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3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2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585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5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65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45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55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64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3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5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3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6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9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7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3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2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8648" y="1828800"/>
            <a:ext cx="80724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600" dirty="0"/>
              <a:t>Skill</a:t>
            </a:r>
            <a:r>
              <a:rPr lang="en-GB" sz="3600" dirty="0"/>
              <a:t> </a:t>
            </a:r>
            <a:r>
              <a:rPr sz="3600" dirty="0"/>
              <a:t>Bridge – Peer-to-Peer Learning Portal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457200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/>
            </a:pPr>
            <a:r>
              <a:t>M. PRIYADHARSHNI</a:t>
            </a:r>
          </a:p>
          <a:p>
            <a:pPr algn="l">
              <a:defRPr sz="2000"/>
            </a:pPr>
            <a:r>
              <a:t>22103502</a:t>
            </a:r>
          </a:p>
          <a:p>
            <a:pPr algn="l">
              <a:defRPr sz="2000"/>
            </a:pPr>
            <a:r>
              <a:t>B.E. BIOMEDICAL ENGINEERING</a:t>
            </a:r>
          </a:p>
          <a:p>
            <a:pPr algn="l">
              <a:defRPr sz="2000"/>
            </a:pPr>
            <a:r>
              <a:t>RATHINAM TECHNICAL CAMPUS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auth.js (JWT)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2357463"/>
            <a:ext cx="8058149" cy="4600575"/>
          </a:xfrm>
        </p:spPr>
        <p:txBody>
          <a:bodyPr>
            <a:normAutofit/>
          </a:bodyPr>
          <a:lstStyle/>
          <a:p>
            <a:r>
              <a:rPr dirty="0" err="1"/>
              <a:t>router.post</a:t>
            </a:r>
            <a:r>
              <a:rPr dirty="0"/>
              <a:t>('/login', async (req, res) =&gt; {</a:t>
            </a:r>
          </a:p>
          <a:p>
            <a:r>
              <a:rPr dirty="0"/>
              <a:t>  const user = await </a:t>
            </a:r>
            <a:r>
              <a:rPr dirty="0" err="1"/>
              <a:t>User.findOne</a:t>
            </a:r>
            <a:r>
              <a:rPr dirty="0"/>
              <a:t>({ email: </a:t>
            </a:r>
            <a:r>
              <a:rPr dirty="0" err="1"/>
              <a:t>req.body.email</a:t>
            </a:r>
            <a:r>
              <a:rPr dirty="0"/>
              <a:t> });</a:t>
            </a:r>
          </a:p>
          <a:p>
            <a:r>
              <a:rPr dirty="0"/>
              <a:t>  const valid = await </a:t>
            </a:r>
            <a:r>
              <a:rPr dirty="0" err="1"/>
              <a:t>bcrypt.compare</a:t>
            </a:r>
            <a:r>
              <a:rPr dirty="0"/>
              <a:t>(</a:t>
            </a:r>
            <a:r>
              <a:rPr dirty="0" err="1"/>
              <a:t>req.body.password</a:t>
            </a:r>
            <a:r>
              <a:rPr dirty="0"/>
              <a:t>, </a:t>
            </a:r>
            <a:r>
              <a:rPr dirty="0" err="1"/>
              <a:t>user.password</a:t>
            </a:r>
            <a:r>
              <a:rPr dirty="0"/>
              <a:t>);</a:t>
            </a:r>
          </a:p>
          <a:p>
            <a:r>
              <a:rPr dirty="0"/>
              <a:t>  const token = </a:t>
            </a:r>
            <a:r>
              <a:rPr dirty="0" err="1"/>
              <a:t>jwt.sign</a:t>
            </a:r>
            <a:r>
              <a:rPr dirty="0"/>
              <a:t>({ id: </a:t>
            </a:r>
            <a:r>
              <a:rPr dirty="0" err="1"/>
              <a:t>user._id</a:t>
            </a:r>
            <a:r>
              <a:rPr dirty="0"/>
              <a:t> }, </a:t>
            </a:r>
            <a:r>
              <a:rPr dirty="0" err="1"/>
              <a:t>process.env.JWT_SECRET</a:t>
            </a:r>
            <a:r>
              <a:rPr dirty="0"/>
              <a:t>);</a:t>
            </a:r>
          </a:p>
          <a:p>
            <a:r>
              <a:rPr dirty="0"/>
              <a:t>  </a:t>
            </a:r>
            <a:r>
              <a:rPr dirty="0" err="1"/>
              <a:t>res.json</a:t>
            </a:r>
            <a:r>
              <a:rPr dirty="0"/>
              <a:t>({ token });</a:t>
            </a:r>
          </a:p>
          <a:p>
            <a:r>
              <a:rPr dirty="0"/>
              <a:t>});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Login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8792"/>
            <a:ext cx="8401050" cy="4586287"/>
          </a:xfrm>
        </p:spPr>
        <p:txBody>
          <a:bodyPr>
            <a:normAutofit/>
          </a:bodyPr>
          <a:lstStyle/>
          <a:p>
            <a:r>
              <a:rPr dirty="0"/>
              <a:t>function Login() {</a:t>
            </a:r>
          </a:p>
          <a:p>
            <a:r>
              <a:rPr dirty="0"/>
              <a:t>  const [email, </a:t>
            </a:r>
            <a:r>
              <a:rPr dirty="0" err="1"/>
              <a:t>setEmail</a:t>
            </a:r>
            <a:r>
              <a:rPr dirty="0"/>
              <a:t>] = </a:t>
            </a:r>
            <a:r>
              <a:rPr dirty="0" err="1"/>
              <a:t>useState</a:t>
            </a:r>
            <a:r>
              <a:rPr dirty="0"/>
              <a:t>('');</a:t>
            </a:r>
          </a:p>
          <a:p>
            <a:r>
              <a:rPr dirty="0"/>
              <a:t>  const [pass, </a:t>
            </a:r>
            <a:r>
              <a:rPr dirty="0" err="1"/>
              <a:t>setPass</a:t>
            </a:r>
            <a:r>
              <a:rPr dirty="0"/>
              <a:t>] = </a:t>
            </a:r>
            <a:r>
              <a:rPr dirty="0" err="1"/>
              <a:t>useState</a:t>
            </a:r>
            <a:r>
              <a:rPr dirty="0"/>
              <a:t>('');</a:t>
            </a:r>
          </a:p>
          <a:p>
            <a:r>
              <a:rPr dirty="0"/>
              <a:t>  const </a:t>
            </a:r>
            <a:r>
              <a:rPr dirty="0" err="1"/>
              <a:t>handleSubmit</a:t>
            </a:r>
            <a:r>
              <a:rPr dirty="0"/>
              <a:t> = async () =&gt; {</a:t>
            </a:r>
          </a:p>
          <a:p>
            <a:r>
              <a:rPr dirty="0"/>
              <a:t>    const res = await </a:t>
            </a:r>
            <a:r>
              <a:rPr dirty="0" err="1"/>
              <a:t>axios.post</a:t>
            </a:r>
            <a:r>
              <a:rPr dirty="0"/>
              <a:t>('/login', { email, password: pass });</a:t>
            </a:r>
          </a:p>
          <a:p>
            <a:r>
              <a:rPr dirty="0"/>
              <a:t>    </a:t>
            </a:r>
            <a:r>
              <a:rPr dirty="0" err="1"/>
              <a:t>localStorage.setItem</a:t>
            </a:r>
            <a:r>
              <a:rPr dirty="0"/>
              <a:t>('token', </a:t>
            </a:r>
            <a:r>
              <a:rPr dirty="0" err="1"/>
              <a:t>res.data.token</a:t>
            </a:r>
            <a:r>
              <a:rPr dirty="0"/>
              <a:t>);</a:t>
            </a:r>
          </a:p>
          <a:p>
            <a:r>
              <a:rPr dirty="0"/>
              <a:t>  };</a:t>
            </a:r>
          </a:p>
          <a:p>
            <a:r>
              <a:rPr dirty="0"/>
              <a:t>  return (&lt;input value={email} </a:t>
            </a:r>
            <a:r>
              <a:rPr dirty="0" err="1"/>
              <a:t>onChange</a:t>
            </a:r>
            <a:r>
              <a:rPr dirty="0"/>
              <a:t>={e =&gt; </a:t>
            </a:r>
            <a:r>
              <a:rPr dirty="0" err="1"/>
              <a:t>setEmail</a:t>
            </a:r>
            <a:r>
              <a:rPr dirty="0"/>
              <a:t>(</a:t>
            </a:r>
            <a:r>
              <a:rPr dirty="0" err="1"/>
              <a:t>e.target.value</a:t>
            </a:r>
            <a:r>
              <a:rPr dirty="0"/>
              <a:t>)} /&gt;);</a:t>
            </a:r>
          </a:p>
          <a:p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Booking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router.post('/book', async (req, res) =&gt; {</a:t>
            </a:r>
          </a:p>
          <a:p>
            <a:r>
              <a:t>  const session = new Session({ ...req.body });</a:t>
            </a:r>
          </a:p>
          <a:p>
            <a:r>
              <a:t>  await session.save();</a:t>
            </a:r>
          </a:p>
          <a:p>
            <a:r>
              <a:t>  res.send('Booked');</a:t>
            </a:r>
          </a:p>
          <a:p>
            <a:r>
              <a:t>});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Nodemailer Confirmation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const nodemailer = require('nodemailer');</a:t>
            </a:r>
          </a:p>
          <a:p>
            <a:r>
              <a:t>let transporter = nodemailer.createTransport({ ... });</a:t>
            </a:r>
          </a:p>
          <a:p>
            <a:r>
              <a:t>await transporter.sendMail({</a:t>
            </a:r>
          </a:p>
          <a:p>
            <a:r>
              <a:t>  to: req.body.email,</a:t>
            </a:r>
          </a:p>
          <a:p>
            <a:r>
              <a:t>  subject: 'Session Booked',</a:t>
            </a:r>
          </a:p>
          <a:p>
            <a:r>
              <a:t>  text: 'Your SkillBridge session is confirmed!'</a:t>
            </a:r>
          </a:p>
          <a:p>
            <a:r>
              <a:t>});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MERN stack project with auth and booking</a:t>
            </a:r>
          </a:p>
          <a:p>
            <a:r>
              <a:t>✔ Email confirmations with nodemailer</a:t>
            </a:r>
          </a:p>
          <a:p>
            <a:r>
              <a:t>✔ Future: Video call integration, chat, and mobile support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SkillBridge is a MERN stack platform to book and conduct peer-to-peer skill mentoring sessions.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Enable student to book live learning sessions</a:t>
            </a:r>
          </a:p>
          <a:p>
            <a:r>
              <a:t>- Secure login system with role-based dashboards</a:t>
            </a:r>
          </a:p>
          <a:p>
            <a:r>
              <a:t>- Mentor booking and session confirmation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ReactJS</a:t>
            </a:r>
          </a:p>
          <a:p>
            <a:r>
              <a:t>Backend: Node.js + Express</a:t>
            </a:r>
          </a:p>
          <a:p>
            <a:r>
              <a:t>Database: MongoDB</a:t>
            </a:r>
          </a:p>
          <a:p>
            <a:r>
              <a:t>Auth: JWT</a:t>
            </a:r>
          </a:p>
          <a:p>
            <a:r>
              <a:t>Email: Nodemailer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skillbridge/</a:t>
            </a:r>
          </a:p>
          <a:p>
            <a:r>
              <a:t>├── client/ ← React frontend</a:t>
            </a:r>
          </a:p>
          <a:p>
            <a:r>
              <a:t>├── server/ ← Node backend</a:t>
            </a:r>
          </a:p>
          <a:p>
            <a:r>
              <a:t>│   ├── models/</a:t>
            </a:r>
          </a:p>
          <a:p>
            <a:r>
              <a:t>│   ├── routes/</a:t>
            </a:r>
          </a:p>
          <a:p>
            <a:r>
              <a:t>│   └── server.js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npm install express mongoose dotenv cors bcryptjs jsonwebtoken nodemailer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const mongoose = require('mongoose');</a:t>
            </a:r>
          </a:p>
          <a:p>
            <a:r>
              <a:t>const UserSchema = new mongoose.Schema({</a:t>
            </a:r>
          </a:p>
          <a:p>
            <a:r>
              <a:t>  name: String,</a:t>
            </a:r>
          </a:p>
          <a:p>
            <a:r>
              <a:t>  email: String,</a:t>
            </a:r>
          </a:p>
          <a:p>
            <a:r>
              <a:t>  password: String,</a:t>
            </a:r>
          </a:p>
          <a:p>
            <a:r>
              <a:t>  isMentor: Boolean</a:t>
            </a:r>
          </a:p>
          <a:p>
            <a:r>
              <a:t>});</a:t>
            </a:r>
          </a:p>
          <a:p>
            <a:r>
              <a:t>module.exports = mongoose.model('User', UserSchema);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const Session = new mongoose.Schema({</a:t>
            </a:r>
          </a:p>
          <a:p>
            <a:r>
              <a:t>  title: String,</a:t>
            </a:r>
          </a:p>
          <a:p>
            <a:r>
              <a:t>  description: String,</a:t>
            </a:r>
          </a:p>
          <a:p>
            <a:r>
              <a:t>  mentorId: String,</a:t>
            </a:r>
          </a:p>
          <a:p>
            <a:r>
              <a:t>  studentId: String,</a:t>
            </a:r>
          </a:p>
          <a:p>
            <a:r>
              <a:t>  dateTime: Date</a:t>
            </a:r>
          </a:p>
          <a:p>
            <a:r>
              <a:t>});</a:t>
            </a:r>
          </a:p>
          <a:p>
            <a:r>
              <a:t>module.exports = mongoose.model('Session', Session);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server.js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513" y="2490135"/>
            <a:ext cx="7872412" cy="3710640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const express = require('express');</a:t>
            </a:r>
          </a:p>
          <a:p>
            <a:r>
              <a:rPr dirty="0"/>
              <a:t>const mongoose = require('mongoose');</a:t>
            </a:r>
          </a:p>
          <a:p>
            <a:r>
              <a:rPr dirty="0"/>
              <a:t>const </a:t>
            </a:r>
            <a:r>
              <a:rPr dirty="0" err="1"/>
              <a:t>cors</a:t>
            </a:r>
            <a:r>
              <a:rPr dirty="0"/>
              <a:t> = require('</a:t>
            </a:r>
            <a:r>
              <a:rPr dirty="0" err="1"/>
              <a:t>cors</a:t>
            </a:r>
            <a:r>
              <a:rPr dirty="0"/>
              <a:t>');</a:t>
            </a:r>
          </a:p>
          <a:p>
            <a:r>
              <a:rPr dirty="0"/>
              <a:t>require('</a:t>
            </a:r>
            <a:r>
              <a:rPr dirty="0" err="1"/>
              <a:t>dotenv</a:t>
            </a:r>
            <a:r>
              <a:rPr dirty="0"/>
              <a:t>').config();</a:t>
            </a:r>
          </a:p>
          <a:p>
            <a:endParaRPr dirty="0"/>
          </a:p>
          <a:p>
            <a:r>
              <a:rPr dirty="0"/>
              <a:t>const app = express();</a:t>
            </a:r>
          </a:p>
          <a:p>
            <a:r>
              <a:rPr dirty="0" err="1"/>
              <a:t>app.use</a:t>
            </a:r>
            <a:r>
              <a:rPr dirty="0"/>
              <a:t>(</a:t>
            </a:r>
            <a:r>
              <a:rPr dirty="0" err="1"/>
              <a:t>cors</a:t>
            </a:r>
            <a:r>
              <a:rPr dirty="0"/>
              <a:t>());</a:t>
            </a:r>
          </a:p>
          <a:p>
            <a:r>
              <a:rPr dirty="0" err="1"/>
              <a:t>app.use</a:t>
            </a:r>
            <a:r>
              <a:rPr dirty="0"/>
              <a:t>(</a:t>
            </a:r>
            <a:r>
              <a:rPr dirty="0" err="1"/>
              <a:t>express.json</a:t>
            </a:r>
            <a:r>
              <a:rPr dirty="0"/>
              <a:t>());</a:t>
            </a:r>
          </a:p>
          <a:p>
            <a:endParaRPr dirty="0"/>
          </a:p>
          <a:p>
            <a:r>
              <a:rPr dirty="0" err="1"/>
              <a:t>mongoose.connect</a:t>
            </a:r>
            <a:r>
              <a:rPr dirty="0"/>
              <a:t>(</a:t>
            </a:r>
            <a:r>
              <a:rPr dirty="0" err="1"/>
              <a:t>process.env.MONGO_URI</a:t>
            </a:r>
            <a:r>
              <a:rPr dirty="0"/>
              <a:t>)</a:t>
            </a:r>
          </a:p>
          <a:p>
            <a:r>
              <a:rPr dirty="0"/>
              <a:t>  .then(() =&gt; console.log('DB Connected'));</a:t>
            </a:r>
          </a:p>
          <a:p>
            <a:endParaRPr dirty="0"/>
          </a:p>
          <a:p>
            <a:r>
              <a:rPr dirty="0" err="1"/>
              <a:t>app.listen</a:t>
            </a:r>
            <a:r>
              <a:rPr dirty="0"/>
              <a:t>(</a:t>
            </a:r>
            <a:r>
              <a:rPr dirty="0" err="1"/>
              <a:t>process.env.PORT</a:t>
            </a:r>
            <a:r>
              <a:rPr dirty="0"/>
              <a:t>, () =&gt; console.log('Server running'));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</TotalTime>
  <Words>598</Words>
  <Application>Microsoft Office PowerPoint</Application>
  <PresentationFormat>On-screen Show (4:3)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PowerPoint Presentation</vt:lpstr>
      <vt:lpstr>Introduction</vt:lpstr>
      <vt:lpstr>Objective</vt:lpstr>
      <vt:lpstr>Tech Stack</vt:lpstr>
      <vt:lpstr>Folder Structure</vt:lpstr>
      <vt:lpstr>Backend Setup</vt:lpstr>
      <vt:lpstr>User Model</vt:lpstr>
      <vt:lpstr>Session Model</vt:lpstr>
      <vt:lpstr>server.js</vt:lpstr>
      <vt:lpstr>auth.js (JWT)</vt:lpstr>
      <vt:lpstr>React Login Page</vt:lpstr>
      <vt:lpstr>Booking API</vt:lpstr>
      <vt:lpstr>Nodemailer Confirmation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May Pri</cp:lastModifiedBy>
  <cp:revision>2</cp:revision>
  <dcterms:created xsi:type="dcterms:W3CDTF">2013-01-27T09:14:16Z</dcterms:created>
  <dcterms:modified xsi:type="dcterms:W3CDTF">2025-06-19T04:05:30Z</dcterms:modified>
  <cp:category/>
</cp:coreProperties>
</file>