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530" r:id="rId5"/>
    <p:sldId id="531" r:id="rId6"/>
    <p:sldId id="533" r:id="rId7"/>
    <p:sldId id="534" r:id="rId8"/>
    <p:sldId id="553" r:id="rId9"/>
    <p:sldId id="551" r:id="rId10"/>
    <p:sldId id="548" r:id="rId11"/>
    <p:sldId id="550" r:id="rId12"/>
    <p:sldId id="538" r:id="rId13"/>
    <p:sldId id="539" r:id="rId14"/>
    <p:sldId id="5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AFDC58-2F5F-468A-B839-44F1430C1091}">
          <p14:sldIdLst>
            <p14:sldId id="530"/>
            <p14:sldId id="531"/>
            <p14:sldId id="533"/>
            <p14:sldId id="534"/>
            <p14:sldId id="553"/>
            <p14:sldId id="551"/>
            <p14:sldId id="548"/>
            <p14:sldId id="550"/>
            <p14:sldId id="538"/>
            <p14:sldId id="539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52B"/>
    <a:srgbClr val="F01688"/>
    <a:srgbClr val="8822EE"/>
    <a:srgbClr val="2F21F3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2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metaai.com/" TargetMode="External"/><Relationship Id="rId4" Type="http://schemas.openxmlformats.org/officeDocument/2006/relationships/hyperlink" Target="http://www.chatgpt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936569"/>
            <a:ext cx="8249265" cy="2308123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sz="8800" dirty="0">
                <a:latin typeface="Algerian" panose="04020705040A02060702" pitchFamily="82" charset="0"/>
              </a:rPr>
              <a:t>FILE EXPLORER!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734" y="4605233"/>
            <a:ext cx="10933471" cy="999154"/>
          </a:xfrm>
        </p:spPr>
        <p:txBody>
          <a:bodyPr/>
          <a:lstStyle/>
          <a:p>
            <a:r>
              <a:rPr lang="en-US" sz="2800" dirty="0">
                <a:latin typeface="Calisto MT" panose="02040603050505030304" pitchFamily="18" charset="0"/>
              </a:rPr>
              <a:t>Guided by: Bhabani Sankar Sahoo</a:t>
            </a:r>
          </a:p>
          <a:p>
            <a:r>
              <a:rPr lang="en-US" sz="2800" dirty="0">
                <a:latin typeface="Calisto MT" panose="02040603050505030304" pitchFamily="18" charset="0"/>
              </a:rPr>
              <a:t>Presented by: Priyanka Pradhan                     </a:t>
            </a:r>
          </a:p>
          <a:p>
            <a:r>
              <a:rPr lang="en-US" sz="2800" dirty="0">
                <a:latin typeface="Calisto MT" panose="02040603050505030304" pitchFamily="18" charset="0"/>
              </a:rPr>
              <a:t>                        Subhasmita Sahoo</a:t>
            </a:r>
          </a:p>
          <a:p>
            <a:endParaRPr lang="en-US" sz="2800" dirty="0">
              <a:latin typeface="Calisto MT" panose="020406030505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6F343-05A0-2D80-47D8-FBE434E9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6" y="827091"/>
            <a:ext cx="5132438" cy="3365182"/>
          </a:xfrm>
          <a:prstGeom prst="rect">
            <a:avLst/>
          </a:prstGeom>
          <a:effectLst>
            <a:glow rad="228600">
              <a:schemeClr val="tx2">
                <a:lumMod val="75000"/>
                <a:alpha val="40000"/>
              </a:schemeClr>
            </a:glow>
            <a:reflection blurRad="127000" stA="99000" endPos="65000" dist="508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632" y="822960"/>
            <a:ext cx="7061528" cy="1069848"/>
          </a:xfrm>
        </p:spPr>
        <p:txBody>
          <a:bodyPr/>
          <a:lstStyle/>
          <a:p>
            <a:r>
              <a:rPr lang="en-US" sz="5400" dirty="0">
                <a:latin typeface="Calisto MT" panose="02040603050505030304" pitchFamily="18" charset="0"/>
              </a:rPr>
              <a:t>REFERENCES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08944A-2DD2-B2D0-528D-FF10F51C2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9200634" cy="4937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.http://www.google.com</a:t>
            </a:r>
            <a:endParaRPr lang="en-IN" dirty="0">
              <a:solidFill>
                <a:srgbClr val="FFC000"/>
              </a:solidFill>
            </a:endParaRPr>
          </a:p>
          <a:p>
            <a:pPr algn="ctr"/>
            <a:r>
              <a:rPr lang="en-IN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.http://www.youtube.com</a:t>
            </a:r>
            <a:endParaRPr lang="en-IN" dirty="0">
              <a:solidFill>
                <a:srgbClr val="FFC000"/>
              </a:solidFill>
            </a:endParaRPr>
          </a:p>
          <a:p>
            <a:pPr algn="ctr"/>
            <a:r>
              <a:rPr lang="en-IN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.http://www.chatgpt.com</a:t>
            </a:r>
            <a:endParaRPr lang="en-IN" dirty="0">
              <a:solidFill>
                <a:srgbClr val="FFC000"/>
              </a:solidFill>
            </a:endParaRPr>
          </a:p>
          <a:p>
            <a:pPr algn="ctr"/>
            <a:r>
              <a:rPr lang="en-IN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.http://www.MetaAI.com</a:t>
            </a:r>
            <a:endParaRPr lang="en-IN" dirty="0">
              <a:solidFill>
                <a:srgbClr val="FFC000"/>
              </a:solidFill>
            </a:endParaRPr>
          </a:p>
          <a:p>
            <a:pPr algn="ctr"/>
            <a:r>
              <a:rPr lang="en-IN" dirty="0">
                <a:solidFill>
                  <a:srgbClr val="FFC000"/>
                </a:solidFill>
              </a:rPr>
              <a:t>.http://www.gemini.com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252" y="2062710"/>
            <a:ext cx="6109863" cy="1069848"/>
          </a:xfrm>
        </p:spPr>
        <p:txBody>
          <a:bodyPr/>
          <a:lstStyle/>
          <a:p>
            <a:r>
              <a:rPr lang="en-US" sz="6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Calisto MT" panose="02040603050505030304" pitchFamily="18" charset="0"/>
              </a:rPr>
              <a:t>THANK YOU!</a:t>
            </a:r>
            <a:endParaRPr lang="en-US" sz="6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870" y="196646"/>
            <a:ext cx="7600335" cy="1523999"/>
          </a:xfrm>
        </p:spPr>
        <p:txBody>
          <a:bodyPr>
            <a:normAutofit/>
          </a:bodyPr>
          <a:lstStyle/>
          <a:p>
            <a:r>
              <a:rPr lang="en-US" sz="6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Calisto MT" panose="02040603050505030304" pitchFamily="18" charset="0"/>
              </a:rPr>
              <a:t>-:CONTENTS:-</a:t>
            </a:r>
            <a:endParaRPr lang="en-US" sz="6000" dirty="0">
              <a:latin typeface="Calisto MT" panose="02040603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382" y="2226417"/>
            <a:ext cx="6422136" cy="3282696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  <a:cs typeface="Segoe UI Light" panose="020B0502040204020203" pitchFamily="34" charset="0"/>
              </a:rPr>
              <a:t>Introduction </a:t>
            </a:r>
          </a:p>
          <a:p>
            <a:pPr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Calisto MT" panose="02040603050505030304" pitchFamily="18" charset="0"/>
                <a:cs typeface="Segoe UI Light" panose="020B0502040204020203" pitchFamily="34" charset="0"/>
              </a:rPr>
              <a:t>Objectives</a:t>
            </a:r>
            <a:endParaRPr lang="en-US" sz="2800" dirty="0">
              <a:solidFill>
                <a:schemeClr val="bg1"/>
              </a:solidFill>
              <a:latin typeface="Calisto MT" panose="02040603050505030304" pitchFamily="18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  <a:cs typeface="Segoe UI Light" panose="020B0502040204020203" pitchFamily="34" charset="0"/>
              </a:rPr>
              <a:t>Methodology </a:t>
            </a:r>
          </a:p>
          <a:p>
            <a:pPr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Calisto MT" panose="02040603050505030304" pitchFamily="18" charset="0"/>
                <a:cs typeface="Segoe UI Light" panose="020B0502040204020203" pitchFamily="34" charset="0"/>
              </a:rPr>
              <a:t>Benefits or 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65C54-D0A9-1D91-3080-A4C55C58CE5B}"/>
              </a:ext>
            </a:extLst>
          </p:cNvPr>
          <p:cNvSpPr txBox="1"/>
          <p:nvPr/>
        </p:nvSpPr>
        <p:spPr>
          <a:xfrm>
            <a:off x="6784258" y="1537225"/>
            <a:ext cx="3893574" cy="3282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35B9B-9932-938F-B5E8-D5E072BFDED4}"/>
              </a:ext>
            </a:extLst>
          </p:cNvPr>
          <p:cNvSpPr txBox="1"/>
          <p:nvPr/>
        </p:nvSpPr>
        <p:spPr>
          <a:xfrm>
            <a:off x="6784258" y="2330244"/>
            <a:ext cx="4660490" cy="260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  <a:cs typeface="Segoe UI Light" panose="020B0502040204020203" pitchFamily="34" charset="0"/>
              </a:rPr>
              <a:t>Technology </a:t>
            </a:r>
          </a:p>
          <a:p>
            <a:pPr marL="457200" indent="-4572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  <a:cs typeface="Segoe UI Light" panose="020B0502040204020203" pitchFamily="34" charset="0"/>
              </a:rPr>
              <a:t>Future scope</a:t>
            </a:r>
          </a:p>
          <a:p>
            <a:pPr marL="457200" indent="-4572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  <a:cs typeface="Segoe UI Light" panose="020B0502040204020203" pitchFamily="34" charset="0"/>
              </a:rPr>
              <a:t>Conclusion</a:t>
            </a:r>
          </a:p>
          <a:p>
            <a:pPr marL="457200" indent="-4572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Calisto MT" panose="02040603050505030304" pitchFamily="18" charset="0"/>
                <a:cs typeface="Segoe UI Light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543" y="869957"/>
            <a:ext cx="8292428" cy="1133855"/>
          </a:xfrm>
        </p:spPr>
        <p:txBody>
          <a:bodyPr/>
          <a:lstStyle/>
          <a:p>
            <a:r>
              <a:rPr lang="en-US" sz="6000" dirty="0">
                <a:latin typeface="Calisto MT" panose="0204060305050503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159" y="2436334"/>
            <a:ext cx="7735824" cy="1133856"/>
          </a:xfrm>
        </p:spPr>
        <p:txBody>
          <a:bodyPr/>
          <a:lstStyle/>
          <a:p>
            <a:pPr algn="l"/>
            <a:r>
              <a:rPr lang="en-US" sz="2400" dirty="0">
                <a:latin typeface="Arial Rounded MT Bold" panose="020F0704030504030204" pitchFamily="34" charset="0"/>
              </a:rPr>
              <a:t>.File explorer is a software application that allows users to manage &amp; navigate files &amp;directories on a computer system.</a:t>
            </a:r>
          </a:p>
          <a:p>
            <a:pPr algn="l"/>
            <a:r>
              <a:rPr lang="en-US" sz="2400" dirty="0">
                <a:latin typeface="Arial Rounded MT Bold" panose="020F0704030504030204" pitchFamily="34" charset="0"/>
              </a:rPr>
              <a:t>.File explorer is previously known as Windows explorer. </a:t>
            </a:r>
          </a:p>
          <a:p>
            <a:pPr algn="l"/>
            <a:r>
              <a:rPr lang="en-US" sz="2400" dirty="0">
                <a:latin typeface="Arial Rounded MT Bold" panose="020F0704030504030204" pitchFamily="34" charset="0"/>
              </a:rPr>
              <a:t>.It is interacting with files,folders,&amp;</a:t>
            </a:r>
            <a:r>
              <a:rPr lang="en-US" sz="2400" dirty="0" err="1">
                <a:latin typeface="Arial Rounded MT Bold" panose="020F0704030504030204" pitchFamily="34" charset="0"/>
              </a:rPr>
              <a:t>drives,making</a:t>
            </a:r>
            <a:r>
              <a:rPr lang="en-US" sz="2400" dirty="0">
                <a:latin typeface="Arial Rounded MT Bold" panose="020F0704030504030204" pitchFamily="34" charset="0"/>
              </a:rPr>
              <a:t> it easy to organize access and manage digital content.</a:t>
            </a:r>
          </a:p>
          <a:p>
            <a:pPr algn="l"/>
            <a:endParaRPr lang="en-US" sz="2400" dirty="0">
              <a:latin typeface="Arial Rounded MT Bold" panose="020F0704030504030204" pitchFamily="34" charset="0"/>
            </a:endParaRPr>
          </a:p>
          <a:p>
            <a:pPr algn="l"/>
            <a:endParaRPr lang="en-US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9951" y="663284"/>
            <a:ext cx="9144000" cy="1069848"/>
          </a:xfrm>
        </p:spPr>
        <p:txBody>
          <a:bodyPr/>
          <a:lstStyle/>
          <a:p>
            <a:r>
              <a:rPr lang="en-US" sz="6000" dirty="0">
                <a:latin typeface="Calisto MT" panose="02040603050505030304" pitchFamily="18" charset="0"/>
              </a:rPr>
              <a:t>OBJECTIVES:-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3" y="2014286"/>
            <a:ext cx="6973921" cy="758952"/>
          </a:xfrm>
        </p:spPr>
        <p:txBody>
          <a:bodyPr/>
          <a:lstStyle/>
          <a:p>
            <a:pPr algn="l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Allow users to easily navigate through                      directories and subdirectories.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Provide options for creating, deleting, renaming, and view files &amp; directories.</a:t>
            </a:r>
          </a:p>
          <a:p>
            <a:pPr algn="l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Allow users to view file contents, properties, and metadata.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E6761-F5F9-A74C-A1A5-465B6092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8" y="830431"/>
            <a:ext cx="5177669" cy="341675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  <a:reflection stA="56000" endPos="63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EB5442-D274-3E8C-DC71-9301ABAC04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642418" cy="1856232"/>
          </a:xfrm>
        </p:spPr>
        <p:txBody>
          <a:bodyPr/>
          <a:lstStyle/>
          <a:p>
            <a:r>
              <a:rPr lang="en-US" sz="2400" dirty="0">
                <a:latin typeface="Berlin Sans FB" panose="020E0602020502020306" pitchFamily="34" charset="0"/>
              </a:rPr>
              <a:t>Move for one file to another file by the help of path.</a:t>
            </a:r>
            <a:endParaRPr lang="en-IN" sz="2400" dirty="0">
              <a:latin typeface="Berlin Sans FB" panose="020E0602020502020306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B69E6-FD75-8110-3CAF-A6CFF6D8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4" y="832104"/>
            <a:ext cx="9255694" cy="1069848"/>
          </a:xfrm>
        </p:spPr>
        <p:txBody>
          <a:bodyPr/>
          <a:lstStyle/>
          <a:p>
            <a:r>
              <a:rPr lang="en-US" sz="6000" dirty="0">
                <a:latin typeface="Calisto MT" panose="02040603050505030304" pitchFamily="18" charset="0"/>
              </a:rPr>
              <a:t>-METHODOLOGY-</a:t>
            </a:r>
            <a:endParaRPr lang="en-IN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397A0-ACDF-7E9B-2066-C98E2D608A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6981" y="2478024"/>
            <a:ext cx="2648515" cy="702770"/>
          </a:xfrm>
        </p:spPr>
        <p:txBody>
          <a:bodyPr/>
          <a:lstStyle/>
          <a:p>
            <a:r>
              <a:rPr lang="en-US" sz="2400" dirty="0" err="1">
                <a:latin typeface="Aptos" panose="020B0004020202020204" pitchFamily="34" charset="0"/>
                <a:sym typeface="Wingdings" panose="05000000000000000000" pitchFamily="2" charset="2"/>
              </a:rPr>
              <a:t>list_directory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CBC2D-3B2E-0B1D-471F-2BE75AC0E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82" y="3236976"/>
            <a:ext cx="2648514" cy="1856232"/>
          </a:xfrm>
        </p:spPr>
        <p:txBody>
          <a:bodyPr/>
          <a:lstStyle/>
          <a:p>
            <a:r>
              <a:rPr lang="en-US" sz="2400" dirty="0" err="1">
                <a:latin typeface="Berlin Sans FB" panose="020E0602020502020306" pitchFamily="34" charset="0"/>
              </a:rPr>
              <a:t>Handels</a:t>
            </a:r>
            <a:r>
              <a:rPr lang="en-US" sz="2400" dirty="0">
                <a:latin typeface="Berlin Sans FB" panose="020E0602020502020306" pitchFamily="34" charset="0"/>
              </a:rPr>
              <a:t>  listing files and directories.</a:t>
            </a:r>
            <a:endParaRPr lang="en-IN" sz="2400" dirty="0">
              <a:latin typeface="Berlin Sans FB" panose="020E0602020502020306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97BE64-88F8-4DE9-A79B-1B01387EAD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>
                <a:latin typeface="Aptos" panose="020B0004020202020204" pitchFamily="34" charset="0"/>
                <a:sym typeface="Wingdings" panose="05000000000000000000" pitchFamily="2" charset="2"/>
              </a:rPr>
              <a:t>view_file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B6C12A-3D14-1FE5-F1EF-E89429A9E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>
                <a:latin typeface="Berlin Sans FB" panose="020E0602020502020306" pitchFamily="34" charset="0"/>
              </a:rPr>
              <a:t>Displays the content of a text files.</a:t>
            </a:r>
            <a:endParaRPr lang="en-IN" sz="2400" dirty="0">
              <a:latin typeface="Berlin Sans FB" panose="020E0602020502020306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E73AB6-E23A-F26E-55BD-2FA50ED8C1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err="1">
                <a:latin typeface="Aptos" panose="020B0004020202020204" pitchFamily="34" charset="0"/>
                <a:sym typeface="Wingdings" panose="05000000000000000000" pitchFamily="2" charset="2"/>
              </a:rPr>
              <a:t>delete_file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33A27C-5ED0-C6B2-EF4E-93E5D255B1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400" dirty="0">
                <a:latin typeface="Berlin Sans FB" panose="020E0602020502020306" pitchFamily="34" charset="0"/>
              </a:rPr>
              <a:t>Deletes a specified file.</a:t>
            </a:r>
            <a:endParaRPr lang="en-IN" sz="2400" dirty="0">
              <a:latin typeface="Berlin Sans FB" panose="020E0602020502020306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DD5E78-11C5-ECF7-8D94-6B9546FD1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2400" dirty="0" err="1">
                <a:latin typeface="Aptos" panose="020B0004020202020204" pitchFamily="34" charset="0"/>
                <a:sym typeface="Wingdings" panose="05000000000000000000" pitchFamily="2" charset="2"/>
              </a:rPr>
              <a:t>rename_file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904CF87-218E-94CC-6AD8-113A2E785F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400" dirty="0">
                <a:latin typeface="Berlin Sans FB" panose="020E0602020502020306" pitchFamily="34" charset="0"/>
              </a:rPr>
              <a:t>Renames a specified file.</a:t>
            </a:r>
            <a:endParaRPr lang="en-IN" sz="2400" dirty="0">
              <a:latin typeface="Berlin Sans FB" panose="020E0602020502020306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4BBC6-FD89-D83C-2AB6-398A4CE2BD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642419" cy="702769"/>
          </a:xfrm>
        </p:spPr>
        <p:txBody>
          <a:bodyPr/>
          <a:lstStyle/>
          <a:p>
            <a:r>
              <a:rPr lang="en-US" sz="2400" dirty="0" err="1">
                <a:latin typeface="Aptos" panose="020B0004020202020204" pitchFamily="34" charset="0"/>
                <a:sym typeface="Wingdings" panose="05000000000000000000" pitchFamily="2" charset="2"/>
              </a:rPr>
              <a:t>change_directory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4604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6831-C10B-0CE3-FDE5-48069912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41" y="351011"/>
            <a:ext cx="10604287" cy="1507285"/>
          </a:xfrm>
        </p:spPr>
        <p:txBody>
          <a:bodyPr/>
          <a:lstStyle/>
          <a:p>
            <a:r>
              <a:rPr lang="en-US" sz="5400" dirty="0">
                <a:latin typeface="Calisto MT" panose="02040603050505030304" pitchFamily="18" charset="0"/>
              </a:rPr>
              <a:t>BENEFITS &amp; ADVANTAGES:-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A9D81-3BD8-9B3F-A707-1AAD532C1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240" y="2185416"/>
            <a:ext cx="3621024" cy="493776"/>
          </a:xfrm>
        </p:spPr>
        <p:txBody>
          <a:bodyPr/>
          <a:lstStyle/>
          <a:p>
            <a:r>
              <a:rPr lang="en-US" sz="3200" dirty="0">
                <a:latin typeface="Calisto MT" panose="02040603050505030304" pitchFamily="18" charset="0"/>
              </a:rPr>
              <a:t>BENEFITS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67A6F-170E-AB39-6A04-E580FBF8C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144" y="2743199"/>
            <a:ext cx="4039288" cy="23007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erlin Sans FB" panose="020E0602020502020306" pitchFamily="34" charset="0"/>
              </a:rPr>
              <a:t>The file explorer works by giving you access to all of your computer’s folders and files.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Berlin Sans FB" panose="020E0602020502020306" pitchFamily="34" charset="0"/>
              </a:rPr>
              <a:t>It helps important documents in one place.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E3B-DDAC-1DC8-BB9F-064BA1C44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     </a:t>
            </a:r>
            <a:r>
              <a:rPr lang="en-US" sz="3200" dirty="0">
                <a:latin typeface="Constantia" panose="02030602050306030303" pitchFamily="18" charset="0"/>
              </a:rPr>
              <a:t>ADVANTAGES</a:t>
            </a:r>
            <a:endParaRPr lang="en-IN" sz="3200" dirty="0">
              <a:latin typeface="Constantia" panose="0203060205030603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31C23-AD3D-6C3F-B6C0-C11CC5D2B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3" y="2743200"/>
            <a:ext cx="4039287" cy="25786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Berlin Sans FB" panose="020E0602020502020306" pitchFamily="34" charset="0"/>
              </a:rPr>
              <a:t>File handling design is simpler than database design.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Berlin Sans FB" panose="020E0602020502020306" pitchFamily="34" charset="0"/>
              </a:rPr>
              <a:t>It provides a intuitive way to manage files, it is an essential tool for anyone who uses a computer.</a:t>
            </a:r>
            <a:endParaRPr lang="en-IN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617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97BF-D07C-DA29-1C05-5DA78F51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0" y="594458"/>
            <a:ext cx="10550013" cy="758952"/>
          </a:xfrm>
        </p:spPr>
        <p:txBody>
          <a:bodyPr/>
          <a:lstStyle/>
          <a:p>
            <a:r>
              <a:rPr lang="en-US" sz="5400" dirty="0">
                <a:latin typeface="Calisto MT" panose="02040603050505030304" pitchFamily="18" charset="0"/>
              </a:rPr>
              <a:t>TECHNOLOGY:-</a:t>
            </a:r>
            <a:endParaRPr lang="en-IN" sz="54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9C1D8-58F0-227D-F10D-0D5C0445D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045" y="1740310"/>
            <a:ext cx="7377045" cy="1160894"/>
          </a:xfrm>
        </p:spPr>
        <p:txBody>
          <a:bodyPr/>
          <a:lstStyle/>
          <a:p>
            <a:pPr algn="l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Python programming language</a:t>
            </a:r>
          </a:p>
          <a:p>
            <a:pPr algn="l"/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Python standard library module(OS)</a:t>
            </a:r>
          </a:p>
          <a:p>
            <a:pPr algn="l"/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File handling</a:t>
            </a:r>
          </a:p>
          <a:p>
            <a:pPr algn="l"/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Exception handling</a:t>
            </a:r>
          </a:p>
          <a:p>
            <a:pPr algn="l"/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Command-Line interface</a:t>
            </a:r>
          </a:p>
          <a:p>
            <a:pPr algn="l"/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Modular programming</a:t>
            </a:r>
          </a:p>
          <a:p>
            <a:pPr algn="l"/>
            <a:r>
              <a:rPr lang="en-US" sz="2800" dirty="0">
                <a:latin typeface="Bell MT" panose="02020503060305020303" pitchFamily="18" charset="0"/>
                <a:sym typeface="Wingdings" panose="05000000000000000000" pitchFamily="2" charset="2"/>
              </a:rPr>
              <a:t>Windows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108D8-31E5-7C8C-1374-6B0EF29F21B8}"/>
              </a:ext>
            </a:extLst>
          </p:cNvPr>
          <p:cNvCxnSpPr/>
          <p:nvPr/>
        </p:nvCxnSpPr>
        <p:spPr>
          <a:xfrm>
            <a:off x="865239" y="1573161"/>
            <a:ext cx="0" cy="39329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1A39AB3-5140-1A4B-D0E0-3AB87450D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14" t="19976" r="56606" b="51274"/>
          <a:stretch/>
        </p:blipFill>
        <p:spPr>
          <a:xfrm>
            <a:off x="7490991" y="1521531"/>
            <a:ext cx="2848820" cy="256860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</a:effectLst>
          <a:scene3d>
            <a:camera prst="perspectiveContrastingRightFacing">
              <a:rot lat="623785" lon="18963663" rev="213210"/>
            </a:camera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E539A-CC60-4827-009F-C5AB63921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45" t="19281" r="40034" b="50985"/>
          <a:stretch/>
        </p:blipFill>
        <p:spPr>
          <a:xfrm>
            <a:off x="9709356" y="1444451"/>
            <a:ext cx="2482644" cy="264568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  <a:scene3d>
            <a:camera prst="perspectiveContrastingLeftFacing" fov="2700000">
              <a:rot lat="620307" lon="2635404" rev="21360700"/>
            </a:camera>
            <a:lightRig rig="threePt" dir="t"/>
          </a:scene3d>
          <a:sp3d z="19050"/>
        </p:spPr>
      </p:pic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32667061-43F9-0C1F-241D-8035EF09D359}"/>
              </a:ext>
            </a:extLst>
          </p:cNvPr>
          <p:cNvSpPr/>
          <p:nvPr/>
        </p:nvSpPr>
        <p:spPr>
          <a:xfrm rot="15753205">
            <a:off x="9741500" y="1805775"/>
            <a:ext cx="621629" cy="2328311"/>
          </a:xfrm>
          <a:prstGeom prst="curvedRightArrow">
            <a:avLst>
              <a:gd name="adj1" fmla="val 25000"/>
              <a:gd name="adj2" fmla="val 83125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192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1C19-CCCF-8DB4-7690-576B30AB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Calisto MT" panose="02040603050505030304" pitchFamily="18" charset="0"/>
              </a:rPr>
              <a:t>FUTURE SCOPES:-</a:t>
            </a:r>
            <a:endParaRPr lang="en-IN" sz="5400" dirty="0">
              <a:latin typeface="Calisto MT" panose="0204060305050503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37617-CCF5-528D-5974-2CD051A6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7745460" cy="493776"/>
          </a:xfrm>
        </p:spPr>
        <p:txBody>
          <a:bodyPr/>
          <a:lstStyle/>
          <a:p>
            <a:r>
              <a:rPr lang="en-US" dirty="0"/>
              <a:t>Implement a GUI using frameworks like </a:t>
            </a:r>
            <a:r>
              <a:rPr lang="en-US" dirty="0" err="1"/>
              <a:t>Tkinter</a:t>
            </a:r>
            <a:r>
              <a:rPr lang="en-US" dirty="0"/>
              <a:t> ,</a:t>
            </a:r>
            <a:r>
              <a:rPr lang="en-US" dirty="0" err="1"/>
              <a:t>kivy</a:t>
            </a:r>
            <a:r>
              <a:rPr lang="en-US" dirty="0"/>
              <a:t> for better user interaction.</a:t>
            </a:r>
          </a:p>
          <a:p>
            <a:r>
              <a:rPr lang="en-US" dirty="0"/>
              <a:t>Add color-coded outputs or a menu system for better readability in the terminal.</a:t>
            </a:r>
          </a:p>
          <a:p>
            <a:r>
              <a:rPr lang="en-US" dirty="0"/>
              <a:t>Allow users to create copies of files in the same or different directory.</a:t>
            </a:r>
          </a:p>
          <a:p>
            <a:r>
              <a:rPr lang="en-US" dirty="0"/>
              <a:t>Also allow users to write mode.</a:t>
            </a:r>
          </a:p>
          <a:p>
            <a:r>
              <a:rPr lang="en-US" dirty="0"/>
              <a:t>Add functionalities for file backup &amp; recovery.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1766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40" y="803296"/>
            <a:ext cx="8878824" cy="1069848"/>
          </a:xfrm>
        </p:spPr>
        <p:txBody>
          <a:bodyPr/>
          <a:lstStyle/>
          <a:p>
            <a:r>
              <a:rPr lang="en-US" sz="5400" dirty="0">
                <a:latin typeface="Calisto MT" panose="02040603050505030304" pitchFamily="18" charset="0"/>
              </a:rPr>
              <a:t>CONCLUSION:-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040" y="2136255"/>
            <a:ext cx="8128918" cy="49377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File explorer is a crucial tool for managing &amp; navigating files &amp; directories on a computer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It provides a user-friendly with features like search functionalities, customization, and integration , File explorer makes it easy for users to organize &amp; manage their files.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4173</TotalTime>
  <Words>425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Algerian</vt:lpstr>
      <vt:lpstr>Aptos</vt:lpstr>
      <vt:lpstr>Arial</vt:lpstr>
      <vt:lpstr>Arial Rounded MT Bold</vt:lpstr>
      <vt:lpstr>Bell MT</vt:lpstr>
      <vt:lpstr>Berlin Sans FB</vt:lpstr>
      <vt:lpstr>Calibri</vt:lpstr>
      <vt:lpstr>Calisto MT</vt:lpstr>
      <vt:lpstr>Cambria</vt:lpstr>
      <vt:lpstr>Cambria Math</vt:lpstr>
      <vt:lpstr>Constantia</vt:lpstr>
      <vt:lpstr>Courier New</vt:lpstr>
      <vt:lpstr>Segoe UI Light</vt:lpstr>
      <vt:lpstr>Tw Cen MT</vt:lpstr>
      <vt:lpstr>Wingdings</vt:lpstr>
      <vt:lpstr>Office Theme</vt:lpstr>
      <vt:lpstr>FILE EXPLORER!</vt:lpstr>
      <vt:lpstr>-:CONTENTS:-</vt:lpstr>
      <vt:lpstr>INTRODUCTION</vt:lpstr>
      <vt:lpstr>OBJECTIVES:-</vt:lpstr>
      <vt:lpstr>-METHODOLOGY-</vt:lpstr>
      <vt:lpstr>BENEFITS &amp; ADVANTAGES:-</vt:lpstr>
      <vt:lpstr>TECHNOLOGY:-</vt:lpstr>
      <vt:lpstr>FUTURE SCOPES:-</vt:lpstr>
      <vt:lpstr>CONCLUSION:-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Subhasmita sahoo</dc:creator>
  <cp:lastModifiedBy>Subhasmita sahoo</cp:lastModifiedBy>
  <cp:revision>7</cp:revision>
  <dcterms:created xsi:type="dcterms:W3CDTF">2024-12-05T08:42:56Z</dcterms:created>
  <dcterms:modified xsi:type="dcterms:W3CDTF">2024-12-12T10:32:16Z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