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0860-23EC-42CD-BCE5-51486A9DDE33}" type="datetimeFigureOut">
              <a:rPr lang="en-US" smtClean="0"/>
              <a:pPr/>
              <a:t>5/12/2017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46E7-DBB3-4427-ABA5-B8217ACAC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en-IN" b="1" dirty="0" smtClean="0"/>
              <a:t>Web Based Stationery Management System </a:t>
            </a:r>
            <a:endParaRPr lang="en-IN" b="1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57688" y="1857364"/>
            <a:ext cx="484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/>
              <a:t>By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57313" y="2285989"/>
            <a:ext cx="79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/>
              <a:t>Name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970713" y="2285989"/>
            <a:ext cx="1081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/>
              <a:t>Roll No</a:t>
            </a:r>
            <a:r>
              <a:rPr lang="en-IN"/>
              <a:t>.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57250" y="2714614"/>
            <a:ext cx="17947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dirty="0" err="1"/>
              <a:t>Satyaki</a:t>
            </a:r>
            <a:r>
              <a:rPr lang="en-IN" sz="2000" dirty="0"/>
              <a:t> </a:t>
            </a:r>
            <a:r>
              <a:rPr lang="en-IN" sz="2000" dirty="0" err="1"/>
              <a:t>Paria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 err="1" smtClean="0"/>
              <a:t>Prasanta</a:t>
            </a:r>
            <a:r>
              <a:rPr lang="en-IN" sz="2000" dirty="0" smtClean="0"/>
              <a:t> Paul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Priyanko</a:t>
            </a:r>
            <a:r>
              <a:rPr lang="en-IN" sz="2000" dirty="0" smtClean="0"/>
              <a:t> </a:t>
            </a:r>
            <a:r>
              <a:rPr lang="en-IN" sz="2000" dirty="0" err="1" smtClean="0"/>
              <a:t>Sarkar</a:t>
            </a:r>
            <a:endParaRPr lang="en-IN" sz="2000" dirty="0" smtClean="0"/>
          </a:p>
          <a:p>
            <a:endParaRPr lang="en-IN" sz="2000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7366000" y="2714614"/>
            <a:ext cx="4443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000" dirty="0"/>
              <a:t>40</a:t>
            </a:r>
          </a:p>
          <a:p>
            <a:endParaRPr lang="en-IN" sz="2000" dirty="0"/>
          </a:p>
          <a:p>
            <a:r>
              <a:rPr lang="en-IN" sz="2000" dirty="0" smtClean="0"/>
              <a:t>42</a:t>
            </a:r>
          </a:p>
          <a:p>
            <a:endParaRPr lang="en-IN" sz="2000" dirty="0"/>
          </a:p>
          <a:p>
            <a:r>
              <a:rPr lang="en-IN" sz="2000" dirty="0" smtClean="0"/>
              <a:t>46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ORDER </a:t>
            </a:r>
            <a:r>
              <a:rPr lang="en-IN" sz="4000" dirty="0" smtClean="0"/>
              <a:t>DISPLAY PAGE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C:\Users\SAMSUNG\Desktop\DL Pic\order_displa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357430"/>
            <a:ext cx="6580531" cy="425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3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COST DISPLAY  PAGE</a:t>
            </a:r>
            <a:endParaRPr lang="en-IN" sz="3600" dirty="0"/>
          </a:p>
        </p:txBody>
      </p:sp>
      <p:pic>
        <p:nvPicPr>
          <p:cNvPr id="4" name="Picture 3" descr="C:\Users\SAMSUNG\Desktop\DL Pic\cos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90779"/>
            <a:ext cx="6509093" cy="425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DICTIONARY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00166" y="1857364"/>
          <a:ext cx="5868670" cy="75438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Fields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Data type 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email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Admin email I.D.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psd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Admin password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57554" y="1285860"/>
            <a:ext cx="140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admin Table</a:t>
            </a:r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00166" y="3786190"/>
          <a:ext cx="5868670" cy="201168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Fields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Data type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pen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Cost of single pen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pencil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Cost of single pencil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paper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Cost of single paper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file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Cost of single file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notebook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Cost of single notebook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marker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Cost of single marker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board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Cost of single board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48071" y="3059668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DICTIONARY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32288" y="1960240"/>
          <a:ext cx="5868670" cy="75438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Fields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Data type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email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User email I.D.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psd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User password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2288" y="3960504"/>
          <a:ext cx="5868670" cy="75438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Fields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Data type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email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User email I.D.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stat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User order’s status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9847" y="1285860"/>
            <a:ext cx="121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login Table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3429000"/>
            <a:ext cx="19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order_status</a:t>
            </a:r>
            <a:r>
              <a:rPr lang="en-IN" b="1" dirty="0" smtClean="0"/>
              <a:t> </a:t>
            </a:r>
            <a:r>
              <a:rPr lang="en-IN" b="1" dirty="0"/>
              <a:t>Table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DICTIONARY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3042" y="2214554"/>
          <a:ext cx="5868670" cy="251460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Fields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Data type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email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User email I.D.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time_stamp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Exact time when order placed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pen_qty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Quantity of pens ordered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pencil_qty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Quantity of pencils ordered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paper_qty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Quantity of papers ordered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file _qty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Quantity of files ordered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notebook,_qty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Quantity of  notebooks ordered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marker_qty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Quantity of  markers ordered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board_qty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Quantity of  boards ordered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2900" y="1425347"/>
            <a:ext cx="129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Order Table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DICTIONARY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37665" y="1885948"/>
          <a:ext cx="5868670" cy="125730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Fields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Data type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item_id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Item I.D. in stock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item_name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Name of the item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qty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(integer)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Quantity of the item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ppu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Number (float)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Vrinda"/>
                        </a:rPr>
                        <a:t>Price per unit of item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37665" y="4286256"/>
          <a:ext cx="5868670" cy="121158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Fields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Data type 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uname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User name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Vrinda"/>
                        </a:rPr>
                        <a:t>psd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User password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email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User email I.D.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post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latin typeface="Times New Roman"/>
                          <a:ea typeface="Times New Roman"/>
                          <a:cs typeface="Vrinda"/>
                        </a:rPr>
                        <a:t>Text</a:t>
                      </a:r>
                      <a:endParaRPr lang="en-IN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latin typeface="Times New Roman"/>
                          <a:ea typeface="Times New Roman"/>
                          <a:cs typeface="Vrinda"/>
                        </a:rPr>
                        <a:t>User’s post in institute</a:t>
                      </a:r>
                      <a:endParaRPr lang="en-IN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993" y="1353909"/>
            <a:ext cx="123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stock Table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57403" y="3786190"/>
            <a:ext cx="124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users Table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857256"/>
          </a:xfrm>
        </p:spPr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00232" y="2285992"/>
            <a:ext cx="100013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5074" y="2214554"/>
            <a:ext cx="100013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248" y="4714884"/>
            <a:ext cx="100013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4282" y="785794"/>
            <a:ext cx="178595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158" y="2928934"/>
            <a:ext cx="1214446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8596" y="1928802"/>
            <a:ext cx="1143008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EMAIL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28860" y="1000108"/>
            <a:ext cx="1071570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43108" y="5786454"/>
            <a:ext cx="1428760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ITEM_ID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72396" y="1214422"/>
            <a:ext cx="1143008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EMAIL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86644" y="3071810"/>
            <a:ext cx="178595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29058" y="5786454"/>
            <a:ext cx="207170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ITEM_NAME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0826" y="5715016"/>
            <a:ext cx="171451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QUANTITY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643042" y="3357562"/>
            <a:ext cx="1714512" cy="135732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ORDERS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857884" y="3286124"/>
            <a:ext cx="1714512" cy="135732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UPDATE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643306" y="2000240"/>
            <a:ext cx="2000264" cy="100013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ORDER ACCEPTED BY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1357290" y="1571612"/>
            <a:ext cx="928694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4" idx="1"/>
          </p:cNvCxnSpPr>
          <p:nvPr/>
        </p:nvCxnSpPr>
        <p:spPr>
          <a:xfrm>
            <a:off x="1500166" y="2285992"/>
            <a:ext cx="50006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500166" y="2714620"/>
            <a:ext cx="57150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178827" y="1750207"/>
            <a:ext cx="71438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072330" y="1643050"/>
            <a:ext cx="642942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15206" y="2643182"/>
            <a:ext cx="785818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2857488" y="5143512"/>
            <a:ext cx="150019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2"/>
          </p:cNvCxnSpPr>
          <p:nvPr/>
        </p:nvCxnSpPr>
        <p:spPr>
          <a:xfrm rot="5400000">
            <a:off x="4464843" y="546498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86380" y="5143512"/>
            <a:ext cx="1785950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072067" y="3072207"/>
            <a:ext cx="713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216134" y="3071810"/>
            <a:ext cx="7127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00364" y="242728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000364" y="257174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00694" y="242886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500694" y="257174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6285321" y="2999181"/>
            <a:ext cx="713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6429388" y="2998784"/>
            <a:ext cx="7127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</p:cNvCxnSpPr>
          <p:nvPr/>
        </p:nvCxnSpPr>
        <p:spPr>
          <a:xfrm rot="5400000">
            <a:off x="2357422" y="485776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" idx="1"/>
          </p:cNvCxnSpPr>
          <p:nvPr/>
        </p:nvCxnSpPr>
        <p:spPr>
          <a:xfrm flipV="1">
            <a:off x="2500298" y="4929198"/>
            <a:ext cx="178595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3"/>
          </p:cNvCxnSpPr>
          <p:nvPr/>
        </p:nvCxnSpPr>
        <p:spPr>
          <a:xfrm>
            <a:off x="5286380" y="4929198"/>
            <a:ext cx="142876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8" idx="2"/>
          </p:cNvCxnSpPr>
          <p:nvPr/>
        </p:nvCxnSpPr>
        <p:spPr>
          <a:xfrm rot="5400000">
            <a:off x="6536545" y="482204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14678" y="20595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715008" y="2071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047024" y="307181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715140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332908" y="45720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881328" y="463130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7143768" y="5072074"/>
            <a:ext cx="171451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COST/UNIT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endCxn id="45" idx="2"/>
          </p:cNvCxnSpPr>
          <p:nvPr/>
        </p:nvCxnSpPr>
        <p:spPr>
          <a:xfrm>
            <a:off x="5286380" y="5072074"/>
            <a:ext cx="185738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86182" y="857232"/>
            <a:ext cx="5214942" cy="564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572000" y="1071546"/>
            <a:ext cx="171451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REGISTER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0" y="1928802"/>
            <a:ext cx="171451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PLACE ORDER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0" y="2786058"/>
            <a:ext cx="171451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CANCEL ORDER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3643314"/>
            <a:ext cx="171451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DISPLAY STOCK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15206" y="4929198"/>
            <a:ext cx="1571636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ACCEPT ORDER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86644" y="5715016"/>
            <a:ext cx="150019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REJECT ORDER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86644" y="3643314"/>
            <a:ext cx="1500198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CHECK STOCK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43438" y="4572008"/>
            <a:ext cx="1643074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STOCK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43438" y="5357826"/>
            <a:ext cx="1643074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CHECK ORDER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43768" y="1071546"/>
            <a:ext cx="1714512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VALIDATE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71604" y="2070884"/>
            <a:ext cx="142876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17" idx="4"/>
          </p:cNvCxnSpPr>
          <p:nvPr/>
        </p:nvCxnSpPr>
        <p:spPr>
          <a:xfrm rot="5400000">
            <a:off x="1393009" y="253523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643042" y="2285992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1428728" y="2357430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43042" y="2786058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1500166" y="2786058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71604" y="4500570"/>
            <a:ext cx="142876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 rot="5400000">
            <a:off x="1393009" y="496491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1643042" y="4715678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1428728" y="4787116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43042" y="5215744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1500166" y="5215744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2"/>
          </p:cNvCxnSpPr>
          <p:nvPr/>
        </p:nvCxnSpPr>
        <p:spPr>
          <a:xfrm rot="10800000" flipV="1">
            <a:off x="2071670" y="1357298"/>
            <a:ext cx="2500330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</p:cNvCxnSpPr>
          <p:nvPr/>
        </p:nvCxnSpPr>
        <p:spPr>
          <a:xfrm rot="10800000" flipV="1">
            <a:off x="2143108" y="2214554"/>
            <a:ext cx="242889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9" idx="2"/>
          </p:cNvCxnSpPr>
          <p:nvPr/>
        </p:nvCxnSpPr>
        <p:spPr>
          <a:xfrm>
            <a:off x="2143108" y="2643182"/>
            <a:ext cx="2428892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2"/>
          </p:cNvCxnSpPr>
          <p:nvPr/>
        </p:nvCxnSpPr>
        <p:spPr>
          <a:xfrm>
            <a:off x="2214546" y="2857496"/>
            <a:ext cx="2357454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4" idx="2"/>
          </p:cNvCxnSpPr>
          <p:nvPr/>
        </p:nvCxnSpPr>
        <p:spPr>
          <a:xfrm>
            <a:off x="2071670" y="4857760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5" idx="2"/>
          </p:cNvCxnSpPr>
          <p:nvPr/>
        </p:nvCxnSpPr>
        <p:spPr>
          <a:xfrm>
            <a:off x="2071670" y="5143512"/>
            <a:ext cx="257176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6"/>
          </p:cNvCxnSpPr>
          <p:nvPr/>
        </p:nvCxnSpPr>
        <p:spPr>
          <a:xfrm>
            <a:off x="6286512" y="135729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72264" y="135729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86578" y="135729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6" idx="2"/>
          </p:cNvCxnSpPr>
          <p:nvPr/>
        </p:nvCxnSpPr>
        <p:spPr>
          <a:xfrm>
            <a:off x="7000892" y="135729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7072330" y="1285860"/>
            <a:ext cx="7143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7072330" y="1357298"/>
            <a:ext cx="7143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00760" y="85723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&lt;&lt; include &gt;&gt;</a:t>
            </a:r>
            <a:endParaRPr lang="en-IN" b="1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6143636" y="4643446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500826" y="4500570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858016" y="4357694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58016" y="428625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&lt;&lt; include &gt;&gt;</a:t>
            </a:r>
            <a:endParaRPr lang="en-IN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85912" y="505993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&lt;&lt; extends &gt;&gt;</a:t>
            </a:r>
            <a:endParaRPr lang="en-IN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313826" y="31432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</a:t>
            </a:r>
            <a:endParaRPr lang="en-IN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214414" y="56314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ADMIN</a:t>
            </a:r>
            <a:endParaRPr lang="en-IN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857884" y="592933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&lt;&lt; extends &gt;&gt;</a:t>
            </a:r>
            <a:endParaRPr lang="en-IN" b="1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6715140" y="5357826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072330" y="5286388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286512" y="5643578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643702" y="5786454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12" idx="2"/>
          </p:cNvCxnSpPr>
          <p:nvPr/>
        </p:nvCxnSpPr>
        <p:spPr>
          <a:xfrm>
            <a:off x="7000892" y="5929330"/>
            <a:ext cx="285752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5" idx="6"/>
          </p:cNvCxnSpPr>
          <p:nvPr/>
        </p:nvCxnSpPr>
        <p:spPr>
          <a:xfrm flipV="1">
            <a:off x="6286512" y="5572140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5" idx="6"/>
          </p:cNvCxnSpPr>
          <p:nvPr/>
        </p:nvCxnSpPr>
        <p:spPr>
          <a:xfrm>
            <a:off x="6286512" y="5643578"/>
            <a:ext cx="7143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 flipV="1">
            <a:off x="6215074" y="5429264"/>
            <a:ext cx="454937" cy="8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215206" y="414338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18" y="-214338"/>
            <a:ext cx="8229600" cy="1071546"/>
          </a:xfrm>
        </p:spPr>
        <p:txBody>
          <a:bodyPr/>
          <a:lstStyle/>
          <a:p>
            <a:r>
              <a:rPr lang="en-IN" dirty="0" smtClean="0"/>
              <a:t>DFD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357422" y="2000240"/>
            <a:ext cx="100013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USER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422" y="3286124"/>
            <a:ext cx="100013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ADMIN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43438" y="857232"/>
            <a:ext cx="1285884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REGISTER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43438" y="1643050"/>
            <a:ext cx="1214446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PLACE ORDER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3438" y="2357430"/>
            <a:ext cx="1285884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CANCEL ORDER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43438" y="3071810"/>
            <a:ext cx="1285884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DISPLAY STOCK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071670" y="5500702"/>
            <a:ext cx="1143008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ACCEPT ORDER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4876" y="5857892"/>
            <a:ext cx="1143008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REJECT ORDER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14876" y="4786322"/>
            <a:ext cx="1143008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UPDATE STOCK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00232" y="4286256"/>
            <a:ext cx="1285884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CHECK ORDER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282" y="4786322"/>
            <a:ext cx="1214446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SEND MAIL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7572396" y="2857496"/>
            <a:ext cx="1428760" cy="642942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DISPLAY STOCK RECORD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86314" y="4000504"/>
            <a:ext cx="1071570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CHECK STOCK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357554" y="1285860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6" idx="2"/>
          </p:cNvCxnSpPr>
          <p:nvPr/>
        </p:nvCxnSpPr>
        <p:spPr>
          <a:xfrm flipV="1">
            <a:off x="3357554" y="1928802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3357554" y="2357430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86116" y="2428868"/>
            <a:ext cx="142876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8082" y="1500174"/>
            <a:ext cx="64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USERS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7286644" y="1500174"/>
            <a:ext cx="1428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7678759" y="1177909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7678759" y="1463661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86644" y="2214554"/>
            <a:ext cx="1428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7678759" y="1892289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678759" y="2178041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8081" y="4645034"/>
            <a:ext cx="1428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7750196" y="4322769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750196" y="4608521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58082" y="5857892"/>
            <a:ext cx="1428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7750197" y="5535627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7750197" y="5821379"/>
            <a:ext cx="158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520" y="4643446"/>
            <a:ext cx="656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STOCK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8082" y="2214554"/>
            <a:ext cx="777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ORDERS</a:t>
            </a:r>
            <a:endParaRPr lang="en-I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429520" y="5857892"/>
            <a:ext cx="777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ORDERS</a:t>
            </a:r>
            <a:endParaRPr lang="en-IN" sz="1400" dirty="0"/>
          </a:p>
        </p:txBody>
      </p:sp>
      <p:cxnSp>
        <p:nvCxnSpPr>
          <p:cNvPr id="43" name="Straight Arrow Connector 42"/>
          <p:cNvCxnSpPr>
            <a:stCxn id="8" idx="6"/>
            <a:endCxn id="14" idx="2"/>
          </p:cNvCxnSpPr>
          <p:nvPr/>
        </p:nvCxnSpPr>
        <p:spPr>
          <a:xfrm flipV="1">
            <a:off x="5929322" y="3178967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6"/>
            <a:endCxn id="25" idx="1"/>
          </p:cNvCxnSpPr>
          <p:nvPr/>
        </p:nvCxnSpPr>
        <p:spPr>
          <a:xfrm>
            <a:off x="5929322" y="1178703"/>
            <a:ext cx="1357322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29" idx="1"/>
          </p:cNvCxnSpPr>
          <p:nvPr/>
        </p:nvCxnSpPr>
        <p:spPr>
          <a:xfrm>
            <a:off x="5857884" y="1928802"/>
            <a:ext cx="142876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857884" y="2500306"/>
            <a:ext cx="142876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6"/>
          </p:cNvCxnSpPr>
          <p:nvPr/>
        </p:nvCxnSpPr>
        <p:spPr>
          <a:xfrm flipV="1">
            <a:off x="5857884" y="3500438"/>
            <a:ext cx="1714512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3"/>
            <a:endCxn id="15" idx="2"/>
          </p:cNvCxnSpPr>
          <p:nvPr/>
        </p:nvCxnSpPr>
        <p:spPr>
          <a:xfrm>
            <a:off x="3357554" y="3500438"/>
            <a:ext cx="142876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7554" y="3643314"/>
            <a:ext cx="1428760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0"/>
          </p:cNvCxnSpPr>
          <p:nvPr/>
        </p:nvCxnSpPr>
        <p:spPr>
          <a:xfrm rot="5400000">
            <a:off x="2536017" y="3821909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4"/>
            <a:endCxn id="9" idx="0"/>
          </p:cNvCxnSpPr>
          <p:nvPr/>
        </p:nvCxnSpPr>
        <p:spPr>
          <a:xfrm rot="5400000">
            <a:off x="2285984" y="514351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2"/>
          </p:cNvCxnSpPr>
          <p:nvPr/>
        </p:nvCxnSpPr>
        <p:spPr>
          <a:xfrm rot="10800000">
            <a:off x="1357290" y="5214951"/>
            <a:ext cx="714380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214282" y="2714620"/>
            <a:ext cx="2428892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2" idx="1"/>
          </p:cNvCxnSpPr>
          <p:nvPr/>
        </p:nvCxnSpPr>
        <p:spPr>
          <a:xfrm rot="10800000">
            <a:off x="5786447" y="4357694"/>
            <a:ext cx="1571635" cy="430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857884" y="4857760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" idx="1"/>
          </p:cNvCxnSpPr>
          <p:nvPr/>
        </p:nvCxnSpPr>
        <p:spPr>
          <a:xfrm>
            <a:off x="3214678" y="4643446"/>
            <a:ext cx="1667588" cy="128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6"/>
            <a:endCxn id="35" idx="1"/>
          </p:cNvCxnSpPr>
          <p:nvPr/>
        </p:nvCxnSpPr>
        <p:spPr>
          <a:xfrm flipV="1">
            <a:off x="5857884" y="6000768"/>
            <a:ext cx="1500198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" idx="5"/>
          </p:cNvCxnSpPr>
          <p:nvPr/>
        </p:nvCxnSpPr>
        <p:spPr>
          <a:xfrm rot="16200000" flipH="1">
            <a:off x="3487276" y="5487547"/>
            <a:ext cx="644737" cy="152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4572000" y="6143644"/>
            <a:ext cx="278608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35" idx="0"/>
          </p:cNvCxnSpPr>
          <p:nvPr/>
        </p:nvCxnSpPr>
        <p:spPr>
          <a:xfrm>
            <a:off x="5072066" y="5572140"/>
            <a:ext cx="235745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2" idx="6"/>
          </p:cNvCxnSpPr>
          <p:nvPr/>
        </p:nvCxnSpPr>
        <p:spPr>
          <a:xfrm rot="10800000">
            <a:off x="3286116" y="4536290"/>
            <a:ext cx="1785950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57554" y="1325391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ENTER DETAILS</a:t>
            </a:r>
            <a:endParaRPr lang="en-IN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14687" y="178592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ENTER VALUES</a:t>
            </a:r>
            <a:endParaRPr lang="en-IN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767087" y="2285992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CANCEL REQUEST</a:t>
            </a:r>
            <a:endParaRPr lang="en-IN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071802" y="2754151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DISPLAY STOCK</a:t>
            </a:r>
            <a:endParaRPr lang="en-IN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167219" y="1000108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STORE USER INFORMSATION</a:t>
            </a:r>
            <a:endParaRPr lang="en-IN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143636" y="1825457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USER STORE ORDER</a:t>
            </a:r>
            <a:endParaRPr lang="en-IN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00760" y="2325523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REMOVE ORDER</a:t>
            </a:r>
            <a:endParaRPr lang="en-IN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296036" y="300037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RECORD</a:t>
            </a:r>
            <a:endParaRPr lang="en-IN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429388" y="3611407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RECORD</a:t>
            </a:r>
            <a:endParaRPr lang="en-IN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00496" y="3714752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CHECK REQUEST</a:t>
            </a:r>
            <a:endParaRPr lang="en-IN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643306" y="4214818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ENTER     VALUES</a:t>
            </a:r>
            <a:endParaRPr lang="en-IN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357950" y="4325787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USE</a:t>
            </a:r>
            <a:endParaRPr lang="en-IN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215074" y="478632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UPDATE</a:t>
            </a:r>
            <a:endParaRPr lang="en-IN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57356" y="396859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ENTER DETAILS</a:t>
            </a:r>
            <a:endParaRPr lang="en-IN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143108" y="492919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ENTER     DETAILS</a:t>
            </a:r>
            <a:endParaRPr lang="en-IN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611288" y="528638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COST</a:t>
            </a:r>
            <a:endParaRPr lang="en-IN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42531" y="339709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SEND EMAIL</a:t>
            </a:r>
            <a:endParaRPr lang="en-IN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857884" y="550070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USE</a:t>
            </a:r>
            <a:endParaRPr lang="en-IN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57554" y="539735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ENTER  DETAILS</a:t>
            </a:r>
            <a:endParaRPr lang="en-IN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00694" y="6357958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REMOVE ORDER</a:t>
            </a:r>
            <a:endParaRPr lang="en-IN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106305" y="582598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REMOVE ORDER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Functionalities </a:t>
            </a:r>
            <a:r>
              <a:rPr lang="en-IN" dirty="0"/>
              <a:t>of the </a:t>
            </a: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IN" sz="8000" dirty="0"/>
              <a:t>A person should be able to </a:t>
            </a:r>
            <a:endParaRPr lang="en-IN" sz="8000" dirty="0" smtClean="0"/>
          </a:p>
          <a:p>
            <a:pPr lvl="0">
              <a:buNone/>
            </a:pPr>
            <a:endParaRPr lang="en-IN" sz="8000" dirty="0"/>
          </a:p>
          <a:p>
            <a:r>
              <a:rPr lang="en-IN" sz="8000" dirty="0"/>
              <a:t> </a:t>
            </a:r>
            <a:r>
              <a:rPr lang="en-IN" sz="8000" dirty="0" smtClean="0"/>
              <a:t>login </a:t>
            </a:r>
            <a:r>
              <a:rPr lang="en-IN" sz="8000" dirty="0"/>
              <a:t>to the system </a:t>
            </a:r>
            <a:endParaRPr lang="en-IN" sz="8000" dirty="0" smtClean="0"/>
          </a:p>
          <a:p>
            <a:endParaRPr lang="en-IN" sz="8000" dirty="0"/>
          </a:p>
          <a:p>
            <a:r>
              <a:rPr lang="en-IN" sz="8000" dirty="0"/>
              <a:t> </a:t>
            </a:r>
            <a:r>
              <a:rPr lang="en-IN" sz="8000" dirty="0" smtClean="0"/>
              <a:t>check </a:t>
            </a:r>
            <a:r>
              <a:rPr lang="en-IN" sz="8000" dirty="0"/>
              <a:t>the availability of the stationery </a:t>
            </a:r>
            <a:r>
              <a:rPr lang="en-IN" sz="8000" dirty="0" smtClean="0"/>
              <a:t>items</a:t>
            </a:r>
          </a:p>
          <a:p>
            <a:endParaRPr lang="en-IN" sz="8000" dirty="0"/>
          </a:p>
          <a:p>
            <a:r>
              <a:rPr lang="en-IN" sz="8000" dirty="0"/>
              <a:t> </a:t>
            </a:r>
            <a:r>
              <a:rPr lang="en-IN" sz="8000" dirty="0" smtClean="0"/>
              <a:t>apply </a:t>
            </a:r>
            <a:r>
              <a:rPr lang="en-IN" sz="8000" dirty="0"/>
              <a:t>for new stationery </a:t>
            </a:r>
            <a:r>
              <a:rPr lang="en-IN" sz="8000" dirty="0" smtClean="0"/>
              <a:t>request</a:t>
            </a:r>
          </a:p>
          <a:p>
            <a:endParaRPr lang="en-IN" sz="8000" dirty="0"/>
          </a:p>
          <a:p>
            <a:r>
              <a:rPr lang="en-IN" sz="8000" dirty="0"/>
              <a:t> </a:t>
            </a:r>
            <a:r>
              <a:rPr lang="en-IN" sz="8000" dirty="0" smtClean="0"/>
              <a:t>see </a:t>
            </a:r>
            <a:r>
              <a:rPr lang="en-IN" sz="8000" dirty="0"/>
              <a:t>his/her current stationery applications and the status of the same that are submitted to him/her for approval or cancellation</a:t>
            </a:r>
            <a:r>
              <a:rPr lang="en-IN" sz="8000" dirty="0" smtClean="0"/>
              <a:t>.</a:t>
            </a:r>
          </a:p>
          <a:p>
            <a:endParaRPr lang="en-IN" sz="8000" dirty="0"/>
          </a:p>
          <a:p>
            <a:r>
              <a:rPr lang="en-IN" sz="8000" dirty="0"/>
              <a:t> </a:t>
            </a:r>
            <a:r>
              <a:rPr lang="en-IN" sz="8000" dirty="0" smtClean="0"/>
              <a:t>withdraw </a:t>
            </a:r>
            <a:r>
              <a:rPr lang="en-IN" sz="8000" dirty="0"/>
              <a:t>his/her new stationery request </a:t>
            </a:r>
            <a:r>
              <a:rPr lang="en-IN" sz="8000" dirty="0" smtClean="0"/>
              <a:t>application</a:t>
            </a:r>
          </a:p>
          <a:p>
            <a:endParaRPr lang="en-IN" sz="80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Functionalities </a:t>
            </a:r>
            <a:r>
              <a:rPr lang="en-IN" dirty="0"/>
              <a:t>of the </a:t>
            </a: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IN" sz="2000" dirty="0" smtClean="0"/>
              <a:t>Administrator should </a:t>
            </a:r>
            <a:r>
              <a:rPr lang="en-IN" sz="2000" dirty="0"/>
              <a:t>be able to </a:t>
            </a:r>
            <a:endParaRPr lang="en-IN" sz="2000" dirty="0" smtClean="0"/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login to the system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availability of the stationery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update the number of the stationery items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check all the orders that had been made and the timestamp of the orders.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 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Accept or reject a particular order.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cost incurred for that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order. 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Send mail to that user irrespective of whether the order is accepted or rejected.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730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INDEX PAGE</a:t>
            </a:r>
            <a:endParaRPr lang="en-IN" sz="3600" dirty="0"/>
          </a:p>
        </p:txBody>
      </p:sp>
      <p:pic>
        <p:nvPicPr>
          <p:cNvPr id="4" name="Picture 3" descr="C:\Users\SAMSUNG\Desktop\DL Pic\index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807249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 smtClean="0"/>
              <a:t>REGISTRATION PAGE</a:t>
            </a:r>
            <a:endParaRPr lang="en-IN" sz="3600" dirty="0"/>
          </a:p>
        </p:txBody>
      </p:sp>
      <p:pic>
        <p:nvPicPr>
          <p:cNvPr id="4" name="Picture 3" descr="C:\Users\SAMSUNG\Desktop\DL Pic\REG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303" y="2428868"/>
            <a:ext cx="7509225" cy="418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730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LOGIN PAGE</a:t>
            </a:r>
            <a:endParaRPr lang="en-IN" sz="3600" dirty="0"/>
          </a:p>
        </p:txBody>
      </p:sp>
      <p:pic>
        <p:nvPicPr>
          <p:cNvPr id="4" name="Picture 3" descr="C:\Users\SAMSUNG\Desktop\DL Pic\logi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2247902"/>
            <a:ext cx="7572427" cy="43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5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ABOUT US PAGE</a:t>
            </a:r>
            <a:endParaRPr lang="en-IN" sz="3600" dirty="0"/>
          </a:p>
        </p:txBody>
      </p:sp>
      <p:pic>
        <p:nvPicPr>
          <p:cNvPr id="4" name="Picture 3" descr="C:\Users\SAMSUNG\Desktop\DL Pic\aboutu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865" y="2071678"/>
            <a:ext cx="708059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017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ORDER FORM PAGE</a:t>
            </a:r>
            <a:endParaRPr lang="en-IN" sz="3600" dirty="0"/>
          </a:p>
        </p:txBody>
      </p:sp>
      <p:pic>
        <p:nvPicPr>
          <p:cNvPr id="4" name="Picture 3" descr="C:\Users\SAMSUNG\Desktop\DL Pic\order_form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62216"/>
            <a:ext cx="7572427" cy="418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3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DISPLAY STOCK PAGE</a:t>
            </a:r>
            <a:endParaRPr lang="en-IN" sz="3600" dirty="0"/>
          </a:p>
        </p:txBody>
      </p:sp>
      <p:pic>
        <p:nvPicPr>
          <p:cNvPr id="4" name="Picture 3" descr="C:\Users\SAMSUNG\Desktop\DL Pic\displa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493" y="2462217"/>
            <a:ext cx="6580531" cy="418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86116" y="500042"/>
            <a:ext cx="2601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 smtClean="0"/>
              <a:t>WEB PAGE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487</Words>
  <Application>Microsoft Office PowerPoint</Application>
  <PresentationFormat>On-screen Show (4:3)</PresentationFormat>
  <Paragraphs>260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 Based Stationery Management System </vt:lpstr>
      <vt:lpstr>Functionalities of the system</vt:lpstr>
      <vt:lpstr>Functionalities of the system</vt:lpstr>
      <vt:lpstr>INDEX PAGE</vt:lpstr>
      <vt:lpstr>REGISTRATION PAGE</vt:lpstr>
      <vt:lpstr>LOGIN PAGE</vt:lpstr>
      <vt:lpstr>ABOUT US PAGE</vt:lpstr>
      <vt:lpstr>ORDER FORM PAGE</vt:lpstr>
      <vt:lpstr>DISPLAY STOCK PAGE</vt:lpstr>
      <vt:lpstr>ORDER DISPLAY PAGE </vt:lpstr>
      <vt:lpstr>COST DISPLAY  PAGE</vt:lpstr>
      <vt:lpstr>DATA DICTIONARY </vt:lpstr>
      <vt:lpstr>DATA DICTIONARY </vt:lpstr>
      <vt:lpstr>DATA DICTIONARY </vt:lpstr>
      <vt:lpstr>DATA DICTIONARY </vt:lpstr>
      <vt:lpstr>ER DIAGRAM</vt:lpstr>
      <vt:lpstr>USE CASE DIAGRAM</vt:lpstr>
      <vt:lpstr>DFD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Sationery Management System</dc:title>
  <dc:creator>SAMSUNG</dc:creator>
  <cp:lastModifiedBy>SAMSUNG</cp:lastModifiedBy>
  <cp:revision>38</cp:revision>
  <dcterms:created xsi:type="dcterms:W3CDTF">2017-05-11T07:04:05Z</dcterms:created>
  <dcterms:modified xsi:type="dcterms:W3CDTF">2017-05-12T05:04:17Z</dcterms:modified>
</cp:coreProperties>
</file>