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3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9BBB59"/>
    <a:srgbClr val="39B0D4"/>
    <a:srgbClr val="727272"/>
    <a:srgbClr val="010000"/>
    <a:srgbClr val="FFA7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49" autoAdjust="0"/>
  </p:normalViewPr>
  <p:slideViewPr>
    <p:cSldViewPr snapToGrid="0" snapToObjects="1">
      <p:cViewPr varScale="1">
        <p:scale>
          <a:sx n="59" d="100"/>
          <a:sy n="59" d="100"/>
        </p:scale>
        <p:origin x="940" y="2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8/21/2024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92E3-D524-454C-8AFD-A91972900BCB}" type="datetime1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1BAA-A38D-40DE-B22C-DF9BD7D82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1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3A68-6922-42D3-8905-ECC2D82A3469}" type="datetime1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D027-5576-4F27-AAB6-1D994836E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0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E9F4-7604-4950-A8B2-8ACDEDB1506E}" type="datetime1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CE61-8714-431B-A40A-01B1C5541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7524-32A2-4C20-A58C-BC3BAA1042FC}" type="datetime1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5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4447-D6B2-43BB-A877-57F1A267B999}" type="datetime1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31D2-2A87-4F4C-A9AD-05C6CC2B32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0E16-BD35-483C-AA6B-346FC7E46DEA}" type="datetime1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16D9-1635-4844-816A-0A8A2160F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0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C6F8-5103-4FC0-A69E-5C6AE6469DA8}" type="datetime1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100A-98DE-4944-910A-A93F5CA9F7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8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6921-0627-4C8F-83D5-0CF936D2FFDD}" type="datetime1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342B-5A73-45DC-864D-086DE78037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1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8AD7-8103-40F8-983C-E2BA6BB9CBE0}" type="datetime1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1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06B4-9380-4A4D-AF49-A3596E17DAF5}" type="datetime1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15F3-5E77-4C57-9E21-50D6D1D6C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6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DEF1-C582-4E22-9E77-D68326471F28}" type="datetime1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169A-B3C7-4FB6-967F-AF95F4EB33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6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A9602-A9A9-453F-AEF1-37B5837E02CD}" type="datetime1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1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YANSH-2004/Student-DropOut.git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ssuelab.org/resources/11658/11658.pdf" TargetMode="External"/><Relationship Id="rId5" Type="http://schemas.openxmlformats.org/officeDocument/2006/relationships/hyperlink" Target="https://nces.ed.gov/fastfacts/display.asp?id=16" TargetMode="External"/><Relationship Id="rId4" Type="http://schemas.openxmlformats.org/officeDocument/2006/relationships/hyperlink" Target="https://educationforallinindia.com/dropout-rates-in-schools-in-india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8297418" y="2194854"/>
            <a:ext cx="3209889" cy="343306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1529647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4" y="1351982"/>
            <a:ext cx="7408857" cy="5025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SIH1661</a:t>
            </a:r>
          </a:p>
          <a:p>
            <a:pPr algn="just">
              <a:lnSpc>
                <a:spcPct val="20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Title-</a:t>
            </a:r>
            <a:r>
              <a:rPr lang="en-US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regular"/>
              </a:rPr>
              <a:t>Implement Software Solutions to Reduce Student Dropout Rates at Various Educational Stages</a:t>
            </a:r>
            <a:endParaRPr lang="en-US" sz="20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  <a:r>
              <a:rPr lang="en-IN" sz="2400" b="0" i="0" dirty="0">
                <a:solidFill>
                  <a:srgbClr val="212529"/>
                </a:solidFill>
                <a:effectLst/>
                <a:latin typeface="montserratregular"/>
              </a:rPr>
              <a:t>Smart Education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algn="just">
              <a:lnSpc>
                <a:spcPct val="20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algn="just">
              <a:lnSpc>
                <a:spcPct val="20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– </a:t>
            </a:r>
            <a:r>
              <a:rPr lang="en-IN" sz="2400" b="1" dirty="0" err="1"/>
              <a:t>Chakravyuh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393371" y="0"/>
            <a:ext cx="8552053" cy="1376516"/>
          </a:xfrm>
        </p:spPr>
        <p:txBody>
          <a:bodyPr/>
          <a:lstStyle/>
          <a:p>
            <a:pPr algn="ctr" eaLnBrk="1" hangingPunct="1"/>
            <a:r>
              <a:rPr lang="en-US" sz="2400" b="1" u="sng" dirty="0"/>
              <a:t>Empowering Education: Tech Solutions for Student Retention</a:t>
            </a:r>
            <a:endParaRPr lang="en-US" sz="2400" b="1" u="sng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CC04F3-9E8C-6B17-E6E8-528584CDD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2483" y="1267620"/>
            <a:ext cx="3170969" cy="4642954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C77075-911A-8127-7CD2-A06ECC164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8" y="1267620"/>
            <a:ext cx="8903935" cy="4688438"/>
          </a:xfrm>
          <a:prstGeom prst="rect">
            <a:avLst/>
          </a:prstGeom>
        </p:spPr>
      </p:pic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D284428D-CCCB-DDF0-1BFA-6243138DEA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8548" y="364867"/>
            <a:ext cx="183368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Chakravyuh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240499" y="284658"/>
            <a:ext cx="7236178" cy="39877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406811" y="304376"/>
            <a:ext cx="183368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Chakravyuh</a:t>
            </a:r>
            <a:endParaRPr lang="en-IN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8CE235B-4534-5100-5F15-08CDB0763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742" y="1193243"/>
            <a:ext cx="2971893" cy="189703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D1E6B9C-6F43-B603-261D-0FAC8B13D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991" y="3056472"/>
            <a:ext cx="2971893" cy="295377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A6A2E3E-CC3F-5369-486D-C1290DED0C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811" y="1145115"/>
            <a:ext cx="7924679" cy="48555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720644" y="81377"/>
            <a:ext cx="8083267" cy="970838"/>
          </a:xfrm>
        </p:spPr>
        <p:txBody>
          <a:bodyPr>
            <a:noAutofit/>
          </a:bodyPr>
          <a:lstStyle/>
          <a:p>
            <a:pPr algn="ctr"/>
            <a:br>
              <a:rPr lang="en-US" sz="2800" b="1" dirty="0"/>
            </a:br>
            <a:r>
              <a:rPr lang="en-US" sz="2800" b="1" dirty="0"/>
              <a:t>Sustainable success : Ensuring </a:t>
            </a:r>
            <a:r>
              <a:rPr lang="en-US" sz="2800" b="1" dirty="0" err="1"/>
              <a:t>feasibilty</a:t>
            </a:r>
            <a:r>
              <a:rPr lang="en-US" sz="2800" b="1" dirty="0"/>
              <a:t> and viability</a:t>
            </a:r>
            <a:br>
              <a:rPr lang="en-US" sz="2800" b="1" dirty="0"/>
            </a:br>
            <a:endParaRPr lang="en-US" sz="28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391425-DFB6-941F-DA0E-7D0BC0256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11" y="1036649"/>
            <a:ext cx="8735470" cy="5139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17BE89-7E56-95E2-9FB1-D2513C77A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7546" y="1230451"/>
            <a:ext cx="2812940" cy="4082255"/>
          </a:xfrm>
          <a:prstGeom prst="rect">
            <a:avLst/>
          </a:prstGeom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68436863-A2A3-CFE1-798A-4E1A2391A1C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333999"/>
            <a:ext cx="183368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Chakravyuh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622322" y="136523"/>
            <a:ext cx="8181589" cy="665096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/>
              <a:t>Significant Impacts and Comprehensive Benefits</a:t>
            </a:r>
            <a:endParaRPr lang="en-US" sz="32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DF9F1B-3B98-0C27-3658-BF5796DF4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14" y="1230450"/>
            <a:ext cx="8316686" cy="49606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C7BEF1-0E4F-CB1C-8CDF-2F4942201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1230450"/>
            <a:ext cx="3286622" cy="4967421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6E584011-73A8-7050-B006-7C6085B2094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0" y="266427"/>
            <a:ext cx="183368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Chakravyuh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683897"/>
            <a:ext cx="93853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3"/>
              </a:rPr>
              <a:t>https://github.com/PRIYANSH-2004/Student-DropOut.git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4"/>
              </a:rPr>
              <a:t>https://educationforallinindia.com/dropout-rates-in-schools-in-india/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5"/>
              </a:rPr>
              <a:t>https://nces.ed.gov/fastfacts/display.asp?id=16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6"/>
              </a:rPr>
              <a:t>https://www.issuelab.org/resources/11658/11658.pdf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7122456D-0AB0-4DA2-9020-387E166693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93914" y="25946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86358B-C775-AEB9-915B-DD036E04B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71" y="136522"/>
            <a:ext cx="8943940" cy="607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8927</TotalTime>
  <Words>160</Words>
  <Application>Microsoft Office PowerPoint</Application>
  <PresentationFormat>Widescreen</PresentationFormat>
  <Paragraphs>39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Garamond</vt:lpstr>
      <vt:lpstr>montserratregular</vt:lpstr>
      <vt:lpstr>Times New Roman</vt:lpstr>
      <vt:lpstr>TradeGothic</vt:lpstr>
      <vt:lpstr>Office Theme</vt:lpstr>
      <vt:lpstr>SMART INDIA HACKATHON 2024</vt:lpstr>
      <vt:lpstr>Empowering Education: Tech Solutions for Student Retention</vt:lpstr>
      <vt:lpstr>TECHNICAL APPROACH</vt:lpstr>
      <vt:lpstr> Sustainable success : Ensuring feasibilty and viability </vt:lpstr>
      <vt:lpstr>Significant Impacts and Comprehensive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Prateek Maheshwari</cp:lastModifiedBy>
  <cp:revision>150</cp:revision>
  <dcterms:created xsi:type="dcterms:W3CDTF">2013-12-12T18:46:50Z</dcterms:created>
  <dcterms:modified xsi:type="dcterms:W3CDTF">2024-08-21T18:02:53Z</dcterms:modified>
  <cp:category/>
</cp:coreProperties>
</file>