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89027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STUDENT NAME: </a:t>
            </a:r>
            <a:r>
              <a:rPr lang="en-IN" sz="2400" b="1" i="1" u="sng" dirty="0"/>
              <a:t>PRIYA DHARSHINI S </a:t>
            </a:r>
            <a:r>
              <a:rPr lang="en-IN" sz="2400" b="1" i="1" u="sng" dirty="0" err="1"/>
              <a:t>S</a:t>
            </a:r>
            <a:endParaRPr lang="en-US" sz="2400" b="1" i="1" u="sng" dirty="0"/>
          </a:p>
          <a:p>
            <a:r>
              <a:rPr lang="en-US" sz="2400" b="1" i="1" u="sng" dirty="0"/>
              <a:t>REGISTER </a:t>
            </a:r>
            <a:r>
              <a:rPr lang="en-IN" sz="2400" b="1" i="1" u="sng" dirty="0"/>
              <a:t>NO    </a:t>
            </a:r>
            <a:r>
              <a:rPr lang="en-US" sz="2400" b="1" i="1" u="sng" dirty="0"/>
              <a:t>: 31221</a:t>
            </a:r>
            <a:r>
              <a:rPr lang="en-IN" sz="2400" b="1" i="1" u="sng" dirty="0"/>
              <a:t>1915</a:t>
            </a:r>
          </a:p>
          <a:p>
            <a:r>
              <a:rPr lang="en-IN" sz="2400" b="1" i="1" u="sng" dirty="0"/>
              <a:t>NUM REG NO   :AE7B0787FF91CF4BE21430101AAB44EF</a:t>
            </a:r>
          </a:p>
          <a:p>
            <a:r>
              <a:rPr lang="en-IN" sz="2400" b="1" i="1" u="sng" dirty="0"/>
              <a:t>DEPARTMENT  </a:t>
            </a:r>
            <a:r>
              <a:rPr lang="en-US" sz="2400" b="1" i="1" u="sng" dirty="0"/>
              <a:t>: B.COM (A &amp; F)</a:t>
            </a:r>
          </a:p>
          <a:p>
            <a:r>
              <a:rPr lang="en-US" sz="2400" b="1" i="1" u="sng" dirty="0"/>
              <a:t>COLLEGE </a:t>
            </a:r>
            <a:r>
              <a:rPr lang="en-IN" sz="2400" b="1" i="1" u="sng" dirty="0"/>
              <a:t>          : </a:t>
            </a:r>
            <a:r>
              <a:rPr lang="en-US" sz="2400" b="1" i="1" u="sng" dirty="0"/>
              <a:t>Mar Gregorios College of </a:t>
            </a:r>
            <a:r>
              <a:rPr lang="en-IN" sz="2400" b="1" i="1" u="sng" dirty="0"/>
              <a:t>A</a:t>
            </a:r>
            <a:r>
              <a:rPr lang="en-US" sz="2400" b="1" i="1" u="sng" dirty="0" err="1"/>
              <a:t>rts</a:t>
            </a:r>
            <a:r>
              <a:rPr lang="en-US" sz="2400" b="1" i="1" u="sng" dirty="0"/>
              <a:t> and </a:t>
            </a:r>
            <a:r>
              <a:rPr lang="en-IN" sz="2400" b="1" i="1" u="sng" dirty="0"/>
              <a:t>S</a:t>
            </a:r>
            <a:r>
              <a:rPr lang="en-US" sz="2400" b="1" i="1" u="sng" dirty="0" err="1"/>
              <a:t>cience</a:t>
            </a:r>
            <a:endParaRPr lang="en-US" sz="2400" b="1" i="1" u="sng" dirty="0"/>
          </a:p>
          <a:p>
            <a:r>
              <a:rPr lang="en-US" sz="2400" b="1" i="1" u="sng" dirty="0"/>
              <a:t>           </a:t>
            </a:r>
            <a:endParaRPr lang="en-IN" sz="2400" b="1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077527" y="2861608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 Conditional formatting – missing</a:t>
            </a:r>
          </a:p>
          <a:p>
            <a:r>
              <a:rPr lang="en-IN" sz="2000" dirty="0"/>
              <a:t>2. Filter      -Remove</a:t>
            </a:r>
          </a:p>
          <a:p>
            <a:r>
              <a:rPr lang="en-IN" sz="2000" dirty="0"/>
              <a:t>3. </a:t>
            </a:r>
            <a:r>
              <a:rPr lang="en-IN" sz="2000" dirty="0" err="1"/>
              <a:t>Formul</a:t>
            </a:r>
            <a:r>
              <a:rPr lang="en-IN" sz="2000" dirty="0"/>
              <a:t>  – performance  </a:t>
            </a:r>
          </a:p>
          <a:p>
            <a:r>
              <a:rPr lang="en-IN" sz="2000" dirty="0"/>
              <a:t>4. Pivot      – summary</a:t>
            </a:r>
          </a:p>
          <a:p>
            <a:r>
              <a:rPr lang="en-IN" sz="2000" dirty="0"/>
              <a:t>5. </a:t>
            </a:r>
            <a:r>
              <a:rPr lang="en-IN" sz="2000"/>
              <a:t>Graph     </a:t>
            </a:r>
            <a:r>
              <a:rPr lang="en-IN" sz="2000" dirty="0"/>
              <a:t>– </a:t>
            </a:r>
            <a:r>
              <a:rPr lang="en-IN" sz="2000"/>
              <a:t>data   </a:t>
            </a:r>
            <a:r>
              <a:rPr lang="en-IN" sz="2000" dirty="0"/>
              <a:t>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Vennila D</cp:lastModifiedBy>
  <cp:revision>20</cp:revision>
  <dcterms:created xsi:type="dcterms:W3CDTF">2024-03-29T15:07:22Z</dcterms:created>
  <dcterms:modified xsi:type="dcterms:W3CDTF">2024-09-02T04:07:29Z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