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4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"/>
          <p:cNvSpPr>
            <a:spLocks noGrp="1"/>
          </p:cNvSpPr>
          <p:nvPr>
            <p:ph type="body"/>
          </p:nvPr>
        </p:nvSpPr>
        <p:spPr/>
        <p:txBody>
          <a:bodyPr/>
          <a:p>
            <a:r>
              <a:rPr altLang="en-US" lang="zh-CN"/>
              <a:t>https://github.com/PRIYATHARSINI-ux/Priyatharsini.git</a:t>
            </a:r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8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2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3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3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60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8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39" name="TextBox 13"/>
          <p:cNvSpPr txBox="1"/>
          <p:nvPr/>
        </p:nvSpPr>
        <p:spPr>
          <a:xfrm>
            <a:off x="2554542" y="3314150"/>
            <a:ext cx="8610600" cy="24028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</a:t>
            </a:r>
            <a:r>
              <a:rPr dirty="0" sz="2400" lang="en-US"/>
              <a:t> </a:t>
            </a:r>
            <a:r>
              <a:rPr dirty="0" sz="2400" lang="en-US"/>
              <a:t>: </a:t>
            </a:r>
            <a:r>
              <a:rPr dirty="0" sz="2400" lang="en-US"/>
              <a:t>P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HARSINI </a:t>
            </a:r>
            <a:r>
              <a:rPr dirty="0" sz="2400" lang="en-US"/>
              <a:t>N</a:t>
            </a:r>
            <a:endParaRPr altLang="en-US" lang="zh-CN"/>
          </a:p>
          <a:p>
            <a:r>
              <a:rPr dirty="0" sz="2400" lang="en-US"/>
              <a:t>REGISTER NO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3</a:t>
            </a:r>
            <a:r>
              <a:rPr dirty="0" sz="2400" lang="en-US"/>
              <a:t>5</a:t>
            </a:r>
            <a:endParaRPr dirty="0" sz="2400" lang="en-US">
              <a:cs typeface="Calibri"/>
            </a:endParaRPr>
          </a:p>
          <a:p>
            <a:r>
              <a:rPr dirty="0" sz="2400" lang="en-US">
                <a:cs typeface="Calibri"/>
              </a:rPr>
              <a:t>N</a:t>
            </a:r>
            <a:r>
              <a:rPr dirty="0" sz="2400" lang="en-US">
                <a:cs typeface="Calibri"/>
              </a:rPr>
              <a:t>M</a:t>
            </a:r>
            <a:r>
              <a:rPr dirty="0" sz="2400" lang="en-US">
                <a:cs typeface="Calibri"/>
              </a:rPr>
              <a:t>I</a:t>
            </a:r>
            <a:r>
              <a:rPr dirty="0" sz="2400" lang="en-US">
                <a:cs typeface="Calibri"/>
              </a:rPr>
              <a:t>D</a:t>
            </a:r>
            <a:r>
              <a:rPr dirty="0" sz="2400" lang="en-US">
                <a:cs typeface="Calibri"/>
              </a:rPr>
              <a:t> </a:t>
            </a:r>
            <a:r>
              <a:rPr dirty="0" sz="2400" lang="en-US">
                <a:cs typeface="Calibri"/>
              </a:rPr>
              <a:t>:</a:t>
            </a:r>
            <a:r>
              <a:rPr dirty="0" sz="2400" lang="en-US">
                <a:cs typeface="Calibri"/>
              </a:rPr>
              <a:t> asunm103222400535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puter </a:t>
            </a:r>
            <a:r>
              <a:rPr dirty="0" sz="2400" lang="en-US"/>
              <a:t>science </a:t>
            </a:r>
            <a:r>
              <a:rPr dirty="0" sz="2400" lang="en-US"/>
              <a:t>w</a:t>
            </a:r>
            <a:r>
              <a:rPr dirty="0" sz="2400" lang="en-US"/>
              <a:t>i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 </a:t>
            </a:r>
            <a:r>
              <a:rPr dirty="0" sz="2400" lang="en-US"/>
              <a:t>D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ce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: </a:t>
            </a:r>
            <a:r>
              <a:rPr dirty="0" sz="2400" lang="en-US"/>
              <a:t>S</a:t>
            </a:r>
            <a:r>
              <a:rPr dirty="0" sz="2400" lang="en-US"/>
              <a:t>.</a:t>
            </a:r>
            <a:r>
              <a:rPr dirty="0" sz="2400" lang="en-US"/>
              <a:t>I</a:t>
            </a:r>
            <a:r>
              <a:rPr dirty="0" sz="2400" lang="en-US"/>
              <a:t>.</a:t>
            </a:r>
            <a:r>
              <a:rPr dirty="0" sz="2400" lang="en-US"/>
              <a:t>V</a:t>
            </a:r>
            <a:r>
              <a:rPr dirty="0" sz="2400" lang="en-US"/>
              <a:t>.</a:t>
            </a:r>
            <a:r>
              <a:rPr dirty="0" sz="2400" lang="en-US"/>
              <a:t>E</a:t>
            </a:r>
            <a:r>
              <a:rPr dirty="0" sz="2400" lang="en-US"/>
              <a:t>.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COLLEGE/ UNIVERSITY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D</a:t>
            </a:r>
            <a:r>
              <a:rPr dirty="0" sz="2400" lang="en-US"/>
              <a:t>R</a:t>
            </a:r>
            <a:r>
              <a:rPr dirty="0" sz="2400" lang="en-US"/>
              <a:t>AS 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RSITY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5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59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00" name="object 8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1" name="TextBox 8"/>
          <p:cNvSpPr txBox="1"/>
          <p:nvPr/>
        </p:nvSpPr>
        <p:spPr>
          <a:xfrm>
            <a:off x="2743200" y="2354703"/>
            <a:ext cx="8534018" cy="878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083299" y="1600977"/>
            <a:ext cx="3063126" cy="4941787"/>
          </a:xfrm>
          <a:prstGeom prst="rect"/>
        </p:spPr>
      </p:pic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6226151" y="1509012"/>
            <a:ext cx="2994048" cy="4964324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06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7" name="Rectangle 1"/>
          <p:cNvSpPr/>
          <p:nvPr/>
        </p:nvSpPr>
        <p:spPr>
          <a:xfrm>
            <a:off x="533400" y="1283665"/>
            <a:ext cx="9448800" cy="2377441"/>
          </a:xfrm>
          <a:prstGeom prst="rect"/>
        </p:spPr>
        <p:txBody>
          <a:bodyPr wrap="square">
            <a:spAutoFit/>
          </a:bodyPr>
          <a:p>
            <a:endParaRPr dirty="0" lang="en-IN"/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This digital portfolio reflects my journey as a web developer, showcasing the skills and projects that define my expertise. It highlights my commitment to continuous learning, creativity, and delivering quality work.</a:t>
            </a:r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endParaRPr dirty="0" lang="en-IN">
              <a:latin typeface="Bookman Old Style" pitchFamily="18" charset="0"/>
            </a:endParaRPr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I welcome you to explore my work, connect with me, and discover how I can contribute to your projects or team.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dirty="0" lang="en-US"/>
              <a:t>GITHUB LINK</a:t>
            </a:r>
          </a:p>
        </p:txBody>
      </p:sp>
      <p:sp>
        <p:nvSpPr>
          <p:cNvPr id="1048614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5" name=""/>
          <p:cNvSpPr txBox="1"/>
          <p:nvPr/>
        </p:nvSpPr>
        <p:spPr>
          <a:xfrm>
            <a:off x="1022706" y="3251200"/>
            <a:ext cx="8161920" cy="48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https://github.com/PRIYATHARSINI-ux/Priyatharsini.git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7" name="object 17"/>
          <p:cNvSpPr txBox="1">
            <a:spLocks noGrp="1"/>
          </p:cNvSpPr>
          <p:nvPr>
            <p:ph type="title"/>
          </p:nvPr>
        </p:nvSpPr>
        <p:spPr>
          <a:xfrm>
            <a:off x="3073929" y="2414882"/>
            <a:ext cx="5860521" cy="6007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US" spc="5">
                <a:solidFill>
                  <a:srgbClr val="C00000"/>
                </a:solidFill>
                <a:latin typeface="Stencil" pitchFamily="82" charset="0"/>
              </a:rPr>
              <a:t>PERSONAL PORTFOLIO</a:t>
            </a:r>
            <a:endParaRPr dirty="0" sz="4250">
              <a:solidFill>
                <a:srgbClr val="C00000"/>
              </a:solidFill>
              <a:latin typeface="Stencil" pitchFamily="82" charset="0"/>
            </a:endParaRPr>
          </a:p>
        </p:txBody>
      </p:sp>
      <p:grpSp>
        <p:nvGrpSpPr>
          <p:cNvPr id="3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58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6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0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72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3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4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5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73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74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75" name="TextBox 22"/>
          <p:cNvSpPr txBox="1"/>
          <p:nvPr/>
        </p:nvSpPr>
        <p:spPr>
          <a:xfrm>
            <a:off x="2509807" y="1041533"/>
            <a:ext cx="5029200" cy="4422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7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6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7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7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81" name="Rectangle 10"/>
          <p:cNvSpPr/>
          <p:nvPr/>
        </p:nvSpPr>
        <p:spPr>
          <a:xfrm>
            <a:off x="961372" y="1466351"/>
            <a:ext cx="6658628" cy="3279140"/>
          </a:xfrm>
          <a:prstGeom prst="rect"/>
        </p:spPr>
        <p:txBody>
          <a:bodyPr wrap="square">
            <a:spAutoFit/>
          </a:bodyPr>
          <a:p>
            <a:pPr indent="-342900" marL="342900">
              <a:lnSpc>
                <a:spcPct val="150000"/>
              </a:lnSpc>
              <a:buFont typeface="Wingdings" pitchFamily="2" charset="2"/>
              <a:buChar char="ü"/>
            </a:pPr>
            <a:r>
              <a:rPr dirty="0" sz="2000" lang="en-IN">
                <a:latin typeface="Bookman Old Style" pitchFamily="18" charset="0"/>
              </a:rPr>
              <a:t>I created this digital personal portfolio to solve that gap by offering a centralized, well-organized, and personalized space to present my work, achievements, and on going learning journey. </a:t>
            </a:r>
          </a:p>
          <a:p>
            <a:pPr indent="-342900" marL="342900">
              <a:lnSpc>
                <a:spcPct val="150000"/>
              </a:lnSpc>
              <a:buFont typeface="Wingdings" pitchFamily="2" charset="2"/>
              <a:buChar char="ü"/>
            </a:pPr>
            <a:r>
              <a:rPr dirty="0" sz="2000" lang="en-IN">
                <a:latin typeface="Bookman Old Style" pitchFamily="18" charset="0"/>
              </a:rPr>
              <a:t>The goal of this portfolio is not only to highlight my experience and skills but also to build meaningful connections with potential employers, collaborators, and peers by giving them a deeper insight into my work and values.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8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8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8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7"/>
          <p:cNvSpPr txBox="1">
            <a:spLocks noGrp="1"/>
          </p:cNvSpPr>
          <p:nvPr>
            <p:ph type="title"/>
          </p:nvPr>
        </p:nvSpPr>
        <p:spPr>
          <a:xfrm>
            <a:off x="733555" y="312420"/>
            <a:ext cx="526351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6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87" name="Rectangle 8"/>
          <p:cNvSpPr/>
          <p:nvPr/>
        </p:nvSpPr>
        <p:spPr>
          <a:xfrm>
            <a:off x="733555" y="990600"/>
            <a:ext cx="10363199" cy="4790440"/>
          </a:xfrm>
          <a:prstGeom prst="rect"/>
        </p:spPr>
        <p:txBody>
          <a:bodyPr wrap="square">
            <a:spAutoFit/>
          </a:bodyPr>
          <a:p>
            <a:r>
              <a:rPr b="1" dirty="0" lang="en-IN"/>
              <a:t>Website Objective: </a:t>
            </a:r>
            <a:r>
              <a:rPr dirty="0" lang="en-IN"/>
              <a:t>Created a modern, responsive website to showcase my work.</a:t>
            </a:r>
          </a:p>
          <a:p>
            <a:r>
              <a:rPr b="1" dirty="0" lang="en-IN"/>
              <a:t>Tools Used: </a:t>
            </a:r>
            <a:r>
              <a:rPr dirty="0" lang="en-IN"/>
              <a:t>HTML, CSS, JavaScript.</a:t>
            </a:r>
          </a:p>
          <a:p>
            <a:pPr>
              <a:lnSpc>
                <a:spcPct val="150000"/>
              </a:lnSpc>
            </a:pPr>
            <a:r>
              <a:rPr b="1" dirty="0" lang="en-IN"/>
              <a:t>1) About Me Section:</a:t>
            </a:r>
          </a:p>
          <a:p>
            <a:pPr>
              <a:lnSpc>
                <a:spcPct val="150000"/>
              </a:lnSpc>
            </a:pPr>
            <a:r>
              <a:rPr b="1" dirty="0" lang="en-IN"/>
              <a:t>	Purpose:</a:t>
            </a:r>
            <a:r>
              <a:rPr dirty="0" lang="en-IN"/>
              <a:t> Shared my background details.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2) Certificate Section:</a:t>
            </a:r>
          </a:p>
          <a:p>
            <a:pPr lvl="2"/>
            <a:r>
              <a:rPr b="1" dirty="0" lang="en-IN">
                <a:solidFill>
                  <a:prstClr val="black"/>
                </a:solidFill>
              </a:rPr>
              <a:t>Fundamentals of  Web Development Certificate (IBM)</a:t>
            </a:r>
          </a:p>
          <a:p>
            <a:pPr lvl="2"/>
            <a:r>
              <a:rPr dirty="0" lang="en-IN">
                <a:solidFill>
                  <a:prstClr val="black"/>
                </a:solidFill>
              </a:rPr>
              <a:t>📍 Online</a:t>
            </a:r>
            <a:br>
              <a:rPr dirty="0" lang="en-IN">
                <a:solidFill>
                  <a:prstClr val="black"/>
                </a:solidFill>
              </a:rPr>
            </a:br>
            <a:r>
              <a:rPr dirty="0" lang="en-IN">
                <a:solidFill>
                  <a:prstClr val="black"/>
                </a:solidFill>
              </a:rPr>
              <a:t>📅 Completed August 2025</a:t>
            </a:r>
          </a:p>
          <a:p>
            <a:pPr lvl="0">
              <a:lnSpc>
                <a:spcPct val="150000"/>
              </a:lnSpc>
            </a:pPr>
            <a:r>
              <a:rPr b="1" dirty="0" lang="en-US">
                <a:solidFill>
                  <a:prstClr val="black"/>
                </a:solidFill>
              </a:rPr>
              <a:t>3) Education Section:</a:t>
            </a:r>
            <a:endParaRPr b="1" dirty="0" lang="en-IN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 </a:t>
            </a:r>
            <a:r>
              <a:rPr dirty="0" lang="en-IN">
                <a:solidFill>
                  <a:prstClr val="black"/>
                </a:solidFill>
              </a:rPr>
              <a:t>Shared my High School, Higher Secondary and pursuing college details.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4) Skills Section: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 </a:t>
            </a:r>
            <a:r>
              <a:rPr dirty="0" lang="en-IN">
                <a:solidFill>
                  <a:prstClr val="black"/>
                </a:solidFill>
              </a:rPr>
              <a:t>Shared my course studied details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5) Contact Section: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</a:t>
            </a:r>
            <a:r>
              <a:rPr dirty="0" lang="en-IN">
                <a:solidFill>
                  <a:prstClr val="black"/>
                </a:solidFill>
              </a:rPr>
              <a:t> Make it easy for people to reach out.</a:t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91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610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92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93" name="Rectangle 8"/>
          <p:cNvSpPr/>
          <p:nvPr/>
        </p:nvSpPr>
        <p:spPr>
          <a:xfrm>
            <a:off x="628650" y="1562010"/>
            <a:ext cx="8953500" cy="3520440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The primary end-users of a digital personal portfolio are: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Recruiters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Hiring Managers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Potential Clients </a:t>
            </a:r>
          </a:p>
          <a:p>
            <a:pPr>
              <a:lnSpc>
                <a:spcPct val="150000"/>
              </a:lnSpc>
            </a:pPr>
            <a:endParaRPr dirty="0" lang="en-IN">
              <a:latin typeface="Bookman Old Style" pitchFamily="18" charset="0"/>
            </a:endParaRP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 </a:t>
            </a:r>
            <a:r>
              <a:rPr b="1" dirty="0" lang="en-IN">
                <a:latin typeface="Bookman Old Style" pitchFamily="18" charset="0"/>
              </a:rPr>
              <a:t>Students and professionals also use portfolios: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To demonstrate their capabilities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To showcase their work for potential admission to educational programs, and for personal career development.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2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3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86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59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1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32" name="Rectangle 7"/>
          <p:cNvSpPr/>
          <p:nvPr/>
        </p:nvSpPr>
        <p:spPr>
          <a:xfrm>
            <a:off x="3124200" y="1857375"/>
            <a:ext cx="6553200" cy="3139440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1. Website Builders</a:t>
            </a:r>
          </a:p>
          <a:p>
            <a:pPr>
              <a:lnSpc>
                <a:spcPct val="150000"/>
              </a:lnSpc>
            </a:pPr>
            <a:r>
              <a:rPr dirty="0" lang="en-US">
                <a:latin typeface="Bookman Old Style" pitchFamily="18" charset="0"/>
              </a:rPr>
              <a:t>	</a:t>
            </a:r>
            <a:r>
              <a:rPr dirty="0" lang="en-IN">
                <a:latin typeface="Bookman Old Style" pitchFamily="18" charset="0"/>
              </a:rPr>
              <a:t>Developer — User-friendly, good for beginners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2. Coding Platforms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HTML, CSS, JavaScript — Basic web technologies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3. Design Tools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</a:t>
            </a:r>
            <a:r>
              <a:rPr dirty="0" lang="en-IN" err="1">
                <a:latin typeface="Bookman Old Style" pitchFamily="18" charset="0"/>
              </a:rPr>
              <a:t>Canva</a:t>
            </a:r>
            <a:r>
              <a:rPr dirty="0" lang="en-IN">
                <a:latin typeface="Bookman Old Style" pitchFamily="18" charset="0"/>
              </a:rPr>
              <a:t> — Simple graphics and layouts.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4. Version Control &amp; Hosting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</a:t>
            </a:r>
            <a:r>
              <a:rPr dirty="0" lang="en-IN" err="1">
                <a:latin typeface="Bookman Old Style" pitchFamily="18" charset="0"/>
              </a:rPr>
              <a:t>GitHub</a:t>
            </a:r>
            <a:r>
              <a:rPr dirty="0" lang="en-IN">
                <a:latin typeface="Bookman Old Style" pitchFamily="18" charset="0"/>
              </a:rPr>
              <a:t> — For version control and collaboration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23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24" name="object 8"/>
          <p:cNvSpPr txBox="1"/>
          <p:nvPr/>
        </p:nvSpPr>
        <p:spPr>
          <a:xfrm>
            <a:off x="739775" y="291147"/>
            <a:ext cx="8794750" cy="5594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PORTFOLIO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2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6" name="Rectangle 1"/>
          <p:cNvSpPr/>
          <p:nvPr/>
        </p:nvSpPr>
        <p:spPr>
          <a:xfrm>
            <a:off x="609599" y="920165"/>
            <a:ext cx="10439401" cy="4955540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/>
              <a:t>1. Header Section:</a:t>
            </a:r>
          </a:p>
          <a:p>
            <a:pPr indent="-285750" lvl="1" marL="742950">
              <a:lnSpc>
                <a:spcPct val="150000"/>
              </a:lnSpc>
              <a:buFont typeface="Arial" pitchFamily="34" charset="0"/>
              <a:buChar char="•"/>
            </a:pPr>
            <a:r>
              <a:rPr dirty="0" lang="en-IN"/>
              <a:t>Includes the portfolio owner's name.</a:t>
            </a:r>
          </a:p>
          <a:p>
            <a:pPr indent="-285750" lvl="1" marL="742950">
              <a:lnSpc>
                <a:spcPct val="150000"/>
              </a:lnSpc>
              <a:buFont typeface="Arial" pitchFamily="34" charset="0"/>
              <a:buChar char="•"/>
            </a:pPr>
            <a:r>
              <a:rPr dirty="0" lang="en-IN"/>
              <a:t>It contains navigation links to key sections: About, Certificate, Education, Skills, Contact.</a:t>
            </a:r>
          </a:p>
          <a:p>
            <a:pPr>
              <a:lnSpc>
                <a:spcPct val="150000"/>
              </a:lnSpc>
            </a:pPr>
            <a:r>
              <a:rPr b="1" dirty="0" lang="en-IN"/>
              <a:t>2.</a:t>
            </a:r>
            <a:r>
              <a:rPr b="1" dirty="0" lang="en-IN">
                <a:solidFill>
                  <a:prstClr val="black"/>
                </a:solidFill>
              </a:rPr>
              <a:t> Hero Section </a:t>
            </a:r>
            <a:r>
              <a:rPr b="1" dirty="0" lang="en-IN"/>
              <a:t>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/>
              <a:t>It contains a professional photo or avatar.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/>
              <a:t>Tagline summarizing about myself</a:t>
            </a:r>
            <a:r>
              <a:rPr dirty="0" lang="en-IN">
                <a:ea typeface="Calibri"/>
                <a:cs typeface="Times New Roman"/>
              </a:rPr>
              <a:t>.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b="1" dirty="0" lang="en-US">
                <a:ea typeface="Calibri"/>
                <a:cs typeface="Times New Roman"/>
              </a:rPr>
              <a:t>3. </a:t>
            </a:r>
            <a:r>
              <a:rPr b="1" dirty="0" lang="en-IN">
                <a:solidFill>
                  <a:prstClr val="black"/>
                </a:solidFill>
                <a:ea typeface="Calibri"/>
                <a:cs typeface="Times New Roman"/>
              </a:rPr>
              <a:t>Work Showcase</a:t>
            </a:r>
            <a:r>
              <a:rPr b="1" dirty="0" lang="en-US">
                <a:ea typeface="Calibri"/>
                <a:cs typeface="Times New Roman"/>
              </a:rPr>
              <a:t> section: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>
                <a:ea typeface="Calibri"/>
                <a:cs typeface="Times New Roman"/>
              </a:rPr>
              <a:t>Organized horizontal layout</a:t>
            </a:r>
            <a:endParaRPr dirty="0" lang="en-US">
              <a:ea typeface="Calibri"/>
              <a:cs typeface="Times New Roman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b="1" dirty="0" lang="en-IN">
                <a:ea typeface="Calibri"/>
                <a:cs typeface="Times New Roman"/>
              </a:rPr>
              <a:t>4. Footer Section: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>
                <a:ea typeface="Calibri"/>
                <a:cs typeface="Times New Roman"/>
              </a:rPr>
              <a:t>Copyright info.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dirty="0" lang="en-IN"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09" name="Rectangle 2"/>
          <p:cNvSpPr/>
          <p:nvPr/>
        </p:nvSpPr>
        <p:spPr>
          <a:xfrm>
            <a:off x="762000" y="1066800"/>
            <a:ext cx="9372600" cy="4828540"/>
          </a:xfrm>
          <a:prstGeom prst="rect"/>
        </p:spPr>
        <p:txBody>
          <a:bodyPr wrap="square">
            <a:spAutoFit/>
          </a:bodyPr>
          <a:p>
            <a:r>
              <a:rPr b="1" dirty="0" sz="1600" lang="en-IN">
                <a:latin typeface="Bookman Old Style" pitchFamily="18" charset="0"/>
              </a:rPr>
              <a:t>1. About Me Section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Personal introduction to give visitors a quick overview of who am I.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2. Project Showcase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Includes images, descriptions, and sometimes links to live certificates.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3. Contact Information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Clear and accessible contact details.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Often includes email, phone number.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4. Skills Section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Helps recruiters quickly assess your expertise.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5. Interactive Elements</a:t>
            </a:r>
            <a:endParaRPr dirty="0" sz="1600" lang="en-IN">
              <a:latin typeface="Bookman Old Style" pitchFamily="18" charset="0"/>
              <a:ea typeface="Times New Roman"/>
              <a:cs typeface="Times New Roman"/>
            </a:endParaRPr>
          </a:p>
          <a:p>
            <a:pPr indent="-285750" lvl="1" marL="742950">
              <a:spcAft>
                <a:spcPts val="1000"/>
              </a:spcAft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Animations, hover effects, or transitions to engage visitors.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6. Responsive Design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 indent="-342900" lvl="1" marL="800100">
              <a:spcAft>
                <a:spcPts val="1000"/>
              </a:spcAft>
              <a:buSzPts val="1000"/>
              <a:buFont typeface="Symbol"/>
              <a:buChar char=""/>
              <a:tabLst>
                <a:tab algn="l" pos="457200"/>
              </a:tabLst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Portfolio adjusts layout based on screen size (desktop, tablet, mobile).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7. Social Media Integration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 indent="-342900" lvl="1" marL="800100">
              <a:spcAft>
                <a:spcPts val="1000"/>
              </a:spcAft>
              <a:buSzPts val="1000"/>
              <a:buFont typeface="Symbol"/>
              <a:buChar char=""/>
              <a:tabLst>
                <a:tab algn="l" pos="457200"/>
              </a:tabLst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Links or feeds from platforms like </a:t>
            </a:r>
            <a:r>
              <a:rPr dirty="0" sz="1600" lang="en-IN" err="1">
                <a:latin typeface="Bookman Old Style" pitchFamily="18" charset="0"/>
                <a:ea typeface="Times New Roman"/>
                <a:cs typeface="Times New Roman"/>
              </a:rPr>
              <a:t>GitHub</a:t>
            </a: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.</a:t>
            </a:r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shamaa parveen</cp:lastModifiedBy>
  <dcterms:created xsi:type="dcterms:W3CDTF">2024-03-27T19:07:22Z</dcterms:created>
  <dcterms:modified xsi:type="dcterms:W3CDTF">2025-09-11T06:23:58Z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630dc02b31cb45af9f1e328d103893f4</vt:lpwstr>
  </property>
</Properties>
</file>