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https://github.com/PRIYATHARSINI-ux/Priyatharsini.git</a:t>
            </a:r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HARSINI 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83299" y="1600977"/>
            <a:ext cx="3063126" cy="4941787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157073" y="1544915"/>
            <a:ext cx="3080394" cy="510749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23774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1022706" y="3251200"/>
            <a:ext cx="7359294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https://github.com/PRIYATHARSINI-ux/Priyatharsini.git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32791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479044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520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139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49555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4828540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2025-09-09T04:44:20Z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630dc02b31cb45af9f1e328d103893f4</vt:lpwstr>
  </property>
</Properties>
</file>