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1" r:id="rId8"/>
    <p:sldId id="262" r:id="rId9"/>
    <p:sldId id="267" r:id="rId10"/>
    <p:sldId id="263" r:id="rId11"/>
    <p:sldId id="266" r:id="rId12"/>
    <p:sldId id="268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080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424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970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847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441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084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917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863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591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230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072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720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HW-arkitektur (</a:t>
            </a:r>
            <a:r>
              <a:rPr lang="da-DK" dirty="0" err="1"/>
              <a:t>SysML</a:t>
            </a:r>
            <a:r>
              <a:rPr lang="da-DK" dirty="0"/>
              <a:t>)</a:t>
            </a:r>
          </a:p>
        </p:txBody>
      </p:sp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Block Definition Diagram (BDD)</a:t>
            </a:r>
          </a:p>
          <a:p>
            <a:r>
              <a:rPr lang="da-DK" dirty="0" err="1"/>
              <a:t>Internal</a:t>
            </a:r>
            <a:r>
              <a:rPr lang="da-DK" dirty="0"/>
              <a:t> Block Diagram (IBD)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14395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Modtagerkredsløb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781" y="3146879"/>
            <a:ext cx="7932437" cy="3508987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838200" y="1690688"/>
            <a:ext cx="3930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Aktivt 2. ordens </a:t>
            </a:r>
            <a:r>
              <a:rPr lang="da-DK" sz="2400" dirty="0" err="1"/>
              <a:t>højpasfilter</a:t>
            </a:r>
            <a:endParaRPr lang="da-DK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err="1"/>
              <a:t>Envelope</a:t>
            </a:r>
            <a:r>
              <a:rPr lang="da-DK" sz="2400" dirty="0"/>
              <a:t> </a:t>
            </a:r>
            <a:r>
              <a:rPr lang="da-DK" sz="2400" dirty="0" err="1"/>
              <a:t>detector</a:t>
            </a:r>
            <a:endParaRPr lang="da-DK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Forstærkningskredsløb</a:t>
            </a:r>
          </a:p>
        </p:txBody>
      </p:sp>
    </p:spTree>
    <p:extLst>
      <p:ext uri="{BB962C8B-B14F-4D97-AF65-F5344CB8AC3E}">
        <p14:creationId xmlns:p14="http://schemas.microsoft.com/office/powerpoint/2010/main" val="3393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Modtagerkredsløb - fortsat</a:t>
            </a:r>
          </a:p>
        </p:txBody>
      </p:sp>
      <p:pic>
        <p:nvPicPr>
          <p:cNvPr id="7" name="Pladsholder til indhold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5280" y="2207623"/>
            <a:ext cx="5038555" cy="3429916"/>
          </a:xfrm>
          <a:prstGeom prst="rect">
            <a:avLst/>
          </a:prstGeom>
        </p:spPr>
      </p:pic>
      <p:pic>
        <p:nvPicPr>
          <p:cNvPr id="8" name="Pladsholder til indhold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8650" y="2795451"/>
            <a:ext cx="6540697" cy="2876474"/>
          </a:xfrm>
          <a:prstGeom prst="rect">
            <a:avLst/>
          </a:prstGeom>
        </p:spPr>
      </p:pic>
      <p:sp>
        <p:nvSpPr>
          <p:cNvPr id="9" name="Tekstfelt 8"/>
          <p:cNvSpPr txBox="1"/>
          <p:nvPr/>
        </p:nvSpPr>
        <p:spPr>
          <a:xfrm>
            <a:off x="459377" y="5678141"/>
            <a:ext cx="235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120 kHz indgangssignal</a:t>
            </a:r>
          </a:p>
        </p:txBody>
      </p:sp>
      <p:sp>
        <p:nvSpPr>
          <p:cNvPr id="10" name="Tekstfelt 9"/>
          <p:cNvSpPr txBox="1"/>
          <p:nvPr/>
        </p:nvSpPr>
        <p:spPr>
          <a:xfrm>
            <a:off x="5538649" y="5678141"/>
            <a:ext cx="212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50 Hz indgangssignal</a:t>
            </a:r>
          </a:p>
        </p:txBody>
      </p:sp>
    </p:spTree>
    <p:extLst>
      <p:ext uri="{BB962C8B-B14F-4D97-AF65-F5344CB8AC3E}">
        <p14:creationId xmlns:p14="http://schemas.microsoft.com/office/powerpoint/2010/main" val="361025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Evt. noget 2. ordens </a:t>
            </a:r>
            <a:r>
              <a:rPr lang="da-DK" dirty="0" err="1"/>
              <a:t>højpasfilter</a:t>
            </a:r>
            <a:r>
              <a:rPr lang="da-DK" dirty="0"/>
              <a:t>?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365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Block Definition Diagram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519" y="1344846"/>
            <a:ext cx="7396961" cy="539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9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Internal</a:t>
            </a:r>
            <a:r>
              <a:rPr lang="da-DK" dirty="0"/>
              <a:t> Block Diagram</a:t>
            </a:r>
          </a:p>
        </p:txBody>
      </p:sp>
      <p:pic>
        <p:nvPicPr>
          <p:cNvPr id="6" name="Pladsholder til indhol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161" y="1356778"/>
            <a:ext cx="8781677" cy="536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4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754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Book Antiqua" panose="02040602050305030304" pitchFamily="18" charset="0"/>
              </a:rPr>
              <a:t>HW design, implementering og test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X10.1</a:t>
            </a:r>
          </a:p>
          <a:p>
            <a:pPr lvl="1"/>
            <a:r>
              <a:rPr lang="da-DK" dirty="0"/>
              <a:t>Zero-Cross </a:t>
            </a:r>
            <a:r>
              <a:rPr lang="da-DK" dirty="0" err="1"/>
              <a:t>Detector</a:t>
            </a:r>
            <a:endParaRPr lang="da-DK" dirty="0"/>
          </a:p>
          <a:p>
            <a:pPr lvl="1"/>
            <a:r>
              <a:rPr lang="da-DK" dirty="0"/>
              <a:t>Senderkredsløb</a:t>
            </a:r>
          </a:p>
          <a:p>
            <a:pPr lvl="1"/>
            <a:r>
              <a:rPr lang="da-DK" dirty="0"/>
              <a:t>Modtagerkredsløb</a:t>
            </a:r>
          </a:p>
        </p:txBody>
      </p:sp>
    </p:spTree>
    <p:extLst>
      <p:ext uri="{BB962C8B-B14F-4D97-AF65-F5344CB8AC3E}">
        <p14:creationId xmlns:p14="http://schemas.microsoft.com/office/powerpoint/2010/main" val="239450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X10.1 (IBD)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307" y="1422653"/>
            <a:ext cx="8283385" cy="527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2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Zero-Cross </a:t>
            </a:r>
            <a:r>
              <a:rPr lang="da-DK" dirty="0" err="1"/>
              <a:t>Detector</a:t>
            </a:r>
            <a:endParaRPr lang="da-DK" dirty="0"/>
          </a:p>
        </p:txBody>
      </p:sp>
      <p:pic>
        <p:nvPicPr>
          <p:cNvPr id="9" name="Pladsholder til indhold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0" y="1672714"/>
            <a:ext cx="5974926" cy="3877605"/>
          </a:xfrm>
          <a:prstGeom prst="rect">
            <a:avLst/>
          </a:prstGeom>
        </p:spPr>
      </p:pic>
      <p:pic>
        <p:nvPicPr>
          <p:cNvPr id="8" name="Pladsholder til indhold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1672714"/>
            <a:ext cx="5725290" cy="389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1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Senderkredsløb</a:t>
            </a:r>
          </a:p>
        </p:txBody>
      </p:sp>
      <p:pic>
        <p:nvPicPr>
          <p:cNvPr id="6" name="Pladsholder til indhol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515" y="3278778"/>
            <a:ext cx="9760970" cy="2796246"/>
          </a:xfrm>
          <a:prstGeom prst="rect">
            <a:avLst/>
          </a:prstGeom>
        </p:spPr>
      </p:pic>
      <p:sp>
        <p:nvSpPr>
          <p:cNvPr id="8" name="Tekstfelt 7"/>
          <p:cNvSpPr txBox="1"/>
          <p:nvPr/>
        </p:nvSpPr>
        <p:spPr>
          <a:xfrm>
            <a:off x="838200" y="1690688"/>
            <a:ext cx="41353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Transmitterkredsløb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1. ordens </a:t>
            </a:r>
            <a:r>
              <a:rPr lang="da-DK" sz="2400" dirty="0" err="1"/>
              <a:t>højpasfilter</a:t>
            </a:r>
            <a:endParaRPr lang="da-DK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120 kHz genereret af </a:t>
            </a:r>
            <a:r>
              <a:rPr lang="da-DK" sz="2400" dirty="0" err="1"/>
              <a:t>Arduino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34582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Senderkredsløb - fortsat</a:t>
            </a:r>
          </a:p>
        </p:txBody>
      </p:sp>
      <p:pic>
        <p:nvPicPr>
          <p:cNvPr id="7" name="Pladsholder til indhold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617" y="1690688"/>
            <a:ext cx="6098765" cy="417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79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7" baseType="lpstr">
      <vt:lpstr>Arial</vt:lpstr>
      <vt:lpstr>Book Antiqua</vt:lpstr>
      <vt:lpstr>Calibri</vt:lpstr>
      <vt:lpstr>Calibri Light</vt:lpstr>
      <vt:lpstr>Office-tema</vt:lpstr>
      <vt:lpstr>HW-arkitektur (SysML)</vt:lpstr>
      <vt:lpstr>Block Definition Diagram</vt:lpstr>
      <vt:lpstr>Internal Block Diagram</vt:lpstr>
      <vt:lpstr>PowerPoint-præsentation</vt:lpstr>
      <vt:lpstr>HW design, implementering og test</vt:lpstr>
      <vt:lpstr>X10.1 (IBD)</vt:lpstr>
      <vt:lpstr>Zero-Cross Detector</vt:lpstr>
      <vt:lpstr>Senderkredsløb</vt:lpstr>
      <vt:lpstr>Senderkredsløb - fortsat</vt:lpstr>
      <vt:lpstr>Modtagerkredsløb</vt:lpstr>
      <vt:lpstr>Modtagerkredsløb - fortsat</vt:lpstr>
      <vt:lpstr>Evt. noget 2. ordens højpasfilter?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HW-arkitektur (SysML)</dc:title>
  <dc:creator>Dennis Poulsen</dc:creator>
  <cp:lastModifiedBy>Dennis Poulsen</cp:lastModifiedBy>
  <cp:revision>11</cp:revision>
  <dcterms:created xsi:type="dcterms:W3CDTF">2016-06-20T09:09:32Z</dcterms:created>
  <dcterms:modified xsi:type="dcterms:W3CDTF">2016-06-21T08:04:24Z</dcterms:modified>
</cp:coreProperties>
</file>