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2" r:id="rId9"/>
    <p:sldId id="267" r:id="rId10"/>
    <p:sldId id="263" r:id="rId11"/>
    <p:sldId id="266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80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24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7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4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44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08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1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63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9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23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7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1C04-FD3D-42F8-9A1C-42F8E5C9A481}" type="datetimeFigureOut">
              <a:rPr lang="da-DK" smtClean="0"/>
              <a:t>20-06-2016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5CFE-7DCC-48C7-B7CB-67CD8A2C1B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2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HW-arkitektur (</a:t>
            </a:r>
            <a:r>
              <a:rPr lang="da-DK" dirty="0" err="1" smtClean="0"/>
              <a:t>SysML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8" name="Pladsholder til indhol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Block Definition Diagram (BDD)</a:t>
            </a:r>
          </a:p>
          <a:p>
            <a:r>
              <a:rPr lang="da-DK" dirty="0" err="1" smtClean="0"/>
              <a:t>Internal</a:t>
            </a:r>
            <a:r>
              <a:rPr lang="da-DK" dirty="0" smtClean="0"/>
              <a:t> Block Diagram (IBD)</a:t>
            </a:r>
          </a:p>
          <a:p>
            <a:pPr marL="0" indent="0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51439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Modtagerkredsløb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781" y="3146879"/>
            <a:ext cx="7932437" cy="350898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838200" y="1690688"/>
            <a:ext cx="3930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Aktivt 2. ordens </a:t>
            </a:r>
            <a:r>
              <a:rPr lang="da-DK" sz="2400" dirty="0" err="1" smtClean="0"/>
              <a:t>højpasfilter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Envelope</a:t>
            </a:r>
            <a:r>
              <a:rPr lang="da-DK" sz="2400" dirty="0" smtClean="0"/>
              <a:t> </a:t>
            </a:r>
            <a:r>
              <a:rPr lang="da-DK" sz="2400" dirty="0" err="1" smtClean="0"/>
              <a:t>detector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Forstærkningskredsløb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393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Modtagerkredsløb - fortsat</a:t>
            </a:r>
            <a:endParaRPr lang="da-DK" dirty="0"/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280" y="2207623"/>
            <a:ext cx="5038555" cy="3429916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8650" y="2795451"/>
            <a:ext cx="6540697" cy="2876474"/>
          </a:xfrm>
          <a:prstGeom prst="rect">
            <a:avLst/>
          </a:prstGeom>
        </p:spPr>
      </p:pic>
      <p:sp>
        <p:nvSpPr>
          <p:cNvPr id="9" name="Tekstfelt 8"/>
          <p:cNvSpPr txBox="1"/>
          <p:nvPr/>
        </p:nvSpPr>
        <p:spPr>
          <a:xfrm>
            <a:off x="459377" y="5678141"/>
            <a:ext cx="235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120 kHz indgangssignal</a:t>
            </a:r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5538649" y="5678141"/>
            <a:ext cx="21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50 Hz indgangssignal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2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Evt. noget 2. ordens </a:t>
            </a:r>
            <a:r>
              <a:rPr lang="da-DK" dirty="0" err="1" smtClean="0"/>
              <a:t>højpasfilter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65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Block Definition 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519" y="1344846"/>
            <a:ext cx="7396961" cy="53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Internal</a:t>
            </a:r>
            <a:r>
              <a:rPr lang="da-DK" dirty="0" smtClean="0"/>
              <a:t> Block Diagram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61" y="1356778"/>
            <a:ext cx="8781677" cy="53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54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Book Antiqua" panose="02040602050305030304" pitchFamily="18" charset="0"/>
              </a:rPr>
              <a:t>HW design, implementering og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X10.1</a:t>
            </a:r>
          </a:p>
          <a:p>
            <a:pPr lvl="1"/>
            <a:r>
              <a:rPr lang="da-DK" dirty="0" smtClean="0"/>
              <a:t>Zero-Cross </a:t>
            </a:r>
            <a:r>
              <a:rPr lang="da-DK" dirty="0" err="1" smtClean="0"/>
              <a:t>Detector</a:t>
            </a:r>
            <a:endParaRPr lang="da-DK" dirty="0" smtClean="0"/>
          </a:p>
          <a:p>
            <a:pPr lvl="1"/>
            <a:r>
              <a:rPr lang="da-DK" dirty="0" smtClean="0"/>
              <a:t>Senderkredsløb</a:t>
            </a:r>
          </a:p>
          <a:p>
            <a:pPr lvl="1"/>
            <a:r>
              <a:rPr lang="da-DK" dirty="0" smtClean="0"/>
              <a:t>Modtagerkredsløb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45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X10.1 (IBD)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307" y="1422653"/>
            <a:ext cx="8283385" cy="52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Zero-Cross </a:t>
            </a:r>
            <a:r>
              <a:rPr lang="da-DK" dirty="0" err="1" smtClean="0"/>
              <a:t>Detector</a:t>
            </a:r>
            <a:endParaRPr lang="da-DK" dirty="0"/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672714"/>
            <a:ext cx="5974926" cy="3877605"/>
          </a:xfrm>
          <a:prstGeom prst="rect">
            <a:avLst/>
          </a:prstGeom>
        </p:spPr>
      </p:pic>
      <p:pic>
        <p:nvPicPr>
          <p:cNvPr id="8" name="Pladsholder til indhold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672714"/>
            <a:ext cx="5725290" cy="38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Senderkredsløb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515" y="3278778"/>
            <a:ext cx="9760970" cy="2796246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838200" y="1690688"/>
            <a:ext cx="3878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Transmitterkredsløb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1. ordens </a:t>
            </a:r>
            <a:r>
              <a:rPr lang="da-DK" sz="2400" dirty="0" err="1" smtClean="0"/>
              <a:t>højpasfilter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120 kHz generet af </a:t>
            </a:r>
            <a:r>
              <a:rPr lang="da-DK" sz="2400" dirty="0" err="1" smtClean="0"/>
              <a:t>Arduino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3458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Senderkredsløb - fortsat</a:t>
            </a:r>
            <a:endParaRPr lang="da-DK" dirty="0"/>
          </a:p>
        </p:txBody>
      </p:sp>
      <p:pic>
        <p:nvPicPr>
          <p:cNvPr id="7" name="Pladsholder til indhol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617" y="1690688"/>
            <a:ext cx="6098765" cy="41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79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Office-tema</vt:lpstr>
      <vt:lpstr>HW-arkitektur (SysML)</vt:lpstr>
      <vt:lpstr>Block Definition Diagram</vt:lpstr>
      <vt:lpstr>Internal Block Diagram</vt:lpstr>
      <vt:lpstr>PowerPoint-præsentation</vt:lpstr>
      <vt:lpstr>HW design, implementering og test</vt:lpstr>
      <vt:lpstr>X10.1 (IBD)</vt:lpstr>
      <vt:lpstr>Zero-Cross Detector</vt:lpstr>
      <vt:lpstr>Senderkredsløb</vt:lpstr>
      <vt:lpstr>Senderkredsløb - fortsat</vt:lpstr>
      <vt:lpstr>Modtagerkredsløb</vt:lpstr>
      <vt:lpstr>Modtagerkredsløb - fortsat</vt:lpstr>
      <vt:lpstr>Evt. noget 2. ordens højpasfilter?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HW-arkitektur (SysML)</dc:title>
  <dc:creator>Dennis Poulsen</dc:creator>
  <cp:lastModifiedBy>Dennis Poulsen</cp:lastModifiedBy>
  <cp:revision>10</cp:revision>
  <dcterms:created xsi:type="dcterms:W3CDTF">2016-06-20T09:09:32Z</dcterms:created>
  <dcterms:modified xsi:type="dcterms:W3CDTF">2016-06-20T11:05:19Z</dcterms:modified>
</cp:coreProperties>
</file>