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4794-070B-49B1-81EC-36A804688228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BB-7155-4DA0-9821-D95BF4E82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4794-070B-49B1-81EC-36A804688228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BB-7155-4DA0-9821-D95BF4E82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4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4794-070B-49B1-81EC-36A804688228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BB-7155-4DA0-9821-D95BF4E82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4794-070B-49B1-81EC-36A804688228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BB-7155-4DA0-9821-D95BF4E82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4794-070B-49B1-81EC-36A804688228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BB-7155-4DA0-9821-D95BF4E82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4794-070B-49B1-81EC-36A804688228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BB-7155-4DA0-9821-D95BF4E82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4794-070B-49B1-81EC-36A804688228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BB-7155-4DA0-9821-D95BF4E82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8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4794-070B-49B1-81EC-36A804688228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BB-7155-4DA0-9821-D95BF4E82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4794-070B-49B1-81EC-36A804688228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BB-7155-4DA0-9821-D95BF4E82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4794-070B-49B1-81EC-36A804688228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BB-7155-4DA0-9821-D95BF4E82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4794-070B-49B1-81EC-36A804688228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BB-7155-4DA0-9821-D95BF4E82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7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4794-070B-49B1-81EC-36A804688228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F6BB-7155-4DA0-9821-D95BF4E82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Topping</dc:creator>
  <cp:lastModifiedBy>Nikolai Topping</cp:lastModifiedBy>
  <cp:revision>1</cp:revision>
  <dcterms:created xsi:type="dcterms:W3CDTF">2016-06-20T09:07:53Z</dcterms:created>
  <dcterms:modified xsi:type="dcterms:W3CDTF">2016-06-20T09:08:49Z</dcterms:modified>
</cp:coreProperties>
</file>