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839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2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40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98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41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5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64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834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596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5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7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6DA0-329C-4828-A21F-D41DB100D21C}" type="datetimeFigureOut">
              <a:rPr lang="da-DK" smtClean="0"/>
              <a:t>24-06-2016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59B7-6FF1-4411-84A3-9BDA56964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494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88" y="741838"/>
            <a:ext cx="7656801" cy="5897471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45127" y="52647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Slide 25</a:t>
            </a:r>
          </a:p>
        </p:txBody>
      </p:sp>
    </p:spTree>
    <p:extLst>
      <p:ext uri="{BB962C8B-B14F-4D97-AF65-F5344CB8AC3E}">
        <p14:creationId xmlns:p14="http://schemas.microsoft.com/office/powerpoint/2010/main" val="6663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Slide 34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62100"/>
            <a:ext cx="5821880" cy="41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6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Slide 34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Tonni Follmann</dc:creator>
  <cp:lastModifiedBy>Tonni Follmann</cp:lastModifiedBy>
  <cp:revision>1</cp:revision>
  <dcterms:created xsi:type="dcterms:W3CDTF">2016-06-24T08:42:50Z</dcterms:created>
  <dcterms:modified xsi:type="dcterms:W3CDTF">2016-06-24T08:48:40Z</dcterms:modified>
</cp:coreProperties>
</file>