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2" r:id="rId9"/>
    <p:sldId id="267" r:id="rId10"/>
    <p:sldId id="263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2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7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4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8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1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6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9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3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C04-FD3D-42F8-9A1C-42F8E5C9A481}" type="datetimeFigureOut">
              <a:rPr lang="da-DK" smtClean="0"/>
              <a:t>21-06-2016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HW-arkitektur (</a:t>
            </a:r>
            <a:r>
              <a:rPr lang="da-DK" dirty="0" err="1"/>
              <a:t>SysML</a:t>
            </a:r>
            <a:r>
              <a:rPr lang="da-DK" dirty="0"/>
              <a:t>)</a:t>
            </a:r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Block Definition Diagram (BDD)</a:t>
            </a:r>
          </a:p>
          <a:p>
            <a:r>
              <a:rPr lang="da-DK" dirty="0" err="1"/>
              <a:t>Internal</a:t>
            </a:r>
            <a:r>
              <a:rPr lang="da-DK" dirty="0"/>
              <a:t> Block Diagram (IBD)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439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Modtagerkredsløb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81" y="3146879"/>
            <a:ext cx="7932437" cy="350898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38200" y="1690688"/>
            <a:ext cx="393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Aktivt 2. ordens </a:t>
            </a:r>
            <a:r>
              <a:rPr lang="da-DK" sz="2400" dirty="0" err="1"/>
              <a:t>højpasfilter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/>
              <a:t>Envelope</a:t>
            </a:r>
            <a:r>
              <a:rPr lang="da-DK" sz="2400" dirty="0"/>
              <a:t> </a:t>
            </a:r>
            <a:r>
              <a:rPr lang="da-DK" sz="2400" dirty="0" err="1"/>
              <a:t>detector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Forstærkningskredsløb</a:t>
            </a:r>
          </a:p>
        </p:txBody>
      </p:sp>
    </p:spTree>
    <p:extLst>
      <p:ext uri="{BB962C8B-B14F-4D97-AF65-F5344CB8AC3E}">
        <p14:creationId xmlns:p14="http://schemas.microsoft.com/office/powerpoint/2010/main" val="339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Modtagerkredsløb - fortsat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280" y="2207623"/>
            <a:ext cx="5038555" cy="3429916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8650" y="2795451"/>
            <a:ext cx="6540697" cy="2876474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459377" y="5678141"/>
            <a:ext cx="23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120 kHz indgangssignal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5538649" y="5678141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50 Hz indgangssignal</a:t>
            </a:r>
          </a:p>
        </p:txBody>
      </p:sp>
    </p:spTree>
    <p:extLst>
      <p:ext uri="{BB962C8B-B14F-4D97-AF65-F5344CB8AC3E}">
        <p14:creationId xmlns:p14="http://schemas.microsoft.com/office/powerpoint/2010/main" val="36102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/>
          <a:lstStyle/>
          <a:p>
            <a:r>
              <a:rPr lang="da-DK" dirty="0"/>
              <a:t>2. ordens </a:t>
            </a:r>
            <a:r>
              <a:rPr lang="da-DK" dirty="0" err="1"/>
              <a:t>højpasfilter</a:t>
            </a:r>
            <a:r>
              <a:rPr lang="da-DK" dirty="0"/>
              <a:t> - modtagerkredsløb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0" y="1664183"/>
            <a:ext cx="48847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/>
              <a:t>Fordel i forhold til 1. ordens </a:t>
            </a:r>
            <a:r>
              <a:rPr lang="da-DK" sz="2400" dirty="0" err="1"/>
              <a:t>højpas</a:t>
            </a:r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/>
              <a:t>Aktivt vs. passivt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/>
              <a:t>Bodeplot</a:t>
            </a:r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2" y="5486884"/>
            <a:ext cx="4543425" cy="7334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746"/>
            <a:ext cx="7124700" cy="117157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2" y="4235555"/>
            <a:ext cx="6444167" cy="734009"/>
          </a:xfrm>
          <a:prstGeom prst="rect">
            <a:avLst/>
          </a:prstGeom>
        </p:spPr>
      </p:pic>
      <p:sp>
        <p:nvSpPr>
          <p:cNvPr id="10" name="Tekstfelt 9"/>
          <p:cNvSpPr txBox="1"/>
          <p:nvPr/>
        </p:nvSpPr>
        <p:spPr>
          <a:xfrm>
            <a:off x="828822" y="5163033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Endelig </a:t>
            </a:r>
            <a:r>
              <a:rPr lang="da-DK" dirty="0" err="1"/>
              <a:t>cutoff</a:t>
            </a:r>
            <a:r>
              <a:rPr lang="da-DK" dirty="0"/>
              <a:t>-frekvens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136835" y="3685971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R1 valgt 268 ohm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8136835" y="4417893"/>
            <a:ext cx="16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R2 valgt 1 </a:t>
            </a:r>
            <a:r>
              <a:rPr lang="da-DK" dirty="0" err="1"/>
              <a:t>kohm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365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2. ordens </a:t>
            </a:r>
            <a:r>
              <a:rPr lang="da-DK" dirty="0" err="1"/>
              <a:t>højpasfilter</a:t>
            </a:r>
            <a:r>
              <a:rPr lang="da-DK" dirty="0"/>
              <a:t> - </a:t>
            </a:r>
            <a:r>
              <a:rPr lang="da-DK" dirty="0" err="1"/>
              <a:t>bodeplot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644" y="1690688"/>
            <a:ext cx="6874712" cy="48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Block Definition Diagram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19" y="1344846"/>
            <a:ext cx="7396961" cy="53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Internal</a:t>
            </a:r>
            <a:r>
              <a:rPr lang="da-DK" dirty="0"/>
              <a:t> Block Diagram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61" y="1356778"/>
            <a:ext cx="8781677" cy="53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5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Book Antiqua" panose="02040602050305030304" pitchFamily="18" charset="0"/>
              </a:rPr>
              <a:t>HW design, implementering og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X10.1</a:t>
            </a:r>
          </a:p>
          <a:p>
            <a:pPr lvl="1"/>
            <a:r>
              <a:rPr lang="da-DK" dirty="0"/>
              <a:t>Zero-Cross </a:t>
            </a:r>
            <a:r>
              <a:rPr lang="da-DK" dirty="0" err="1"/>
              <a:t>Detector</a:t>
            </a:r>
            <a:endParaRPr lang="da-DK" dirty="0"/>
          </a:p>
          <a:p>
            <a:pPr lvl="1"/>
            <a:r>
              <a:rPr lang="da-DK" dirty="0"/>
              <a:t>Senderkredsløb</a:t>
            </a:r>
          </a:p>
          <a:p>
            <a:pPr lvl="1"/>
            <a:r>
              <a:rPr lang="da-DK" dirty="0"/>
              <a:t>Modtagerkredsløb</a:t>
            </a:r>
          </a:p>
        </p:txBody>
      </p:sp>
    </p:spTree>
    <p:extLst>
      <p:ext uri="{BB962C8B-B14F-4D97-AF65-F5344CB8AC3E}">
        <p14:creationId xmlns:p14="http://schemas.microsoft.com/office/powerpoint/2010/main" val="23945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X10.1 (IBD)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07" y="1422653"/>
            <a:ext cx="8283385" cy="52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Zero-Cross </a:t>
            </a:r>
            <a:r>
              <a:rPr lang="da-DK" dirty="0" err="1"/>
              <a:t>Detector</a:t>
            </a:r>
            <a:endParaRPr lang="da-DK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672714"/>
            <a:ext cx="5974926" cy="3877605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672714"/>
            <a:ext cx="5725290" cy="3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Senderkredsløb</a:t>
            </a: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515" y="3278778"/>
            <a:ext cx="9760970" cy="279624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838200" y="1690688"/>
            <a:ext cx="4135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Transmitterkredsløb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1. ordens </a:t>
            </a:r>
            <a:r>
              <a:rPr lang="da-DK" sz="2400" dirty="0" err="1"/>
              <a:t>højpasfilter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120 kHz genereret af </a:t>
            </a:r>
            <a:r>
              <a:rPr lang="da-DK" sz="2400" dirty="0" err="1"/>
              <a:t>Arduino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458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Senderkredsløb - fortsat</a:t>
            </a:r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617" y="1690688"/>
            <a:ext cx="6098765" cy="4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106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Office-tema</vt:lpstr>
      <vt:lpstr>HW-arkitektur (SysML)</vt:lpstr>
      <vt:lpstr>Block Definition Diagram</vt:lpstr>
      <vt:lpstr>Internal Block Diagram</vt:lpstr>
      <vt:lpstr>PowerPoint-præsentation</vt:lpstr>
      <vt:lpstr>HW design, implementering og test</vt:lpstr>
      <vt:lpstr>X10.1 (IBD)</vt:lpstr>
      <vt:lpstr>Zero-Cross Detector</vt:lpstr>
      <vt:lpstr>Senderkredsløb</vt:lpstr>
      <vt:lpstr>Senderkredsløb - fortsat</vt:lpstr>
      <vt:lpstr>Modtagerkredsløb</vt:lpstr>
      <vt:lpstr>Modtagerkredsløb - fortsat</vt:lpstr>
      <vt:lpstr>2. ordens højpasfilter - modtagerkredsløb</vt:lpstr>
      <vt:lpstr>2. ordens højpasfilter - bodeplot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HW-arkitektur (SysML)</dc:title>
  <dc:creator>Dennis Poulsen</dc:creator>
  <cp:lastModifiedBy>Dennis Poulsen</cp:lastModifiedBy>
  <cp:revision>14</cp:revision>
  <dcterms:created xsi:type="dcterms:W3CDTF">2016-06-20T09:09:32Z</dcterms:created>
  <dcterms:modified xsi:type="dcterms:W3CDTF">2016-06-21T09:08:44Z</dcterms:modified>
</cp:coreProperties>
</file>