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4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11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73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707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283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09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55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5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9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84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38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35D0-3E97-4660-A316-81E2D7F89788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CAF7-5E77-4A28-98A6-E44D0DB426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51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gn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gn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SW design, implementering og test.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PC</a:t>
            </a:r>
          </a:p>
          <a:p>
            <a:r>
              <a:rPr lang="da-DK" dirty="0" smtClean="0"/>
              <a:t>Styreboks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PC Software</a:t>
            </a:r>
            <a:endParaRPr lang="da-DK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7175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81664"/>
              </p:ext>
            </p:extLst>
          </p:nvPr>
        </p:nvGraphicFramePr>
        <p:xfrm>
          <a:off x="1990725" y="1366838"/>
          <a:ext cx="8210550" cy="528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9420447" imgH="6076754" progId="Visio.Drawing.15">
                  <p:embed/>
                </p:oleObj>
              </mc:Choice>
              <mc:Fallback>
                <p:oleObj name="Visio" r:id="rId3" imgW="9420447" imgH="60767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366838"/>
                        <a:ext cx="8210550" cy="5282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Styreboks software</a:t>
            </a:r>
            <a:endParaRPr lang="da-DK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7975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85097"/>
              </p:ext>
            </p:extLst>
          </p:nvPr>
        </p:nvGraphicFramePr>
        <p:xfrm>
          <a:off x="2638425" y="1544252"/>
          <a:ext cx="6915150" cy="529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315200" imgH="5600738" progId="Visio.Drawing.15">
                  <p:embed/>
                </p:oleObj>
              </mc:Choice>
              <mc:Fallback>
                <p:oleObj name="Visio" r:id="rId3" imgW="7315200" imgH="560073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544252"/>
                        <a:ext cx="6915150" cy="5299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4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Microsoft Visio-tegning</vt:lpstr>
      <vt:lpstr>SW design, implementering og test.</vt:lpstr>
      <vt:lpstr>PC Software</vt:lpstr>
      <vt:lpstr>Styreboks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implem</dc:title>
  <dc:creator>Stefan Nielsen</dc:creator>
  <cp:lastModifiedBy>Stefan Nielsen</cp:lastModifiedBy>
  <cp:revision>7</cp:revision>
  <dcterms:created xsi:type="dcterms:W3CDTF">2016-06-20T09:21:25Z</dcterms:created>
  <dcterms:modified xsi:type="dcterms:W3CDTF">2016-06-20T11:02:12Z</dcterms:modified>
</cp:coreProperties>
</file>