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349" r:id="rId2"/>
    <p:sldId id="350" r:id="rId3"/>
    <p:sldId id="352" r:id="rId4"/>
    <p:sldId id="353" r:id="rId5"/>
    <p:sldId id="354" r:id="rId6"/>
    <p:sldId id="355" r:id="rId7"/>
    <p:sldId id="522" r:id="rId8"/>
    <p:sldId id="523" r:id="rId9"/>
    <p:sldId id="524" r:id="rId10"/>
    <p:sldId id="525" r:id="rId11"/>
    <p:sldId id="594" r:id="rId12"/>
    <p:sldId id="593" r:id="rId13"/>
    <p:sldId id="526" r:id="rId14"/>
    <p:sldId id="595" r:id="rId15"/>
    <p:sldId id="596" r:id="rId16"/>
    <p:sldId id="592" r:id="rId17"/>
    <p:sldId id="358" r:id="rId18"/>
    <p:sldId id="589" r:id="rId19"/>
    <p:sldId id="590" r:id="rId20"/>
    <p:sldId id="360" r:id="rId21"/>
    <p:sldId id="359" r:id="rId22"/>
    <p:sldId id="348" r:id="rId23"/>
    <p:sldId id="361" r:id="rId24"/>
    <p:sldId id="362" r:id="rId25"/>
    <p:sldId id="363" r:id="rId26"/>
    <p:sldId id="364" r:id="rId27"/>
    <p:sldId id="365" r:id="rId28"/>
    <p:sldId id="368" r:id="rId29"/>
    <p:sldId id="371" r:id="rId30"/>
    <p:sldId id="369" r:id="rId31"/>
    <p:sldId id="598" r:id="rId32"/>
    <p:sldId id="597" r:id="rId33"/>
    <p:sldId id="528" r:id="rId34"/>
    <p:sldId id="37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массивы" id="{F1FB65C7-2CA8-4311-B8F9-C16E1E023C7C}">
          <p14:sldIdLst>
            <p14:sldId id="349"/>
            <p14:sldId id="350"/>
            <p14:sldId id="352"/>
            <p14:sldId id="353"/>
            <p14:sldId id="354"/>
            <p14:sldId id="355"/>
            <p14:sldId id="522"/>
            <p14:sldId id="523"/>
            <p14:sldId id="524"/>
            <p14:sldId id="525"/>
            <p14:sldId id="594"/>
            <p14:sldId id="593"/>
            <p14:sldId id="526"/>
            <p14:sldId id="595"/>
            <p14:sldId id="596"/>
            <p14:sldId id="592"/>
            <p14:sldId id="358"/>
            <p14:sldId id="589"/>
            <p14:sldId id="590"/>
            <p14:sldId id="360"/>
            <p14:sldId id="359"/>
          </p14:sldIdLst>
        </p14:section>
        <p14:section name="строки" id="{4D13F69C-12B8-468F-B38A-F85903F09B67}">
          <p14:sldIdLst>
            <p14:sldId id="348"/>
            <p14:sldId id="361"/>
            <p14:sldId id="362"/>
            <p14:sldId id="363"/>
            <p14:sldId id="364"/>
            <p14:sldId id="365"/>
            <p14:sldId id="368"/>
            <p14:sldId id="371"/>
            <p14:sldId id="369"/>
            <p14:sldId id="598"/>
            <p14:sldId id="597"/>
            <p14:sldId id="528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0000FF"/>
    <a:srgbClr val="008000"/>
    <a:srgbClr val="216F85"/>
    <a:srgbClr val="F3FBFE"/>
    <a:srgbClr val="44F297"/>
    <a:srgbClr val="FF93D6"/>
    <a:srgbClr val="00A42F"/>
    <a:srgbClr val="D2B9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02" autoAdjust="0"/>
    <p:restoredTop sz="79515" autoAdjust="0"/>
  </p:normalViewPr>
  <p:slideViewPr>
    <p:cSldViewPr>
      <p:cViewPr varScale="1">
        <p:scale>
          <a:sx n="93" d="100"/>
          <a:sy n="93" d="100"/>
        </p:scale>
        <p:origin x="14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Примечание: название</a:t>
            </a:r>
            <a:r>
              <a:rPr lang="ru-RU" baseline="0" dirty="0" smtClean="0"/>
              <a:t> массива приведено не в венгерской нотации для компактности записи.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507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При </a:t>
            </a:r>
            <a:r>
              <a:rPr lang="ru-RU" baseline="0" dirty="0" smtClean="0"/>
              <a:t>обращении к любому элементу матрицы одному из памяти в кэш попадает сразу линейка из последовательных 64 байт (16 элементов типа </a:t>
            </a:r>
            <a:r>
              <a:rPr lang="en-US" baseline="0" dirty="0" smtClean="0"/>
              <a:t>int</a:t>
            </a:r>
            <a:r>
              <a:rPr lang="ru-RU" baseline="0" dirty="0" smtClean="0"/>
              <a:t>). Поэтому если обходить элементы матрицы последовательно, как они расположены в памяти, то обращения к первому элементу последующие 15 элементов будут извлекаться из кэша, а это около 200 раз быстрее чем из оперативной памяти. 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В приведенном на слайде варианте обращение к элементам матрицы производится по столбцам. На маленьких матрицах (до 32К</a:t>
            </a:r>
            <a:r>
              <a:rPr lang="en-US" baseline="0" dirty="0" smtClean="0"/>
              <a:t>B</a:t>
            </a:r>
            <a:r>
              <a:rPr lang="ru-RU" baseline="0" dirty="0" smtClean="0"/>
              <a:t>) разница не будет проявляться, поскольку вся матрица целиком помещается в кэш первого уровня. Если же матрица больше, то при обращении к каждому следующему элементу его придётся извлекать из оперативной памяти, что приведёт к замедлению скорости выполнения программы около 16 раз.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На следующем слайде обращение к элементам массива организовано по строкам, как они и хранятся в памяти.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696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 ещё</a:t>
            </a:r>
            <a:r>
              <a:rPr lang="ru-RU" baseline="0" dirty="0" smtClean="0"/>
              <a:t> можно улучшить?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35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Если </a:t>
            </a:r>
            <a:r>
              <a:rPr lang="ru-RU" baseline="0" dirty="0" smtClean="0"/>
              <a:t>в цикле для части значений выполняется одно действие, а для другой части другое, то цикл следует разбить на два. Тогда проверка условия просто перенесётся в границы цикла.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В этом примере левая часть строки(до основной диагонали) заполняется цифрой 1, а после диагонали цифрой 3. То же самое записано через изменение границ цикла </a:t>
            </a:r>
            <a:r>
              <a:rPr lang="en-US" baseline="0" dirty="0" smtClean="0"/>
              <a:t>(</a:t>
            </a:r>
            <a:r>
              <a:rPr lang="ru-RU" baseline="0" dirty="0" smtClean="0"/>
              <a:t>см следующий слайд</a:t>
            </a:r>
            <a:r>
              <a:rPr lang="en-US" baseline="0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603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893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Если </a:t>
            </a:r>
            <a:r>
              <a:rPr lang="ru-RU" baseline="0" dirty="0" smtClean="0"/>
              <a:t>два цикла выполняются по одному и тому же диапазону, то можно сэкономить на инкременте переменной и проверке условия выхода из цикла за счёт объединения </a:t>
            </a:r>
            <a:r>
              <a:rPr lang="ru-RU" baseline="0" dirty="0" smtClean="0"/>
              <a:t>циклов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602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Если </a:t>
            </a:r>
            <a:r>
              <a:rPr lang="ru-RU" baseline="0" dirty="0" smtClean="0"/>
              <a:t>итерации в цикле простые, то можно объединить несколько последовательных итераций в одну, сэкономив на проверке условий (см пример 2 на слайде).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(При этом надо учесть случай, когда </a:t>
            </a:r>
            <a:r>
              <a:rPr lang="en-US" baseline="0" dirty="0" smtClean="0"/>
              <a:t>N </a:t>
            </a:r>
            <a:r>
              <a:rPr lang="ru-RU" baseline="0" dirty="0" smtClean="0"/>
              <a:t>не кратно 4 и обработать оставшиеся итерации отдельно. Но на слайде это не показано для компактности.)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Далее можно использовать специальные инструкции процессора (так называемые "векторные инструкции"), которые позволяют произвести вычисления сразу с группой подряд идущих в памяти значений. То есть по сути всё что идёт в скобках может быть выполнено одной инструкцией процессора. Для этого дополнительно надо избавиться от зависимости по данным (команда </a:t>
            </a:r>
            <a:r>
              <a:rPr lang="en-US" altLang="ru-RU" sz="1200" dirty="0" err="1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lang="en-US" altLang="ru-RU" sz="1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u-RU" altLang="ru-RU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ru-RU" sz="1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lang="ru-RU" altLang="ru-RU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altLang="ru-RU" sz="1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ru-RU" altLang="ru-RU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не может</a:t>
            </a:r>
            <a:r>
              <a:rPr lang="ru-RU" altLang="ru-RU" sz="1200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быть выполнена ранее команды </a:t>
            </a:r>
            <a:r>
              <a:rPr lang="en-US" altLang="ru-RU" sz="1200" dirty="0" err="1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lang="en-US" altLang="ru-RU" sz="1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поскольку для неё 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является входным). Для этого в примере 3 все команды сделаны независимыми.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Важно: для простых задач (вроде суммирования элементов массива) компиляторы уже научились автоматически проводить эту оптимизацию. Для применения этого способа в более сложных алгоритмах необходимо хорошо разбираться в устройстве процессора, и для большинства задач это не требуется.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73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Вопрос "оптимизация циклов</a:t>
            </a:r>
            <a:r>
              <a:rPr lang="en-US" baseline="0" dirty="0" smtClean="0"/>
              <a:t>" </a:t>
            </a:r>
            <a:r>
              <a:rPr lang="ru-RU" baseline="0" dirty="0" smtClean="0"/>
              <a:t>необходимо было бы осветить в теме циклы, но на примере работы с матрицами он намного понятнее.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Тут описываются простейшие варианты оптимизации</a:t>
            </a:r>
            <a:r>
              <a:rPr lang="ru-RU" baseline="0" dirty="0" smtClean="0"/>
              <a:t>.</a:t>
            </a:r>
          </a:p>
          <a:p>
            <a:pPr marL="0" indent="0">
              <a:buNone/>
            </a:pP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ru-RU" baseline="0" dirty="0" smtClean="0"/>
              <a:t>Примечание: параллельное выполнение алгоритма на нескольких ядрах процессора </a:t>
            </a:r>
            <a:r>
              <a:rPr lang="ru-RU" baseline="0" dirty="0" smtClean="0"/>
              <a:t>будет рассматриваться </a:t>
            </a:r>
            <a:r>
              <a:rPr lang="ru-RU" baseline="0" dirty="0" smtClean="0"/>
              <a:t>на старших курсах.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697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многомерные</a:t>
            </a:r>
            <a:r>
              <a:rPr lang="ru-RU" baseline="0" dirty="0" smtClean="0"/>
              <a:t> массивы получаются в </a:t>
            </a:r>
            <a:r>
              <a:rPr lang="en-US" baseline="0" dirty="0" smtClean="0"/>
              <a:t>C++(</a:t>
            </a:r>
            <a:r>
              <a:rPr lang="ru-RU" baseline="0" dirty="0" smtClean="0"/>
              <a:t>да и в любом другом языке программирования) путём объединения массивов меньшей размерности:</a:t>
            </a:r>
          </a:p>
          <a:p>
            <a:pPr marL="0" indent="0">
              <a:buNone/>
            </a:pPr>
            <a:r>
              <a:rPr lang="ru-RU" baseline="0" dirty="0" smtClean="0"/>
              <a:t>массив у которого элементы любого известного вам вида – одномерный массив (или линейный массив),</a:t>
            </a:r>
            <a:br>
              <a:rPr lang="ru-RU" baseline="0" dirty="0" smtClean="0"/>
            </a:br>
            <a:r>
              <a:rPr lang="ru-RU" baseline="0" dirty="0" smtClean="0"/>
              <a:t>массив у которого каждый элемент является линейным массивом – двумерный массив,</a:t>
            </a:r>
            <a:br>
              <a:rPr lang="ru-RU" baseline="0" dirty="0" smtClean="0"/>
            </a:br>
            <a:r>
              <a:rPr lang="ru-RU" baseline="0" dirty="0" smtClean="0"/>
              <a:t>массив у которого каждый элемент является двумерным массивом – трёхмерный массив.</a:t>
            </a:r>
          </a:p>
          <a:p>
            <a:pPr marL="0" indent="0">
              <a:buNone/>
            </a:pPr>
            <a:r>
              <a:rPr lang="ru-RU" baseline="0" dirty="0" smtClean="0"/>
              <a:t>При этом все эти внутренние массивы так же следуют в памяти подряд один за другим.</a:t>
            </a:r>
            <a:br>
              <a:rPr lang="ru-RU" baseline="0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59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найти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852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59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230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Просто пример работы с трёхмерными массивами.</a:t>
            </a:r>
          </a:p>
          <a:p>
            <a:pPr marL="0" indent="0">
              <a:buNone/>
            </a:pPr>
            <a:r>
              <a:rPr lang="ru-RU" dirty="0" smtClean="0"/>
              <a:t>Проверка как запомнилась</a:t>
            </a:r>
            <a:r>
              <a:rPr lang="ru-RU" baseline="0" dirty="0" smtClean="0"/>
              <a:t> тема оптимизация циклов: что можно улучшить в этой программе?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602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</a:t>
            </a:r>
            <a:r>
              <a:rPr lang="ru-RU" baseline="0" dirty="0" smtClean="0"/>
              <a:t> практике трёхмерные массивы встречаются, если идёт работа с данными распределёнными в трёхмерном пространстве, то есть достаточно редко.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02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 этого места начинаем обгонять лабораторные работы </a:t>
            </a:r>
            <a:r>
              <a:rPr lang="ru-RU" baseline="0" dirty="0" smtClean="0"/>
              <a:t>(строки – лабораторная работа 4).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В С++ со строками можно работать как на "нижнем" уровне (строки заканчивающиеся концевым нулём) так и на "высоком" (объекты </a:t>
            </a:r>
            <a:r>
              <a:rPr lang="en-US" baseline="0" dirty="0" smtClean="0"/>
              <a:t>string).</a:t>
            </a:r>
          </a:p>
          <a:p>
            <a:pPr marL="0" indent="0">
              <a:buNone/>
            </a:pPr>
            <a:r>
              <a:rPr lang="ru-RU" baseline="0" dirty="0" smtClean="0"/>
              <a:t>Работать с объектами типа </a:t>
            </a:r>
            <a:r>
              <a:rPr lang="en-US" baseline="0" dirty="0" smtClean="0"/>
              <a:t>string </a:t>
            </a:r>
            <a:r>
              <a:rPr lang="ru-RU" baseline="0" dirty="0" smtClean="0"/>
              <a:t>удобно и просто, но если начинать изучение с них, то потом совсем не очевидно, почему написанная программа тормозит.</a:t>
            </a:r>
          </a:p>
          <a:p>
            <a:pPr marL="0" indent="0">
              <a:buNone/>
            </a:pPr>
            <a:r>
              <a:rPr lang="ru-RU" baseline="0" dirty="0" smtClean="0"/>
              <a:t>Так что в лабораторной 4 разбираемся подробно, как устроены строки на нижнем уровне и делаем все операции самостоятельно вручную.</a:t>
            </a:r>
          </a:p>
          <a:p>
            <a:pPr marL="0" indent="0">
              <a:buNone/>
            </a:pPr>
            <a:r>
              <a:rPr lang="ru-RU" baseline="0" dirty="0" smtClean="0"/>
              <a:t>После 4 лабораторной можно использовать во всех задачах класс </a:t>
            </a:r>
            <a:r>
              <a:rPr lang="en-US" baseline="0" dirty="0" smtClean="0"/>
              <a:t>string (</a:t>
            </a:r>
            <a:r>
              <a:rPr lang="ru-RU" baseline="0" dirty="0" smtClean="0"/>
              <a:t>как и на экзамене</a:t>
            </a:r>
            <a:r>
              <a:rPr lang="en-US" baseline="0" dirty="0" smtClean="0"/>
              <a:t>)</a:t>
            </a:r>
            <a:r>
              <a:rPr lang="ru-RU" baseline="0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435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Более полная табличка функций</a:t>
            </a:r>
            <a:r>
              <a:rPr lang="ru-RU" baseline="0" dirty="0" smtClean="0"/>
              <a:t> для работы со строками </a:t>
            </a:r>
            <a:r>
              <a:rPr lang="ru-RU" dirty="0" smtClean="0"/>
              <a:t>есть в методичке.</a:t>
            </a:r>
          </a:p>
          <a:p>
            <a:pPr marL="0" indent="0">
              <a:buNone/>
            </a:pPr>
            <a:r>
              <a:rPr lang="ru-RU" dirty="0" smtClean="0"/>
              <a:t>Для всех функций</a:t>
            </a:r>
            <a:r>
              <a:rPr lang="ru-RU" baseline="0" dirty="0" smtClean="0"/>
              <a:t> надо заранее выделять буфер для результата.</a:t>
            </a:r>
          </a:p>
          <a:p>
            <a:pPr marL="0" indent="0">
              <a:buNone/>
            </a:pPr>
            <a:r>
              <a:rPr lang="ru-RU" dirty="0" smtClean="0"/>
              <a:t>Использование большинства из этих функций требует</a:t>
            </a:r>
            <a:r>
              <a:rPr lang="ru-RU" baseline="0" dirty="0" smtClean="0"/>
              <a:t> знания понятия указатель, поэтому разбирать подробнее их будем в теме "управление памятью".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14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этом слайде демонстрируется,</a:t>
            </a:r>
            <a:r>
              <a:rPr lang="ru-RU" baseline="0" dirty="0" smtClean="0"/>
              <a:t> что для работы со строками приходится выделять буфер с запасом. В этой неиспользуемой части (после символа концевого </a:t>
            </a:r>
            <a:r>
              <a:rPr lang="en-US" baseline="0" dirty="0" smtClean="0"/>
              <a:t>'\0'</a:t>
            </a:r>
            <a:r>
              <a:rPr lang="ru-RU" baseline="0" dirty="0" smtClean="0"/>
              <a:t>) может сохранятся "мусор" –куски предыдущих строк, хранившихся в этом массиве.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12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Такие</a:t>
            </a:r>
            <a:r>
              <a:rPr lang="ru-RU" baseline="0" dirty="0" smtClean="0"/>
              <a:t> строки – это массивы и все ограничения из-за этого.</a:t>
            </a:r>
          </a:p>
          <a:p>
            <a:pPr marL="0" indent="0">
              <a:buNone/>
            </a:pPr>
            <a:r>
              <a:rPr lang="ru-RU" baseline="0" dirty="0" smtClean="0"/>
              <a:t>При работе с такими строками для наиболее часто употребляемых операций есть готовые встроенные функции (не смотря на то, что такие функции элементарны и состоят из одного цикла в одну строчку).</a:t>
            </a:r>
          </a:p>
          <a:p>
            <a:pPr marL="0" indent="0">
              <a:buNone/>
            </a:pPr>
            <a:r>
              <a:rPr lang="ru-RU" baseline="0" dirty="0" smtClean="0"/>
              <a:t>Подход когда длина строки определяется </a:t>
            </a:r>
            <a:r>
              <a:rPr lang="ru-RU" b="1" baseline="0" dirty="0" smtClean="0"/>
              <a:t>концевым нулём </a:t>
            </a:r>
            <a:r>
              <a:rPr lang="ru-RU" baseline="0" dirty="0" smtClean="0"/>
              <a:t>позволяет многие алгоритмы писать </a:t>
            </a:r>
            <a:r>
              <a:rPr lang="ru-RU" b="1" baseline="0" dirty="0" smtClean="0"/>
              <a:t>проще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823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этом слайде</a:t>
            </a:r>
            <a:r>
              <a:rPr lang="ru-RU" baseline="0" dirty="0" smtClean="0"/>
              <a:t> строки выводятся не целиком, а посимвольно.</a:t>
            </a:r>
            <a:br>
              <a:rPr lang="ru-RU" baseline="0" dirty="0" smtClean="0"/>
            </a:br>
            <a:r>
              <a:rPr lang="ru-RU" baseline="0" dirty="0" smtClean="0"/>
              <a:t>Это позволяет увидеть что хранится после символа концевого </a:t>
            </a:r>
            <a:r>
              <a:rPr lang="en-US" baseline="0" dirty="0" smtClean="0"/>
              <a:t>'\0'.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ru-RU" baseline="0" dirty="0" smtClean="0"/>
              <a:t>Обращаю внимание, что максимальная длина строки, которую можно вместить в массив из 20 символов составляет только 19, потому что одна позиция зарезервирована для концевого </a:t>
            </a:r>
            <a:r>
              <a:rPr lang="en-US" baseline="0" dirty="0" smtClean="0"/>
              <a:t>'\0'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ru-RU" dirty="0" smtClean="0"/>
              <a:t>При</a:t>
            </a:r>
            <a:r>
              <a:rPr lang="ru-RU" baseline="0" dirty="0" smtClean="0"/>
              <a:t> выводе символа с кодом 0 выводится пустой символ (аналогичен пробелу).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209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 Можем сразу </a:t>
            </a:r>
            <a:r>
              <a:rPr lang="ru-RU" dirty="0" err="1" smtClean="0"/>
              <a:t>занулить</a:t>
            </a:r>
            <a:r>
              <a:rPr lang="ru-RU" dirty="0" smtClean="0"/>
              <a:t> буфер для строки, а можем оставить там мусор (это быстрее).</a:t>
            </a:r>
          </a:p>
          <a:p>
            <a:pPr marL="0" indent="0">
              <a:buNone/>
            </a:pPr>
            <a:r>
              <a:rPr lang="ru-RU" dirty="0" smtClean="0"/>
              <a:t>2) Манипулятор </a:t>
            </a:r>
            <a:r>
              <a:rPr lang="en-US" dirty="0" smtClean="0"/>
              <a:t>setw </a:t>
            </a:r>
            <a:r>
              <a:rPr lang="ru-RU" dirty="0" smtClean="0"/>
              <a:t>позволяет</a:t>
            </a:r>
            <a:r>
              <a:rPr lang="ru-RU" baseline="0" dirty="0" smtClean="0"/>
              <a:t> ограничить длину вводимой строки, чтобы случайно не перезаписать данные вне массива </a:t>
            </a:r>
            <a:r>
              <a:rPr lang="en-US" baseline="0" dirty="0" err="1" smtClean="0"/>
              <a:t>st.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ru-RU" dirty="0" smtClean="0"/>
              <a:t>Если не вся введённая строка была прочтена за раз (пользователь</a:t>
            </a:r>
            <a:r>
              <a:rPr lang="ru-RU" baseline="0" dirty="0" smtClean="0"/>
              <a:t> ввёл больше чем </a:t>
            </a:r>
            <a:r>
              <a:rPr lang="en-US" baseline="0" dirty="0" smtClean="0"/>
              <a:t>MAX </a:t>
            </a:r>
            <a:r>
              <a:rPr lang="ru-RU" baseline="0" dirty="0" smtClean="0"/>
              <a:t>символов), то остаток строки остаётся в буфере ввода и будет прочтён при следующей команде чтения.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0328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Первый параметр – буфер куда будет записана введённая строка.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Второй параметр – ограничение длины вводимой строки</a:t>
            </a:r>
            <a:r>
              <a:rPr lang="en-US" baseline="0" dirty="0" smtClean="0"/>
              <a:t>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ru-RU" baseline="0" dirty="0" smtClean="0"/>
              <a:t>Третий параметр позволяет указать альтернативный символ разделитель строк,</a:t>
            </a:r>
          </a:p>
          <a:p>
            <a:pPr marL="0" indent="0">
              <a:buNone/>
            </a:pPr>
            <a:r>
              <a:rPr lang="ru-RU" baseline="0" dirty="0" smtClean="0"/>
              <a:t>при его указании строка будет введена до этого символа.</a:t>
            </a:r>
          </a:p>
          <a:p>
            <a:pPr marL="0" indent="0">
              <a:buNone/>
            </a:pPr>
            <a:r>
              <a:rPr lang="ru-RU" baseline="0" dirty="0" smtClean="0"/>
              <a:t>Однако консоль по умолчанию всё равно не завершит ввод пока пользователь не нажмёт </a:t>
            </a:r>
            <a:r>
              <a:rPr lang="en-US" baseline="0" dirty="0" smtClean="0"/>
              <a:t>Enter.</a:t>
            </a: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Если этот параметр не указывать, то строка будет прочтена до позиции, где пользователь нажал </a:t>
            </a:r>
            <a:r>
              <a:rPr lang="en-US" baseline="0" dirty="0" smtClean="0"/>
              <a:t>Enter </a:t>
            </a:r>
            <a:r>
              <a:rPr lang="ru-RU" baseline="0" dirty="0" smtClean="0"/>
              <a:t>(но не более чем </a:t>
            </a:r>
            <a:r>
              <a:rPr lang="en-US" baseline="0" dirty="0" smtClean="0"/>
              <a:t>MAX </a:t>
            </a:r>
            <a:r>
              <a:rPr lang="ru-RU" baseline="0" dirty="0" smtClean="0"/>
              <a:t>символов считая концевой нуль).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37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479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Это можно сделать найдя в строке первый символ с кодом </a:t>
            </a:r>
            <a:r>
              <a:rPr lang="en-US" baseline="0" dirty="0" smtClean="0"/>
              <a:t>'</a:t>
            </a:r>
            <a:r>
              <a:rPr lang="ru-RU" baseline="0" dirty="0" smtClean="0"/>
              <a:t>\0</a:t>
            </a:r>
            <a:r>
              <a:rPr lang="en-US" baseline="0" dirty="0" smtClean="0"/>
              <a:t>'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60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 smtClean="0"/>
              <a:t>Позволяем</a:t>
            </a:r>
            <a:r>
              <a:rPr lang="ru-RU" baseline="0" dirty="0" smtClean="0"/>
              <a:t> ввести несколько строк и будем подсчитывать длину каждой из них</a:t>
            </a:r>
            <a:r>
              <a:rPr lang="en-US" baseline="0" dirty="0" smtClean="0"/>
              <a:t>: </a:t>
            </a:r>
            <a:r>
              <a:rPr lang="ru-RU" baseline="0" dirty="0" smtClean="0"/>
              <a:t>ввод данных в цикле</a:t>
            </a:r>
          </a:p>
          <a:p>
            <a:pPr marL="228600" indent="-228600">
              <a:buAutoNum type="arabicParenR"/>
            </a:pPr>
            <a:r>
              <a:rPr lang="ru-RU" dirty="0" smtClean="0"/>
              <a:t>выход из программы будем осуществлять если введена пустая строка</a:t>
            </a:r>
          </a:p>
          <a:p>
            <a:pPr marL="228600" indent="-228600">
              <a:buAutoNum type="arabicParenR"/>
            </a:pPr>
            <a:r>
              <a:rPr lang="ru-RU" dirty="0" smtClean="0"/>
              <a:t>функция </a:t>
            </a:r>
            <a:r>
              <a:rPr lang="en-US" dirty="0" err="1" smtClean="0"/>
              <a:t>strcmp</a:t>
            </a:r>
            <a:r>
              <a:rPr lang="ru-RU" dirty="0" smtClean="0"/>
              <a:t> сравнивает две переданные</a:t>
            </a:r>
            <a:r>
              <a:rPr lang="ru-RU" baseline="0" dirty="0" smtClean="0"/>
              <a:t> ей строки и возвращает 0 если они равны, 1 если первая строка больше, -1 если вторая строка больше (имеется ввиду сравнение в лексикографическом порядке – как в словаре)</a:t>
            </a:r>
          </a:p>
          <a:p>
            <a:pPr marL="228600" indent="-228600">
              <a:buAutoNum type="arabicParenR"/>
            </a:pPr>
            <a:r>
              <a:rPr lang="ru-RU" dirty="0" smtClean="0"/>
              <a:t>обратите внимание на вывод символа</a:t>
            </a:r>
            <a:r>
              <a:rPr lang="ru-RU" baseline="0" dirty="0" smtClean="0"/>
              <a:t> кавычки через использование </a:t>
            </a:r>
            <a:r>
              <a:rPr lang="en-US" baseline="0" dirty="0" smtClean="0"/>
              <a:t>escape </a:t>
            </a:r>
            <a:r>
              <a:rPr lang="ru-RU" baseline="0" dirty="0" smtClean="0"/>
              <a:t>символа:</a:t>
            </a:r>
            <a:r>
              <a:rPr lang="en-US" baseline="0" dirty="0" smtClean="0"/>
              <a:t> cout &lt;&lt; "\"</a:t>
            </a:r>
            <a:r>
              <a:rPr lang="ru-RU" baseline="0" dirty="0" smtClean="0"/>
              <a:t>текст в кавычках</a:t>
            </a:r>
            <a:r>
              <a:rPr lang="en-US" baseline="0" dirty="0" smtClean="0"/>
              <a:t>\"";</a:t>
            </a:r>
            <a:br>
              <a:rPr lang="en-US" baseline="0" dirty="0" smtClean="0"/>
            </a:br>
            <a:r>
              <a:rPr lang="ru-RU" baseline="0" dirty="0" smtClean="0"/>
              <a:t>этот код выведет: </a:t>
            </a:r>
            <a:r>
              <a:rPr lang="en-US" baseline="0" dirty="0" smtClean="0"/>
              <a:t>"</a:t>
            </a:r>
            <a:r>
              <a:rPr lang="ru-RU" baseline="0" dirty="0" smtClean="0"/>
              <a:t>текст в кавычках</a:t>
            </a:r>
            <a:r>
              <a:rPr lang="en-US" baseline="0" dirty="0" smtClean="0"/>
              <a:t>"</a:t>
            </a:r>
          </a:p>
          <a:p>
            <a:pPr marL="228600" indent="-228600">
              <a:buAutoNum type="arabicParenR"/>
            </a:pPr>
            <a:r>
              <a:rPr lang="ru-RU" dirty="0" smtClean="0"/>
              <a:t>обратите внимание определение</a:t>
            </a:r>
            <a:r>
              <a:rPr lang="ru-RU" baseline="0" dirty="0" smtClean="0"/>
              <a:t> длины строки: в цикле без тела ищем концевой ноль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556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На первой итерации будет введено 20 символов с учётом концевого нуля, то есть первые 19 символов строки + концевой ноль.</a:t>
            </a:r>
            <a:br>
              <a:rPr lang="ru-RU" baseline="0" dirty="0" smtClean="0"/>
            </a:br>
            <a:r>
              <a:rPr lang="ru-RU" baseline="0" dirty="0" smtClean="0"/>
              <a:t>На второй итерации хотя и будет выведено приглашение для ввода новой строки, но программа введёт 2 оставшихся в буфере символа.</a:t>
            </a:r>
            <a:br>
              <a:rPr lang="ru-RU" baseline="0" dirty="0" smtClean="0"/>
            </a:br>
            <a:r>
              <a:rPr lang="ru-RU" baseline="0" dirty="0" smtClean="0"/>
              <a:t>На третьей итерации программа остановится и будет ждать ввода следующей строки от пользователя.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6044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Немного улучшим программу: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вместо строки </a:t>
            </a:r>
            <a:r>
              <a:rPr lang="en-US" baseline="0" dirty="0" smtClean="0"/>
              <a:t>if (</a:t>
            </a:r>
            <a:r>
              <a:rPr lang="en-US" baseline="0" dirty="0" err="1" smtClean="0"/>
              <a:t>strcmp</a:t>
            </a:r>
            <a:r>
              <a:rPr lang="en-US" baseline="0" dirty="0" smtClean="0"/>
              <a:t>(buffer, "") == 0), </a:t>
            </a:r>
            <a:r>
              <a:rPr lang="ru-RU" baseline="0" dirty="0" smtClean="0"/>
              <a:t>которая сравнивает введённую строку с пустой, просто можно проверить что первый символ в строке – концевой ноль.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используем в цикле определения длины строки вместо явного сравнения очередного символа с нулём неявное сравнение: в данном случае очередной символ неявно приводится к типу </a:t>
            </a:r>
            <a:r>
              <a:rPr lang="en-US" baseline="0" dirty="0" smtClean="0"/>
              <a:t>bool</a:t>
            </a:r>
            <a:r>
              <a:rPr lang="ru-RU" baseline="0" dirty="0" smtClean="0"/>
              <a:t> (так как он используется в условии)</a:t>
            </a:r>
            <a:r>
              <a:rPr lang="en-US" baseline="0" dirty="0" smtClean="0"/>
              <a:t>, </a:t>
            </a:r>
            <a:r>
              <a:rPr lang="ru-RU" baseline="0" dirty="0" smtClean="0"/>
              <a:t>то есть условие станет ложным когда попадётся символ с кодом 0.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0001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этой программе вместо типа </a:t>
            </a:r>
            <a:r>
              <a:rPr lang="en-US" dirty="0" smtClean="0"/>
              <a:t>int </a:t>
            </a:r>
            <a:r>
              <a:rPr lang="ru-RU" dirty="0" smtClean="0"/>
              <a:t>используется тип </a:t>
            </a:r>
            <a:r>
              <a:rPr lang="en-US" dirty="0" err="1" smtClean="0"/>
              <a:t>size_t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это не встроенный тип, а производный. Его ввели для случаев, когда программа должна компилироваться и в 32 битной и в 64 битной версии. Этот тип удобно использовать для хранения количества элементов в массиве, например, длину строки. В 32 битной версии доступно 4ГБ памяти для одного процесса, и поэтому размер такой переменной будет 32 бита. А в 64 битной версии памяти доступно значительно больше и переменная используется 64 битная.</a:t>
            </a:r>
          </a:p>
          <a:p>
            <a:pPr marL="0" indent="0">
              <a:buNone/>
            </a:pPr>
            <a:r>
              <a:rPr lang="ru-RU" dirty="0" smtClean="0"/>
              <a:t>В 32 битной версии тип</a:t>
            </a:r>
            <a:r>
              <a:rPr lang="ru-RU" baseline="0" dirty="0" smtClean="0"/>
              <a:t> </a:t>
            </a:r>
            <a:r>
              <a:rPr lang="en-US" baseline="0" dirty="0" err="1" smtClean="0"/>
              <a:t>size_t</a:t>
            </a:r>
            <a:r>
              <a:rPr lang="en-US" baseline="0" dirty="0" smtClean="0"/>
              <a:t> </a:t>
            </a:r>
            <a:r>
              <a:rPr lang="ru-RU" baseline="0" dirty="0" smtClean="0"/>
              <a:t>эквивалентен типам </a:t>
            </a:r>
            <a:r>
              <a:rPr lang="en-US" baseline="0" dirty="0" smtClean="0"/>
              <a:t>unsigned int </a:t>
            </a:r>
            <a:r>
              <a:rPr lang="ru-RU" baseline="0" dirty="0" smtClean="0"/>
              <a:t>и </a:t>
            </a:r>
            <a:r>
              <a:rPr lang="en-US" baseline="0" dirty="0" smtClean="0"/>
              <a:t>unsigned </a:t>
            </a:r>
            <a:r>
              <a:rPr lang="ru-RU" baseline="0" dirty="0" smtClean="0"/>
              <a:t>__</a:t>
            </a:r>
            <a:r>
              <a:rPr lang="en-US" baseline="0" dirty="0" smtClean="0"/>
              <a:t>int</a:t>
            </a:r>
            <a:r>
              <a:rPr lang="ru-RU" baseline="0" dirty="0" smtClean="0"/>
              <a:t>32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</a:t>
            </a:r>
            <a:r>
              <a:rPr lang="en-US" dirty="0" smtClean="0"/>
              <a:t>64</a:t>
            </a:r>
            <a:r>
              <a:rPr lang="ru-RU" dirty="0" smtClean="0"/>
              <a:t> битной версии тип</a:t>
            </a:r>
            <a:r>
              <a:rPr lang="ru-RU" baseline="0" dirty="0" smtClean="0"/>
              <a:t> </a:t>
            </a:r>
            <a:r>
              <a:rPr lang="en-US" baseline="0" dirty="0" err="1" smtClean="0"/>
              <a:t>size_t</a:t>
            </a:r>
            <a:r>
              <a:rPr lang="en-US" baseline="0" dirty="0" smtClean="0"/>
              <a:t> </a:t>
            </a:r>
            <a:r>
              <a:rPr lang="ru-RU" baseline="0" dirty="0" smtClean="0"/>
              <a:t>эквивалентен типам </a:t>
            </a:r>
            <a:r>
              <a:rPr lang="en-US" baseline="0" dirty="0" smtClean="0"/>
              <a:t>unsigned long long </a:t>
            </a:r>
            <a:r>
              <a:rPr lang="ru-RU" baseline="0" dirty="0" smtClean="0"/>
              <a:t>и </a:t>
            </a:r>
            <a:r>
              <a:rPr lang="en-US" baseline="0" dirty="0" smtClean="0"/>
              <a:t>unsigned </a:t>
            </a:r>
            <a:r>
              <a:rPr lang="ru-RU" baseline="0" dirty="0" smtClean="0"/>
              <a:t>__</a:t>
            </a:r>
            <a:r>
              <a:rPr lang="en-US" baseline="0" dirty="0" smtClean="0"/>
              <a:t>int</a:t>
            </a:r>
            <a:r>
              <a:rPr lang="ru-RU" baseline="0" dirty="0" smtClean="0"/>
              <a:t>64</a:t>
            </a:r>
            <a:r>
              <a:rPr lang="en-US" baseline="0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Три</a:t>
            </a:r>
            <a:r>
              <a:rPr lang="ru-RU" baseline="0" dirty="0" smtClean="0"/>
              <a:t> приведенных на этом слайде программы делают одно и то же, но первый пример написан студентом не понимающим что функция </a:t>
            </a:r>
            <a:r>
              <a:rPr lang="en-US" baseline="0" dirty="0" smtClean="0"/>
              <a:t>strlen </a:t>
            </a:r>
            <a:r>
              <a:rPr lang="ru-RU" baseline="0" dirty="0" smtClean="0"/>
              <a:t>будет вызываться на каждой итерации цикла.</a:t>
            </a:r>
          </a:p>
          <a:p>
            <a:pPr marL="0" indent="0">
              <a:buNone/>
            </a:pPr>
            <a:r>
              <a:rPr lang="ru-RU" baseline="0" dirty="0" smtClean="0"/>
              <a:t>Второй пример написан студентом понимающим оптимизацию циклов, но не знающим как строки хранятся в памяти.</a:t>
            </a:r>
          </a:p>
          <a:p>
            <a:pPr marL="0" indent="0">
              <a:buNone/>
            </a:pPr>
            <a:r>
              <a:rPr lang="ru-RU" baseline="0" dirty="0" smtClean="0"/>
              <a:t>Третий пример отличается тем, что операция определения длины строки совмещена с операцией обработки символов строки, то есть она в два раза эффективнее второй версии, и значительно эффективнее первой.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771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817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Поскольку элементы массива нумеруются начиная с 0, то если сопоставить элементу </a:t>
            </a:r>
            <a:r>
              <a:rPr lang="en-US" dirty="0" smtClean="0"/>
              <a:t>a</a:t>
            </a:r>
            <a:r>
              <a:rPr lang="en-US" baseline="-25000" dirty="0" smtClean="0"/>
              <a:t>11</a:t>
            </a:r>
            <a:r>
              <a:rPr lang="ru-RU" dirty="0" smtClean="0"/>
              <a:t> элемент массива </a:t>
            </a:r>
            <a:r>
              <a:rPr lang="en-US" dirty="0" smtClean="0"/>
              <a:t>a[1][1]</a:t>
            </a:r>
            <a:r>
              <a:rPr lang="ru-RU" dirty="0" smtClean="0"/>
              <a:t>,</a:t>
            </a:r>
            <a:r>
              <a:rPr lang="ru-RU" baseline="0" dirty="0" smtClean="0"/>
              <a:t> то окажется что вся первая строка и весь первый столбец не используются.</a:t>
            </a:r>
            <a:endParaRPr lang="ru-RU" baseline="-25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34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Для экономии памяти эффективнее считать что элемент матрицы </a:t>
            </a:r>
            <a:r>
              <a:rPr lang="en-US" dirty="0" smtClean="0"/>
              <a:t>a</a:t>
            </a:r>
            <a:r>
              <a:rPr lang="en-US" baseline="-25000" dirty="0" smtClean="0"/>
              <a:t>11</a:t>
            </a:r>
            <a:r>
              <a:rPr lang="ru-RU" dirty="0" smtClean="0"/>
              <a:t> находится в элементе массива </a:t>
            </a:r>
            <a:r>
              <a:rPr lang="en-US" dirty="0" smtClean="0"/>
              <a:t>a[</a:t>
            </a:r>
            <a:r>
              <a:rPr lang="ru-RU" dirty="0" smtClean="0"/>
              <a:t>0</a:t>
            </a:r>
            <a:r>
              <a:rPr lang="en-US" dirty="0" smtClean="0"/>
              <a:t>][</a:t>
            </a:r>
            <a:r>
              <a:rPr lang="ru-RU" dirty="0" smtClean="0"/>
              <a:t>0</a:t>
            </a:r>
            <a:r>
              <a:rPr lang="en-US" dirty="0" smtClean="0"/>
              <a:t>]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Это </a:t>
            </a:r>
            <a:r>
              <a:rPr lang="ru-RU" baseline="0" dirty="0" smtClean="0"/>
              <a:t>эффективнее по использованию памяти, но менее привычно. Однако, после небольшой тренировки это не вызывает проблем.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748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Тема</a:t>
            </a:r>
            <a:r>
              <a:rPr lang="ru-RU" baseline="0" dirty="0" smtClean="0"/>
              <a:t> "оптимизация циклов"</a:t>
            </a:r>
            <a:r>
              <a:rPr lang="en-US" baseline="0" dirty="0" smtClean="0"/>
              <a:t>: </a:t>
            </a:r>
            <a:r>
              <a:rPr lang="ru-RU" baseline="0" dirty="0" smtClean="0"/>
              <a:t>что можно улучшить в этой программе</a:t>
            </a:r>
            <a:r>
              <a:rPr lang="en-US" baseline="0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570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В </a:t>
            </a:r>
            <a:r>
              <a:rPr lang="ru-RU" baseline="0" dirty="0" smtClean="0"/>
              <a:t>данном случае </a:t>
            </a:r>
            <a:r>
              <a:rPr lang="en-US" baseline="0" dirty="0" smtClean="0"/>
              <a:t>2</a:t>
            </a:r>
            <a:r>
              <a:rPr lang="ru-RU" baseline="0" dirty="0" smtClean="0"/>
              <a:t> присваивается только одной ячейке из каждой строки, поэтому можно вместо проверки внутри цикла просто сделать это присвоение однократно вне цикла (см следующий слайд)</a:t>
            </a:r>
            <a:r>
              <a:rPr lang="en-US" baseline="0" dirty="0" smtClean="0"/>
              <a:t>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ru-RU" dirty="0" smtClean="0"/>
              <a:t>Мы</a:t>
            </a:r>
            <a:r>
              <a:rPr lang="ru-RU" baseline="0" dirty="0" smtClean="0"/>
              <a:t> уже применяли это правило ранее в задаче "решето Эратосфена": вычисление верхней границы цикла </a:t>
            </a:r>
            <a:r>
              <a:rPr lang="en-US" baseline="0" dirty="0" smtClean="0"/>
              <a:t>(sqrt(i))</a:t>
            </a:r>
            <a:r>
              <a:rPr lang="ru-RU" baseline="0" dirty="0" smtClean="0"/>
              <a:t> вычисляли не при каждой проверке условия выхода из цикла, а перед входом в цикл, и результат сохраняли во временной переменной </a:t>
            </a:r>
            <a:r>
              <a:rPr lang="en-US" baseline="0" dirty="0" err="1" smtClean="0"/>
              <a:t>iLimit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874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 ещё</a:t>
            </a:r>
            <a:r>
              <a:rPr lang="ru-RU" baseline="0" dirty="0" smtClean="0"/>
              <a:t> можно улучшить?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14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12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97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34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Двумерные 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628800"/>
            <a:ext cx="25202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altLang="ru-RU" sz="2000" dirty="0">
                <a:solidFill>
                  <a:prstClr val="black"/>
                </a:solidFill>
              </a:rPr>
              <a:t>Одномерный </a:t>
            </a:r>
            <a:r>
              <a:rPr lang="ru-RU" altLang="ru-RU" sz="2000" dirty="0" smtClean="0">
                <a:solidFill>
                  <a:prstClr val="black"/>
                </a:solidFill>
              </a:rPr>
              <a:t>массив</a:t>
            </a:r>
            <a:endParaRPr lang="en-US" altLang="ru-RU" sz="2000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altLang="ru-RU" sz="2000" b="1" dirty="0">
              <a:solidFill>
                <a:prstClr val="black"/>
              </a:solidFill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788163"/>
              </p:ext>
            </p:extLst>
          </p:nvPr>
        </p:nvGraphicFramePr>
        <p:xfrm>
          <a:off x="3059832" y="1628800"/>
          <a:ext cx="5832648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/>
                <a:gridCol w="972108"/>
                <a:gridCol w="972108"/>
                <a:gridCol w="972108"/>
                <a:gridCol w="972108"/>
                <a:gridCol w="972108"/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a[4]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a[5]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539552" y="2924944"/>
            <a:ext cx="26035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endParaRPr lang="en-US" altLang="ru-RU" sz="2000" b="1" dirty="0">
              <a:solidFill>
                <a:prstClr val="black"/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09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23528" y="1052736"/>
            <a:ext cx="77768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/>
              <a:t>•••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02102"/>
              </p:ext>
            </p:extLst>
          </p:nvPr>
        </p:nvGraphicFramePr>
        <p:xfrm>
          <a:off x="5724128" y="3789040"/>
          <a:ext cx="3149599" cy="2316432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787400"/>
                <a:gridCol w="807850"/>
                <a:gridCol w="766949"/>
                <a:gridCol w="787400"/>
              </a:tblGrid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a[3][1]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a[3][2]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5940152" y="1268760"/>
            <a:ext cx="2952328" cy="1944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3  3  3</a:t>
            </a:r>
          </a:p>
          <a:p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1  1  2</a:t>
            </a:r>
          </a:p>
        </p:txBody>
      </p:sp>
      <p:sp>
        <p:nvSpPr>
          <p:cNvPr id="2" name="Дуга 1"/>
          <p:cNvSpPr/>
          <p:nvPr/>
        </p:nvSpPr>
        <p:spPr>
          <a:xfrm>
            <a:off x="4067944" y="2204864"/>
            <a:ext cx="360040" cy="648072"/>
          </a:xfrm>
          <a:prstGeom prst="arc">
            <a:avLst>
              <a:gd name="adj1" fmla="val 17239469"/>
              <a:gd name="adj2" fmla="val 4144659"/>
            </a:avLst>
          </a:prstGeom>
          <a:ln w="317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Оптимизация циклов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499992" y="3068960"/>
            <a:ext cx="4392488" cy="172819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2. Перестановка </a:t>
            </a:r>
            <a:r>
              <a:rPr lang="ru-RU" sz="2200" dirty="0" smtClean="0">
                <a:solidFill>
                  <a:schemeClr val="tx1"/>
                </a:solidFill>
              </a:rPr>
              <a:t>циклов, чтобы обращение к элементам матриц были по порядку их расположения в памяти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60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23528" y="1052736"/>
            <a:ext cx="7776864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/>
              <a:t>•••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02102"/>
              </p:ext>
            </p:extLst>
          </p:nvPr>
        </p:nvGraphicFramePr>
        <p:xfrm>
          <a:off x="5724128" y="3789040"/>
          <a:ext cx="3149599" cy="2316432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787400"/>
                <a:gridCol w="807850"/>
                <a:gridCol w="766949"/>
                <a:gridCol w="787400"/>
              </a:tblGrid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a[3][1]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a[3][2]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5940152" y="1268760"/>
            <a:ext cx="2952328" cy="1944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3  3  3</a:t>
            </a:r>
          </a:p>
          <a:p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1  1  2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Оптимизация циклов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23528" y="1052736"/>
            <a:ext cx="7776864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u="sng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u="sng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/>
              <a:t>•••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02102"/>
              </p:ext>
            </p:extLst>
          </p:nvPr>
        </p:nvGraphicFramePr>
        <p:xfrm>
          <a:off x="5724128" y="3789040"/>
          <a:ext cx="3149599" cy="2316432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787400"/>
                <a:gridCol w="807850"/>
                <a:gridCol w="766949"/>
                <a:gridCol w="787400"/>
              </a:tblGrid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a[3][1]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a[3][2]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5940152" y="1268760"/>
            <a:ext cx="2952328" cy="1944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3  3  3</a:t>
            </a:r>
          </a:p>
          <a:p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1  1  2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Оптимизация циклов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427984" y="3284984"/>
            <a:ext cx="3096344" cy="100811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3</a:t>
            </a:r>
            <a:r>
              <a:rPr lang="ru-RU" sz="2200" dirty="0" smtClean="0">
                <a:solidFill>
                  <a:schemeClr val="tx1"/>
                </a:solidFill>
              </a:rPr>
              <a:t>. </a:t>
            </a:r>
            <a:r>
              <a:rPr lang="ru-RU" sz="2200" dirty="0" smtClean="0">
                <a:solidFill>
                  <a:schemeClr val="tx1"/>
                </a:solidFill>
              </a:rPr>
              <a:t>Разбиение </a:t>
            </a:r>
            <a:r>
              <a:rPr lang="ru-RU" sz="2200" dirty="0" smtClean="0">
                <a:solidFill>
                  <a:schemeClr val="tx1"/>
                </a:solidFill>
              </a:rPr>
              <a:t>циклов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72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1052736"/>
            <a:ext cx="7776864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02102"/>
              </p:ext>
            </p:extLst>
          </p:nvPr>
        </p:nvGraphicFramePr>
        <p:xfrm>
          <a:off x="5724128" y="3789040"/>
          <a:ext cx="3149599" cy="2316432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787400"/>
                <a:gridCol w="807850"/>
                <a:gridCol w="766949"/>
                <a:gridCol w="787400"/>
              </a:tblGrid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a[3][1]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a[3][2]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5940152" y="1268760"/>
            <a:ext cx="2952328" cy="1944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3  3  3</a:t>
            </a:r>
          </a:p>
          <a:p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1  1  2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Оптимизация циклов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0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Оптимизация циклов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1520" y="2132856"/>
            <a:ext cx="4032448" cy="16312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 </a:t>
            </a:r>
            <a:r>
              <a:rPr lang="en-US" altLang="ru-RU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viB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- 5;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 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viB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* 3;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932040" y="2132856"/>
            <a:ext cx="3960440" cy="16312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ru-RU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viB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- 5;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viB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* 3;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283968" y="1052736"/>
            <a:ext cx="3744416" cy="79208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200" dirty="0" smtClean="0">
                <a:solidFill>
                  <a:schemeClr val="tx1"/>
                </a:solidFill>
              </a:rPr>
              <a:t>4</a:t>
            </a:r>
            <a:r>
              <a:rPr lang="ru-RU" sz="2200" dirty="0" smtClean="0">
                <a:solidFill>
                  <a:schemeClr val="tx1"/>
                </a:solidFill>
              </a:rPr>
              <a:t>. </a:t>
            </a:r>
            <a:r>
              <a:rPr lang="ru-RU" sz="2200" dirty="0">
                <a:solidFill>
                  <a:schemeClr val="tx1"/>
                </a:solidFill>
              </a:rPr>
              <a:t>Объединение циклов с одинаковыми диапазонами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Оптимизация циклов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1520" y="1268760"/>
            <a:ext cx="3816424" cy="10156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ru-RU" sz="2000" b="0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 </a:t>
            </a:r>
            <a:r>
              <a:rPr lang="en-US" altLang="ru-RU" sz="2000" dirty="0" err="1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16016" y="2276872"/>
            <a:ext cx="4320480" cy="25922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4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ru-RU" sz="2000" dirty="0" err="1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lang="en-US" altLang="ru-RU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altLang="ru-RU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altLang="ru-RU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altLang="ru-RU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altLang="ru-RU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altLang="ru-RU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436096" y="836712"/>
            <a:ext cx="3240360" cy="79208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5</a:t>
            </a:r>
            <a:r>
              <a:rPr lang="ru-RU" sz="2200" dirty="0" smtClean="0">
                <a:solidFill>
                  <a:schemeClr val="tx1"/>
                </a:solidFill>
              </a:rPr>
              <a:t>. </a:t>
            </a:r>
            <a:r>
              <a:rPr lang="ru-RU" sz="2200" dirty="0" smtClean="0">
                <a:solidFill>
                  <a:schemeClr val="tx1"/>
                </a:solidFill>
              </a:rPr>
              <a:t>Развёртка циклов или укрупнение итераций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51520" y="3068960"/>
            <a:ext cx="4392488" cy="31683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 </a:t>
            </a:r>
            <a:r>
              <a:rPr lang="en-US" altLang="ru-RU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dSum1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dSum2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0,</a:t>
            </a:r>
            <a:r>
              <a:rPr lang="en-US" altLang="ru-RU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dSum3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4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ru-RU" sz="2000" dirty="0" err="1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lang="en-US" altLang="ru-RU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ru-RU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dSum1 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altLang="ru-RU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altLang="ru-RU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ru-RU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dSum2 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altLang="ru-RU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altLang="ru-RU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ru-RU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dSum3 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altLang="ru-RU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dSum1 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ru-RU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dSum2 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ru-RU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dSum3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1720" y="980728"/>
            <a:ext cx="2016224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ru-RU" dirty="0" smtClean="0"/>
              <a:t>1) без оптимизации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1988840"/>
            <a:ext cx="352839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ru-RU" dirty="0" smtClean="0"/>
              <a:t>2) объединение 4 итераций в одну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83568" y="2780928"/>
            <a:ext cx="39604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ru-RU" dirty="0" smtClean="0"/>
              <a:t>3) устранение зависимости по данным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78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Оптимизация циклов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1772816"/>
            <a:ext cx="878497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ru-RU" sz="2200" dirty="0" smtClean="0"/>
              <a:t>Вынесение </a:t>
            </a:r>
            <a:r>
              <a:rPr lang="ru-RU" sz="2200" dirty="0"/>
              <a:t>вне цикла </a:t>
            </a:r>
            <a:r>
              <a:rPr lang="ru-RU" sz="2200" dirty="0" smtClean="0"/>
              <a:t>вычислений не зависящих от итерации цикла</a:t>
            </a: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ru-RU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Перестановка циклов</a:t>
            </a: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ru-RU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Разбиение цикла на два, вместо проверки условий в цикле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ru-RU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Объединение циклов</a:t>
            </a: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ru-RU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Развёртка 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цикла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124744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Итого: какие способы оптимизации циклов вам запомнились?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280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1052736"/>
            <a:ext cx="316835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en-US" altLang="ru-RU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altLang="ru-RU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Трехмерный </a:t>
            </a:r>
            <a:r>
              <a:rPr lang="ru-RU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массив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int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int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N2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3;</a:t>
            </a:r>
            <a:endParaRPr lang="ru-RU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int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N3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2;</a:t>
            </a:r>
            <a:endParaRPr lang="ru-RU" sz="2000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N3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N2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altLang="ru-RU" sz="2000" b="1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45521"/>
              </p:ext>
            </p:extLst>
          </p:nvPr>
        </p:nvGraphicFramePr>
        <p:xfrm>
          <a:off x="899592" y="3284984"/>
          <a:ext cx="7560841" cy="2910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0270"/>
                <a:gridCol w="1280270"/>
                <a:gridCol w="1159491"/>
                <a:gridCol w="1280270"/>
                <a:gridCol w="1280270"/>
                <a:gridCol w="1280270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708"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Полилиния 23"/>
          <p:cNvSpPr/>
          <p:nvPr/>
        </p:nvSpPr>
        <p:spPr>
          <a:xfrm>
            <a:off x="435429" y="5157193"/>
            <a:ext cx="8313035" cy="864096"/>
          </a:xfrm>
          <a:custGeom>
            <a:avLst/>
            <a:gdLst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450568 w 6535682"/>
              <a:gd name="connsiteY25" fmla="*/ 674915 h 1208315"/>
              <a:gd name="connsiteX26" fmla="*/ 309054 w 6535682"/>
              <a:gd name="connsiteY26" fmla="*/ 707572 h 1208315"/>
              <a:gd name="connsiteX27" fmla="*/ 243740 w 6535682"/>
              <a:gd name="connsiteY27" fmla="*/ 729343 h 1208315"/>
              <a:gd name="connsiteX28" fmla="*/ 211082 w 6535682"/>
              <a:gd name="connsiteY28" fmla="*/ 740229 h 1208315"/>
              <a:gd name="connsiteX29" fmla="*/ 123997 w 6535682"/>
              <a:gd name="connsiteY29" fmla="*/ 751115 h 1208315"/>
              <a:gd name="connsiteX30" fmla="*/ 26025 w 6535682"/>
              <a:gd name="connsiteY30" fmla="*/ 794658 h 1208315"/>
              <a:gd name="connsiteX31" fmla="*/ 15140 w 6535682"/>
              <a:gd name="connsiteY31" fmla="*/ 990600 h 1208315"/>
              <a:gd name="connsiteX32" fmla="*/ 36911 w 6535682"/>
              <a:gd name="connsiteY32" fmla="*/ 1023258 h 1208315"/>
              <a:gd name="connsiteX33" fmla="*/ 80454 w 6535682"/>
              <a:gd name="connsiteY33" fmla="*/ 1045029 h 1208315"/>
              <a:gd name="connsiteX34" fmla="*/ 102225 w 6535682"/>
              <a:gd name="connsiteY34" fmla="*/ 1077686 h 1208315"/>
              <a:gd name="connsiteX35" fmla="*/ 167540 w 6535682"/>
              <a:gd name="connsiteY35" fmla="*/ 1121229 h 1208315"/>
              <a:gd name="connsiteX36" fmla="*/ 178425 w 6535682"/>
              <a:gd name="connsiteY36" fmla="*/ 1153886 h 1208315"/>
              <a:gd name="connsiteX37" fmla="*/ 232854 w 6535682"/>
              <a:gd name="connsiteY37" fmla="*/ 1197429 h 1208315"/>
              <a:gd name="connsiteX38" fmla="*/ 276397 w 6535682"/>
              <a:gd name="connsiteY38" fmla="*/ 1208315 h 1208315"/>
              <a:gd name="connsiteX39" fmla="*/ 363482 w 6535682"/>
              <a:gd name="connsiteY39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309054 w 6535682"/>
              <a:gd name="connsiteY25" fmla="*/ 707572 h 1208315"/>
              <a:gd name="connsiteX26" fmla="*/ 243740 w 6535682"/>
              <a:gd name="connsiteY26" fmla="*/ 729343 h 1208315"/>
              <a:gd name="connsiteX27" fmla="*/ 211082 w 6535682"/>
              <a:gd name="connsiteY27" fmla="*/ 740229 h 1208315"/>
              <a:gd name="connsiteX28" fmla="*/ 123997 w 6535682"/>
              <a:gd name="connsiteY28" fmla="*/ 751115 h 1208315"/>
              <a:gd name="connsiteX29" fmla="*/ 26025 w 6535682"/>
              <a:gd name="connsiteY29" fmla="*/ 794658 h 1208315"/>
              <a:gd name="connsiteX30" fmla="*/ 15140 w 6535682"/>
              <a:gd name="connsiteY30" fmla="*/ 990600 h 1208315"/>
              <a:gd name="connsiteX31" fmla="*/ 36911 w 6535682"/>
              <a:gd name="connsiteY31" fmla="*/ 1023258 h 1208315"/>
              <a:gd name="connsiteX32" fmla="*/ 80454 w 6535682"/>
              <a:gd name="connsiteY32" fmla="*/ 1045029 h 1208315"/>
              <a:gd name="connsiteX33" fmla="*/ 102225 w 6535682"/>
              <a:gd name="connsiteY33" fmla="*/ 1077686 h 1208315"/>
              <a:gd name="connsiteX34" fmla="*/ 167540 w 6535682"/>
              <a:gd name="connsiteY34" fmla="*/ 1121229 h 1208315"/>
              <a:gd name="connsiteX35" fmla="*/ 178425 w 6535682"/>
              <a:gd name="connsiteY35" fmla="*/ 1153886 h 1208315"/>
              <a:gd name="connsiteX36" fmla="*/ 232854 w 6535682"/>
              <a:gd name="connsiteY36" fmla="*/ 1197429 h 1208315"/>
              <a:gd name="connsiteX37" fmla="*/ 276397 w 6535682"/>
              <a:gd name="connsiteY37" fmla="*/ 1208315 h 1208315"/>
              <a:gd name="connsiteX38" fmla="*/ 363482 w 6535682"/>
              <a:gd name="connsiteY38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103711 w 6535682"/>
              <a:gd name="connsiteY20" fmla="*/ 631372 h 1208315"/>
              <a:gd name="connsiteX21" fmla="*/ 842454 w 6535682"/>
              <a:gd name="connsiteY21" fmla="*/ 642258 h 1208315"/>
              <a:gd name="connsiteX22" fmla="*/ 766254 w 6535682"/>
              <a:gd name="connsiteY22" fmla="*/ 653143 h 1208315"/>
              <a:gd name="connsiteX23" fmla="*/ 733597 w 6535682"/>
              <a:gd name="connsiteY23" fmla="*/ 664029 h 1208315"/>
              <a:gd name="connsiteX24" fmla="*/ 309054 w 6535682"/>
              <a:gd name="connsiteY24" fmla="*/ 707572 h 1208315"/>
              <a:gd name="connsiteX25" fmla="*/ 243740 w 6535682"/>
              <a:gd name="connsiteY25" fmla="*/ 729343 h 1208315"/>
              <a:gd name="connsiteX26" fmla="*/ 211082 w 6535682"/>
              <a:gd name="connsiteY26" fmla="*/ 740229 h 1208315"/>
              <a:gd name="connsiteX27" fmla="*/ 123997 w 6535682"/>
              <a:gd name="connsiteY27" fmla="*/ 751115 h 1208315"/>
              <a:gd name="connsiteX28" fmla="*/ 26025 w 6535682"/>
              <a:gd name="connsiteY28" fmla="*/ 794658 h 1208315"/>
              <a:gd name="connsiteX29" fmla="*/ 15140 w 6535682"/>
              <a:gd name="connsiteY29" fmla="*/ 990600 h 1208315"/>
              <a:gd name="connsiteX30" fmla="*/ 36911 w 6535682"/>
              <a:gd name="connsiteY30" fmla="*/ 1023258 h 1208315"/>
              <a:gd name="connsiteX31" fmla="*/ 80454 w 6535682"/>
              <a:gd name="connsiteY31" fmla="*/ 1045029 h 1208315"/>
              <a:gd name="connsiteX32" fmla="*/ 102225 w 6535682"/>
              <a:gd name="connsiteY32" fmla="*/ 1077686 h 1208315"/>
              <a:gd name="connsiteX33" fmla="*/ 167540 w 6535682"/>
              <a:gd name="connsiteY33" fmla="*/ 1121229 h 1208315"/>
              <a:gd name="connsiteX34" fmla="*/ 178425 w 6535682"/>
              <a:gd name="connsiteY34" fmla="*/ 1153886 h 1208315"/>
              <a:gd name="connsiteX35" fmla="*/ 232854 w 6535682"/>
              <a:gd name="connsiteY35" fmla="*/ 1197429 h 1208315"/>
              <a:gd name="connsiteX36" fmla="*/ 276397 w 6535682"/>
              <a:gd name="connsiteY36" fmla="*/ 1208315 h 1208315"/>
              <a:gd name="connsiteX37" fmla="*/ 363482 w 6535682"/>
              <a:gd name="connsiteY37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103711 w 6535682"/>
              <a:gd name="connsiteY19" fmla="*/ 631372 h 1208315"/>
              <a:gd name="connsiteX20" fmla="*/ 842454 w 6535682"/>
              <a:gd name="connsiteY20" fmla="*/ 642258 h 1208315"/>
              <a:gd name="connsiteX21" fmla="*/ 766254 w 6535682"/>
              <a:gd name="connsiteY21" fmla="*/ 653143 h 1208315"/>
              <a:gd name="connsiteX22" fmla="*/ 733597 w 6535682"/>
              <a:gd name="connsiteY22" fmla="*/ 664029 h 1208315"/>
              <a:gd name="connsiteX23" fmla="*/ 309054 w 6535682"/>
              <a:gd name="connsiteY23" fmla="*/ 707572 h 1208315"/>
              <a:gd name="connsiteX24" fmla="*/ 243740 w 6535682"/>
              <a:gd name="connsiteY24" fmla="*/ 729343 h 1208315"/>
              <a:gd name="connsiteX25" fmla="*/ 211082 w 6535682"/>
              <a:gd name="connsiteY25" fmla="*/ 740229 h 1208315"/>
              <a:gd name="connsiteX26" fmla="*/ 123997 w 6535682"/>
              <a:gd name="connsiteY26" fmla="*/ 751115 h 1208315"/>
              <a:gd name="connsiteX27" fmla="*/ 26025 w 6535682"/>
              <a:gd name="connsiteY27" fmla="*/ 794658 h 1208315"/>
              <a:gd name="connsiteX28" fmla="*/ 15140 w 6535682"/>
              <a:gd name="connsiteY28" fmla="*/ 990600 h 1208315"/>
              <a:gd name="connsiteX29" fmla="*/ 36911 w 6535682"/>
              <a:gd name="connsiteY29" fmla="*/ 1023258 h 1208315"/>
              <a:gd name="connsiteX30" fmla="*/ 80454 w 6535682"/>
              <a:gd name="connsiteY30" fmla="*/ 1045029 h 1208315"/>
              <a:gd name="connsiteX31" fmla="*/ 102225 w 6535682"/>
              <a:gd name="connsiteY31" fmla="*/ 1077686 h 1208315"/>
              <a:gd name="connsiteX32" fmla="*/ 167540 w 6535682"/>
              <a:gd name="connsiteY32" fmla="*/ 1121229 h 1208315"/>
              <a:gd name="connsiteX33" fmla="*/ 178425 w 6535682"/>
              <a:gd name="connsiteY33" fmla="*/ 1153886 h 1208315"/>
              <a:gd name="connsiteX34" fmla="*/ 232854 w 6535682"/>
              <a:gd name="connsiteY34" fmla="*/ 1197429 h 1208315"/>
              <a:gd name="connsiteX35" fmla="*/ 276397 w 6535682"/>
              <a:gd name="connsiteY35" fmla="*/ 1208315 h 1208315"/>
              <a:gd name="connsiteX36" fmla="*/ 363482 w 6535682"/>
              <a:gd name="connsiteY36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103711 w 6535682"/>
              <a:gd name="connsiteY18" fmla="*/ 631372 h 1208315"/>
              <a:gd name="connsiteX19" fmla="*/ 842454 w 6535682"/>
              <a:gd name="connsiteY19" fmla="*/ 642258 h 1208315"/>
              <a:gd name="connsiteX20" fmla="*/ 766254 w 6535682"/>
              <a:gd name="connsiteY20" fmla="*/ 653143 h 1208315"/>
              <a:gd name="connsiteX21" fmla="*/ 733597 w 6535682"/>
              <a:gd name="connsiteY21" fmla="*/ 664029 h 1208315"/>
              <a:gd name="connsiteX22" fmla="*/ 309054 w 6535682"/>
              <a:gd name="connsiteY22" fmla="*/ 707572 h 1208315"/>
              <a:gd name="connsiteX23" fmla="*/ 243740 w 6535682"/>
              <a:gd name="connsiteY23" fmla="*/ 729343 h 1208315"/>
              <a:gd name="connsiteX24" fmla="*/ 211082 w 6535682"/>
              <a:gd name="connsiteY24" fmla="*/ 740229 h 1208315"/>
              <a:gd name="connsiteX25" fmla="*/ 123997 w 6535682"/>
              <a:gd name="connsiteY25" fmla="*/ 751115 h 1208315"/>
              <a:gd name="connsiteX26" fmla="*/ 26025 w 6535682"/>
              <a:gd name="connsiteY26" fmla="*/ 794658 h 1208315"/>
              <a:gd name="connsiteX27" fmla="*/ 15140 w 6535682"/>
              <a:gd name="connsiteY27" fmla="*/ 990600 h 1208315"/>
              <a:gd name="connsiteX28" fmla="*/ 36911 w 6535682"/>
              <a:gd name="connsiteY28" fmla="*/ 1023258 h 1208315"/>
              <a:gd name="connsiteX29" fmla="*/ 80454 w 6535682"/>
              <a:gd name="connsiteY29" fmla="*/ 1045029 h 1208315"/>
              <a:gd name="connsiteX30" fmla="*/ 102225 w 6535682"/>
              <a:gd name="connsiteY30" fmla="*/ 1077686 h 1208315"/>
              <a:gd name="connsiteX31" fmla="*/ 167540 w 6535682"/>
              <a:gd name="connsiteY31" fmla="*/ 1121229 h 1208315"/>
              <a:gd name="connsiteX32" fmla="*/ 178425 w 6535682"/>
              <a:gd name="connsiteY32" fmla="*/ 1153886 h 1208315"/>
              <a:gd name="connsiteX33" fmla="*/ 232854 w 6535682"/>
              <a:gd name="connsiteY33" fmla="*/ 1197429 h 1208315"/>
              <a:gd name="connsiteX34" fmla="*/ 276397 w 6535682"/>
              <a:gd name="connsiteY34" fmla="*/ 1208315 h 1208315"/>
              <a:gd name="connsiteX35" fmla="*/ 363482 w 6535682"/>
              <a:gd name="connsiteY35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02225 w 6535682"/>
              <a:gd name="connsiteY29" fmla="*/ 1077686 h 1208315"/>
              <a:gd name="connsiteX30" fmla="*/ 167540 w 6535682"/>
              <a:gd name="connsiteY30" fmla="*/ 1121229 h 1208315"/>
              <a:gd name="connsiteX31" fmla="*/ 178425 w 6535682"/>
              <a:gd name="connsiteY31" fmla="*/ 1153886 h 1208315"/>
              <a:gd name="connsiteX32" fmla="*/ 232854 w 6535682"/>
              <a:gd name="connsiteY32" fmla="*/ 1197429 h 1208315"/>
              <a:gd name="connsiteX33" fmla="*/ 276397 w 6535682"/>
              <a:gd name="connsiteY33" fmla="*/ 1208315 h 1208315"/>
              <a:gd name="connsiteX34" fmla="*/ 363482 w 6535682"/>
              <a:gd name="connsiteY34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67540 w 6535682"/>
              <a:gd name="connsiteY29" fmla="*/ 1121229 h 1208315"/>
              <a:gd name="connsiteX30" fmla="*/ 178425 w 6535682"/>
              <a:gd name="connsiteY30" fmla="*/ 1153886 h 1208315"/>
              <a:gd name="connsiteX31" fmla="*/ 232854 w 6535682"/>
              <a:gd name="connsiteY31" fmla="*/ 1197429 h 1208315"/>
              <a:gd name="connsiteX32" fmla="*/ 276397 w 6535682"/>
              <a:gd name="connsiteY32" fmla="*/ 1208315 h 1208315"/>
              <a:gd name="connsiteX33" fmla="*/ 363482 w 6535682"/>
              <a:gd name="connsiteY33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32854 w 6535682"/>
              <a:gd name="connsiteY30" fmla="*/ 1197429 h 1208315"/>
              <a:gd name="connsiteX31" fmla="*/ 276397 w 6535682"/>
              <a:gd name="connsiteY31" fmla="*/ 1208315 h 1208315"/>
              <a:gd name="connsiteX32" fmla="*/ 363482 w 6535682"/>
              <a:gd name="connsiteY32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76397 w 6535682"/>
              <a:gd name="connsiteY30" fmla="*/ 1208315 h 1208315"/>
              <a:gd name="connsiteX31" fmla="*/ 363482 w 6535682"/>
              <a:gd name="connsiteY31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276397 w 6535682"/>
              <a:gd name="connsiteY29" fmla="*/ 1208315 h 1208315"/>
              <a:gd name="connsiteX30" fmla="*/ 363482 w 6535682"/>
              <a:gd name="connsiteY30" fmla="*/ 1197429 h 1208315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80454 w 6535682"/>
              <a:gd name="connsiteY28" fmla="*/ 1045029 h 1197429"/>
              <a:gd name="connsiteX29" fmla="*/ 363482 w 6535682"/>
              <a:gd name="connsiteY29" fmla="*/ 1197429 h 1197429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363482 w 6535682"/>
              <a:gd name="connsiteY28" fmla="*/ 1197429 h 1197429"/>
              <a:gd name="connsiteX0" fmla="*/ 6277506 w 6549648"/>
              <a:gd name="connsiteY0" fmla="*/ 0 h 1197429"/>
              <a:gd name="connsiteX1" fmla="*/ 6484334 w 6549648"/>
              <a:gd name="connsiteY1" fmla="*/ 108858 h 1197429"/>
              <a:gd name="connsiteX2" fmla="*/ 6506106 w 6549648"/>
              <a:gd name="connsiteY2" fmla="*/ 130629 h 1197429"/>
              <a:gd name="connsiteX3" fmla="*/ 6549648 w 6549648"/>
              <a:gd name="connsiteY3" fmla="*/ 195943 h 1197429"/>
              <a:gd name="connsiteX4" fmla="*/ 6538763 w 6549648"/>
              <a:gd name="connsiteY4" fmla="*/ 348343 h 1197429"/>
              <a:gd name="connsiteX5" fmla="*/ 6440791 w 6549648"/>
              <a:gd name="connsiteY5" fmla="*/ 424543 h 1197429"/>
              <a:gd name="connsiteX6" fmla="*/ 6408134 w 6549648"/>
              <a:gd name="connsiteY6" fmla="*/ 435429 h 1197429"/>
              <a:gd name="connsiteX7" fmla="*/ 6364591 w 6549648"/>
              <a:gd name="connsiteY7" fmla="*/ 457200 h 1197429"/>
              <a:gd name="connsiteX8" fmla="*/ 6277506 w 6549648"/>
              <a:gd name="connsiteY8" fmla="*/ 478972 h 1197429"/>
              <a:gd name="connsiteX9" fmla="*/ 6157763 w 6549648"/>
              <a:gd name="connsiteY9" fmla="*/ 511629 h 1197429"/>
              <a:gd name="connsiteX10" fmla="*/ 5950934 w 6549648"/>
              <a:gd name="connsiteY10" fmla="*/ 555172 h 1197429"/>
              <a:gd name="connsiteX11" fmla="*/ 5548163 w 6549648"/>
              <a:gd name="connsiteY11" fmla="*/ 566058 h 1197429"/>
              <a:gd name="connsiteX12" fmla="*/ 4840591 w 6549648"/>
              <a:gd name="connsiteY12" fmla="*/ 598715 h 1197429"/>
              <a:gd name="connsiteX13" fmla="*/ 3360134 w 6549648"/>
              <a:gd name="connsiteY13" fmla="*/ 609600 h 1197429"/>
              <a:gd name="connsiteX14" fmla="*/ 3011791 w 6549648"/>
              <a:gd name="connsiteY14" fmla="*/ 620486 h 1197429"/>
              <a:gd name="connsiteX15" fmla="*/ 2924706 w 6549648"/>
              <a:gd name="connsiteY15" fmla="*/ 631372 h 1197429"/>
              <a:gd name="connsiteX16" fmla="*/ 2478391 w 6549648"/>
              <a:gd name="connsiteY16" fmla="*/ 642258 h 1197429"/>
              <a:gd name="connsiteX17" fmla="*/ 1117677 w 6549648"/>
              <a:gd name="connsiteY17" fmla="*/ 631372 h 1197429"/>
              <a:gd name="connsiteX18" fmla="*/ 856420 w 6549648"/>
              <a:gd name="connsiteY18" fmla="*/ 642258 h 1197429"/>
              <a:gd name="connsiteX19" fmla="*/ 780220 w 6549648"/>
              <a:gd name="connsiteY19" fmla="*/ 653143 h 1197429"/>
              <a:gd name="connsiteX20" fmla="*/ 747563 w 6549648"/>
              <a:gd name="connsiteY20" fmla="*/ 664029 h 1197429"/>
              <a:gd name="connsiteX21" fmla="*/ 323020 w 6549648"/>
              <a:gd name="connsiteY21" fmla="*/ 707572 h 1197429"/>
              <a:gd name="connsiteX22" fmla="*/ 257706 w 6549648"/>
              <a:gd name="connsiteY22" fmla="*/ 729343 h 1197429"/>
              <a:gd name="connsiteX23" fmla="*/ 225048 w 6549648"/>
              <a:gd name="connsiteY23" fmla="*/ 740229 h 1197429"/>
              <a:gd name="connsiteX24" fmla="*/ 137963 w 6549648"/>
              <a:gd name="connsiteY24" fmla="*/ 751115 h 1197429"/>
              <a:gd name="connsiteX25" fmla="*/ 39991 w 6549648"/>
              <a:gd name="connsiteY25" fmla="*/ 794658 h 1197429"/>
              <a:gd name="connsiteX26" fmla="*/ 29106 w 6549648"/>
              <a:gd name="connsiteY26" fmla="*/ 990600 h 1197429"/>
              <a:gd name="connsiteX27" fmla="*/ 377448 w 6549648"/>
              <a:gd name="connsiteY27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97972 w 6509657"/>
              <a:gd name="connsiteY24" fmla="*/ 751115 h 1197429"/>
              <a:gd name="connsiteX25" fmla="*/ 0 w 6509657"/>
              <a:gd name="connsiteY25" fmla="*/ 794658 h 1197429"/>
              <a:gd name="connsiteX26" fmla="*/ 337457 w 6509657"/>
              <a:gd name="connsiteY26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0 w 6509657"/>
              <a:gd name="connsiteY24" fmla="*/ 794658 h 1197429"/>
              <a:gd name="connsiteX25" fmla="*/ 337457 w 6509657"/>
              <a:gd name="connsiteY25" fmla="*/ 1197429 h 1197429"/>
              <a:gd name="connsiteX0" fmla="*/ 6238974 w 6511116"/>
              <a:gd name="connsiteY0" fmla="*/ 0 h 1197429"/>
              <a:gd name="connsiteX1" fmla="*/ 6445802 w 6511116"/>
              <a:gd name="connsiteY1" fmla="*/ 108858 h 1197429"/>
              <a:gd name="connsiteX2" fmla="*/ 6467574 w 6511116"/>
              <a:gd name="connsiteY2" fmla="*/ 130629 h 1197429"/>
              <a:gd name="connsiteX3" fmla="*/ 6511116 w 6511116"/>
              <a:gd name="connsiteY3" fmla="*/ 195943 h 1197429"/>
              <a:gd name="connsiteX4" fmla="*/ 6500231 w 6511116"/>
              <a:gd name="connsiteY4" fmla="*/ 348343 h 1197429"/>
              <a:gd name="connsiteX5" fmla="*/ 6402259 w 6511116"/>
              <a:gd name="connsiteY5" fmla="*/ 424543 h 1197429"/>
              <a:gd name="connsiteX6" fmla="*/ 6369602 w 6511116"/>
              <a:gd name="connsiteY6" fmla="*/ 435429 h 1197429"/>
              <a:gd name="connsiteX7" fmla="*/ 6326059 w 6511116"/>
              <a:gd name="connsiteY7" fmla="*/ 457200 h 1197429"/>
              <a:gd name="connsiteX8" fmla="*/ 6238974 w 6511116"/>
              <a:gd name="connsiteY8" fmla="*/ 478972 h 1197429"/>
              <a:gd name="connsiteX9" fmla="*/ 6119231 w 6511116"/>
              <a:gd name="connsiteY9" fmla="*/ 511629 h 1197429"/>
              <a:gd name="connsiteX10" fmla="*/ 5912402 w 6511116"/>
              <a:gd name="connsiteY10" fmla="*/ 555172 h 1197429"/>
              <a:gd name="connsiteX11" fmla="*/ 5509631 w 6511116"/>
              <a:gd name="connsiteY11" fmla="*/ 566058 h 1197429"/>
              <a:gd name="connsiteX12" fmla="*/ 4802059 w 6511116"/>
              <a:gd name="connsiteY12" fmla="*/ 598715 h 1197429"/>
              <a:gd name="connsiteX13" fmla="*/ 3321602 w 6511116"/>
              <a:gd name="connsiteY13" fmla="*/ 609600 h 1197429"/>
              <a:gd name="connsiteX14" fmla="*/ 2973259 w 6511116"/>
              <a:gd name="connsiteY14" fmla="*/ 620486 h 1197429"/>
              <a:gd name="connsiteX15" fmla="*/ 2886174 w 6511116"/>
              <a:gd name="connsiteY15" fmla="*/ 631372 h 1197429"/>
              <a:gd name="connsiteX16" fmla="*/ 2439859 w 6511116"/>
              <a:gd name="connsiteY16" fmla="*/ 642258 h 1197429"/>
              <a:gd name="connsiteX17" fmla="*/ 1079145 w 6511116"/>
              <a:gd name="connsiteY17" fmla="*/ 631372 h 1197429"/>
              <a:gd name="connsiteX18" fmla="*/ 817888 w 6511116"/>
              <a:gd name="connsiteY18" fmla="*/ 642258 h 1197429"/>
              <a:gd name="connsiteX19" fmla="*/ 741688 w 6511116"/>
              <a:gd name="connsiteY19" fmla="*/ 653143 h 1197429"/>
              <a:gd name="connsiteX20" fmla="*/ 709031 w 6511116"/>
              <a:gd name="connsiteY20" fmla="*/ 664029 h 1197429"/>
              <a:gd name="connsiteX21" fmla="*/ 284488 w 6511116"/>
              <a:gd name="connsiteY21" fmla="*/ 707572 h 1197429"/>
              <a:gd name="connsiteX22" fmla="*/ 219174 w 6511116"/>
              <a:gd name="connsiteY22" fmla="*/ 729343 h 1197429"/>
              <a:gd name="connsiteX23" fmla="*/ 1459 w 6511116"/>
              <a:gd name="connsiteY23" fmla="*/ 794658 h 1197429"/>
              <a:gd name="connsiteX24" fmla="*/ 338916 w 6511116"/>
              <a:gd name="connsiteY24" fmla="*/ 1197429 h 1197429"/>
              <a:gd name="connsiteX0" fmla="*/ 6239707 w 6511849"/>
              <a:gd name="connsiteY0" fmla="*/ 0 h 1197429"/>
              <a:gd name="connsiteX1" fmla="*/ 6446535 w 6511849"/>
              <a:gd name="connsiteY1" fmla="*/ 108858 h 1197429"/>
              <a:gd name="connsiteX2" fmla="*/ 6468307 w 6511849"/>
              <a:gd name="connsiteY2" fmla="*/ 130629 h 1197429"/>
              <a:gd name="connsiteX3" fmla="*/ 6511849 w 6511849"/>
              <a:gd name="connsiteY3" fmla="*/ 195943 h 1197429"/>
              <a:gd name="connsiteX4" fmla="*/ 6500964 w 6511849"/>
              <a:gd name="connsiteY4" fmla="*/ 348343 h 1197429"/>
              <a:gd name="connsiteX5" fmla="*/ 6402992 w 6511849"/>
              <a:gd name="connsiteY5" fmla="*/ 424543 h 1197429"/>
              <a:gd name="connsiteX6" fmla="*/ 6370335 w 6511849"/>
              <a:gd name="connsiteY6" fmla="*/ 435429 h 1197429"/>
              <a:gd name="connsiteX7" fmla="*/ 6326792 w 6511849"/>
              <a:gd name="connsiteY7" fmla="*/ 457200 h 1197429"/>
              <a:gd name="connsiteX8" fmla="*/ 6239707 w 6511849"/>
              <a:gd name="connsiteY8" fmla="*/ 478972 h 1197429"/>
              <a:gd name="connsiteX9" fmla="*/ 6119964 w 6511849"/>
              <a:gd name="connsiteY9" fmla="*/ 511629 h 1197429"/>
              <a:gd name="connsiteX10" fmla="*/ 5913135 w 6511849"/>
              <a:gd name="connsiteY10" fmla="*/ 555172 h 1197429"/>
              <a:gd name="connsiteX11" fmla="*/ 5510364 w 6511849"/>
              <a:gd name="connsiteY11" fmla="*/ 566058 h 1197429"/>
              <a:gd name="connsiteX12" fmla="*/ 4802792 w 6511849"/>
              <a:gd name="connsiteY12" fmla="*/ 598715 h 1197429"/>
              <a:gd name="connsiteX13" fmla="*/ 3322335 w 6511849"/>
              <a:gd name="connsiteY13" fmla="*/ 609600 h 1197429"/>
              <a:gd name="connsiteX14" fmla="*/ 2973992 w 6511849"/>
              <a:gd name="connsiteY14" fmla="*/ 620486 h 1197429"/>
              <a:gd name="connsiteX15" fmla="*/ 2886907 w 6511849"/>
              <a:gd name="connsiteY15" fmla="*/ 631372 h 1197429"/>
              <a:gd name="connsiteX16" fmla="*/ 2440592 w 6511849"/>
              <a:gd name="connsiteY16" fmla="*/ 642258 h 1197429"/>
              <a:gd name="connsiteX17" fmla="*/ 1079878 w 6511849"/>
              <a:gd name="connsiteY17" fmla="*/ 631372 h 1197429"/>
              <a:gd name="connsiteX18" fmla="*/ 818621 w 6511849"/>
              <a:gd name="connsiteY18" fmla="*/ 642258 h 1197429"/>
              <a:gd name="connsiteX19" fmla="*/ 742421 w 6511849"/>
              <a:gd name="connsiteY19" fmla="*/ 653143 h 1197429"/>
              <a:gd name="connsiteX20" fmla="*/ 709764 w 6511849"/>
              <a:gd name="connsiteY20" fmla="*/ 664029 h 1197429"/>
              <a:gd name="connsiteX21" fmla="*/ 219907 w 6511849"/>
              <a:gd name="connsiteY21" fmla="*/ 729343 h 1197429"/>
              <a:gd name="connsiteX22" fmla="*/ 2192 w 6511849"/>
              <a:gd name="connsiteY22" fmla="*/ 794658 h 1197429"/>
              <a:gd name="connsiteX23" fmla="*/ 339649 w 6511849"/>
              <a:gd name="connsiteY23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223518 w 6515460"/>
              <a:gd name="connsiteY21" fmla="*/ 729343 h 1197429"/>
              <a:gd name="connsiteX22" fmla="*/ 136433 w 6515460"/>
              <a:gd name="connsiteY22" fmla="*/ 740229 h 1197429"/>
              <a:gd name="connsiteX23" fmla="*/ 5803 w 6515460"/>
              <a:gd name="connsiteY23" fmla="*/ 794658 h 1197429"/>
              <a:gd name="connsiteX24" fmla="*/ 343260 w 6515460"/>
              <a:gd name="connsiteY24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136433 w 6515460"/>
              <a:gd name="connsiteY21" fmla="*/ 740229 h 1197429"/>
              <a:gd name="connsiteX22" fmla="*/ 5803 w 6515460"/>
              <a:gd name="connsiteY22" fmla="*/ 794658 h 1197429"/>
              <a:gd name="connsiteX23" fmla="*/ 343260 w 6515460"/>
              <a:gd name="connsiteY23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0 w 6509657"/>
              <a:gd name="connsiteY21" fmla="*/ 794658 h 1197429"/>
              <a:gd name="connsiteX22" fmla="*/ 337457 w 6509657"/>
              <a:gd name="connsiteY22" fmla="*/ 1197429 h 1197429"/>
              <a:gd name="connsiteX0" fmla="*/ 6237515 w 6514278"/>
              <a:gd name="connsiteY0" fmla="*/ 0 h 1197429"/>
              <a:gd name="connsiteX1" fmla="*/ 6444343 w 6514278"/>
              <a:gd name="connsiteY1" fmla="*/ 108858 h 1197429"/>
              <a:gd name="connsiteX2" fmla="*/ 6509657 w 6514278"/>
              <a:gd name="connsiteY2" fmla="*/ 195943 h 1197429"/>
              <a:gd name="connsiteX3" fmla="*/ 6498772 w 6514278"/>
              <a:gd name="connsiteY3" fmla="*/ 348343 h 1197429"/>
              <a:gd name="connsiteX4" fmla="*/ 6400800 w 6514278"/>
              <a:gd name="connsiteY4" fmla="*/ 424543 h 1197429"/>
              <a:gd name="connsiteX5" fmla="*/ 6368143 w 6514278"/>
              <a:gd name="connsiteY5" fmla="*/ 435429 h 1197429"/>
              <a:gd name="connsiteX6" fmla="*/ 6324600 w 6514278"/>
              <a:gd name="connsiteY6" fmla="*/ 457200 h 1197429"/>
              <a:gd name="connsiteX7" fmla="*/ 6237515 w 6514278"/>
              <a:gd name="connsiteY7" fmla="*/ 478972 h 1197429"/>
              <a:gd name="connsiteX8" fmla="*/ 6117772 w 6514278"/>
              <a:gd name="connsiteY8" fmla="*/ 511629 h 1197429"/>
              <a:gd name="connsiteX9" fmla="*/ 5910943 w 6514278"/>
              <a:gd name="connsiteY9" fmla="*/ 555172 h 1197429"/>
              <a:gd name="connsiteX10" fmla="*/ 5508172 w 6514278"/>
              <a:gd name="connsiteY10" fmla="*/ 566058 h 1197429"/>
              <a:gd name="connsiteX11" fmla="*/ 4800600 w 6514278"/>
              <a:gd name="connsiteY11" fmla="*/ 598715 h 1197429"/>
              <a:gd name="connsiteX12" fmla="*/ 3320143 w 6514278"/>
              <a:gd name="connsiteY12" fmla="*/ 609600 h 1197429"/>
              <a:gd name="connsiteX13" fmla="*/ 2971800 w 6514278"/>
              <a:gd name="connsiteY13" fmla="*/ 620486 h 1197429"/>
              <a:gd name="connsiteX14" fmla="*/ 2884715 w 6514278"/>
              <a:gd name="connsiteY14" fmla="*/ 631372 h 1197429"/>
              <a:gd name="connsiteX15" fmla="*/ 2438400 w 6514278"/>
              <a:gd name="connsiteY15" fmla="*/ 642258 h 1197429"/>
              <a:gd name="connsiteX16" fmla="*/ 1077686 w 6514278"/>
              <a:gd name="connsiteY16" fmla="*/ 631372 h 1197429"/>
              <a:gd name="connsiteX17" fmla="*/ 816429 w 6514278"/>
              <a:gd name="connsiteY17" fmla="*/ 642258 h 1197429"/>
              <a:gd name="connsiteX18" fmla="*/ 740229 w 6514278"/>
              <a:gd name="connsiteY18" fmla="*/ 653143 h 1197429"/>
              <a:gd name="connsiteX19" fmla="*/ 707572 w 6514278"/>
              <a:gd name="connsiteY19" fmla="*/ 664029 h 1197429"/>
              <a:gd name="connsiteX20" fmla="*/ 0 w 6514278"/>
              <a:gd name="connsiteY20" fmla="*/ 794658 h 1197429"/>
              <a:gd name="connsiteX21" fmla="*/ 337457 w 6514278"/>
              <a:gd name="connsiteY21" fmla="*/ 1197429 h 1197429"/>
              <a:gd name="connsiteX0" fmla="*/ 6237515 w 6500327"/>
              <a:gd name="connsiteY0" fmla="*/ 0 h 1197429"/>
              <a:gd name="connsiteX1" fmla="*/ 6444343 w 6500327"/>
              <a:gd name="connsiteY1" fmla="*/ 108858 h 1197429"/>
              <a:gd name="connsiteX2" fmla="*/ 6498772 w 6500327"/>
              <a:gd name="connsiteY2" fmla="*/ 348343 h 1197429"/>
              <a:gd name="connsiteX3" fmla="*/ 6400800 w 6500327"/>
              <a:gd name="connsiteY3" fmla="*/ 424543 h 1197429"/>
              <a:gd name="connsiteX4" fmla="*/ 6368143 w 6500327"/>
              <a:gd name="connsiteY4" fmla="*/ 435429 h 1197429"/>
              <a:gd name="connsiteX5" fmla="*/ 6324600 w 6500327"/>
              <a:gd name="connsiteY5" fmla="*/ 457200 h 1197429"/>
              <a:gd name="connsiteX6" fmla="*/ 6237515 w 6500327"/>
              <a:gd name="connsiteY6" fmla="*/ 478972 h 1197429"/>
              <a:gd name="connsiteX7" fmla="*/ 6117772 w 6500327"/>
              <a:gd name="connsiteY7" fmla="*/ 511629 h 1197429"/>
              <a:gd name="connsiteX8" fmla="*/ 5910943 w 6500327"/>
              <a:gd name="connsiteY8" fmla="*/ 555172 h 1197429"/>
              <a:gd name="connsiteX9" fmla="*/ 5508172 w 6500327"/>
              <a:gd name="connsiteY9" fmla="*/ 566058 h 1197429"/>
              <a:gd name="connsiteX10" fmla="*/ 4800600 w 6500327"/>
              <a:gd name="connsiteY10" fmla="*/ 598715 h 1197429"/>
              <a:gd name="connsiteX11" fmla="*/ 3320143 w 6500327"/>
              <a:gd name="connsiteY11" fmla="*/ 609600 h 1197429"/>
              <a:gd name="connsiteX12" fmla="*/ 2971800 w 6500327"/>
              <a:gd name="connsiteY12" fmla="*/ 620486 h 1197429"/>
              <a:gd name="connsiteX13" fmla="*/ 2884715 w 6500327"/>
              <a:gd name="connsiteY13" fmla="*/ 631372 h 1197429"/>
              <a:gd name="connsiteX14" fmla="*/ 2438400 w 6500327"/>
              <a:gd name="connsiteY14" fmla="*/ 642258 h 1197429"/>
              <a:gd name="connsiteX15" fmla="*/ 1077686 w 6500327"/>
              <a:gd name="connsiteY15" fmla="*/ 631372 h 1197429"/>
              <a:gd name="connsiteX16" fmla="*/ 816429 w 6500327"/>
              <a:gd name="connsiteY16" fmla="*/ 642258 h 1197429"/>
              <a:gd name="connsiteX17" fmla="*/ 740229 w 6500327"/>
              <a:gd name="connsiteY17" fmla="*/ 653143 h 1197429"/>
              <a:gd name="connsiteX18" fmla="*/ 707572 w 6500327"/>
              <a:gd name="connsiteY18" fmla="*/ 664029 h 1197429"/>
              <a:gd name="connsiteX19" fmla="*/ 0 w 6500327"/>
              <a:gd name="connsiteY19" fmla="*/ 794658 h 1197429"/>
              <a:gd name="connsiteX20" fmla="*/ 337457 w 6500327"/>
              <a:gd name="connsiteY20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324600 w 6503679"/>
              <a:gd name="connsiteY4" fmla="*/ 457200 h 1197429"/>
              <a:gd name="connsiteX5" fmla="*/ 6237515 w 6503679"/>
              <a:gd name="connsiteY5" fmla="*/ 478972 h 1197429"/>
              <a:gd name="connsiteX6" fmla="*/ 6117772 w 6503679"/>
              <a:gd name="connsiteY6" fmla="*/ 511629 h 1197429"/>
              <a:gd name="connsiteX7" fmla="*/ 5910943 w 6503679"/>
              <a:gd name="connsiteY7" fmla="*/ 555172 h 1197429"/>
              <a:gd name="connsiteX8" fmla="*/ 5508172 w 6503679"/>
              <a:gd name="connsiteY8" fmla="*/ 566058 h 1197429"/>
              <a:gd name="connsiteX9" fmla="*/ 4800600 w 6503679"/>
              <a:gd name="connsiteY9" fmla="*/ 598715 h 1197429"/>
              <a:gd name="connsiteX10" fmla="*/ 3320143 w 6503679"/>
              <a:gd name="connsiteY10" fmla="*/ 609600 h 1197429"/>
              <a:gd name="connsiteX11" fmla="*/ 2971800 w 6503679"/>
              <a:gd name="connsiteY11" fmla="*/ 620486 h 1197429"/>
              <a:gd name="connsiteX12" fmla="*/ 2884715 w 6503679"/>
              <a:gd name="connsiteY12" fmla="*/ 631372 h 1197429"/>
              <a:gd name="connsiteX13" fmla="*/ 2438400 w 6503679"/>
              <a:gd name="connsiteY13" fmla="*/ 642258 h 1197429"/>
              <a:gd name="connsiteX14" fmla="*/ 1077686 w 6503679"/>
              <a:gd name="connsiteY14" fmla="*/ 631372 h 1197429"/>
              <a:gd name="connsiteX15" fmla="*/ 816429 w 6503679"/>
              <a:gd name="connsiteY15" fmla="*/ 642258 h 1197429"/>
              <a:gd name="connsiteX16" fmla="*/ 740229 w 6503679"/>
              <a:gd name="connsiteY16" fmla="*/ 653143 h 1197429"/>
              <a:gd name="connsiteX17" fmla="*/ 707572 w 6503679"/>
              <a:gd name="connsiteY17" fmla="*/ 664029 h 1197429"/>
              <a:gd name="connsiteX18" fmla="*/ 0 w 6503679"/>
              <a:gd name="connsiteY18" fmla="*/ 794658 h 1197429"/>
              <a:gd name="connsiteX19" fmla="*/ 337457 w 6503679"/>
              <a:gd name="connsiteY19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237515 w 6503679"/>
              <a:gd name="connsiteY4" fmla="*/ 478972 h 1197429"/>
              <a:gd name="connsiteX5" fmla="*/ 6117772 w 6503679"/>
              <a:gd name="connsiteY5" fmla="*/ 511629 h 1197429"/>
              <a:gd name="connsiteX6" fmla="*/ 5910943 w 6503679"/>
              <a:gd name="connsiteY6" fmla="*/ 555172 h 1197429"/>
              <a:gd name="connsiteX7" fmla="*/ 5508172 w 6503679"/>
              <a:gd name="connsiteY7" fmla="*/ 566058 h 1197429"/>
              <a:gd name="connsiteX8" fmla="*/ 4800600 w 6503679"/>
              <a:gd name="connsiteY8" fmla="*/ 598715 h 1197429"/>
              <a:gd name="connsiteX9" fmla="*/ 3320143 w 6503679"/>
              <a:gd name="connsiteY9" fmla="*/ 609600 h 1197429"/>
              <a:gd name="connsiteX10" fmla="*/ 2971800 w 6503679"/>
              <a:gd name="connsiteY10" fmla="*/ 620486 h 1197429"/>
              <a:gd name="connsiteX11" fmla="*/ 2884715 w 6503679"/>
              <a:gd name="connsiteY11" fmla="*/ 631372 h 1197429"/>
              <a:gd name="connsiteX12" fmla="*/ 2438400 w 6503679"/>
              <a:gd name="connsiteY12" fmla="*/ 642258 h 1197429"/>
              <a:gd name="connsiteX13" fmla="*/ 1077686 w 6503679"/>
              <a:gd name="connsiteY13" fmla="*/ 631372 h 1197429"/>
              <a:gd name="connsiteX14" fmla="*/ 816429 w 6503679"/>
              <a:gd name="connsiteY14" fmla="*/ 642258 h 1197429"/>
              <a:gd name="connsiteX15" fmla="*/ 740229 w 6503679"/>
              <a:gd name="connsiteY15" fmla="*/ 653143 h 1197429"/>
              <a:gd name="connsiteX16" fmla="*/ 707572 w 6503679"/>
              <a:gd name="connsiteY16" fmla="*/ 664029 h 1197429"/>
              <a:gd name="connsiteX17" fmla="*/ 0 w 6503679"/>
              <a:gd name="connsiteY17" fmla="*/ 794658 h 1197429"/>
              <a:gd name="connsiteX18" fmla="*/ 337457 w 6503679"/>
              <a:gd name="connsiteY18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117772 w 6503679"/>
              <a:gd name="connsiteY4" fmla="*/ 511629 h 1197429"/>
              <a:gd name="connsiteX5" fmla="*/ 5910943 w 6503679"/>
              <a:gd name="connsiteY5" fmla="*/ 555172 h 1197429"/>
              <a:gd name="connsiteX6" fmla="*/ 5508172 w 6503679"/>
              <a:gd name="connsiteY6" fmla="*/ 566058 h 1197429"/>
              <a:gd name="connsiteX7" fmla="*/ 4800600 w 6503679"/>
              <a:gd name="connsiteY7" fmla="*/ 598715 h 1197429"/>
              <a:gd name="connsiteX8" fmla="*/ 3320143 w 6503679"/>
              <a:gd name="connsiteY8" fmla="*/ 609600 h 1197429"/>
              <a:gd name="connsiteX9" fmla="*/ 2971800 w 6503679"/>
              <a:gd name="connsiteY9" fmla="*/ 620486 h 1197429"/>
              <a:gd name="connsiteX10" fmla="*/ 2884715 w 6503679"/>
              <a:gd name="connsiteY10" fmla="*/ 631372 h 1197429"/>
              <a:gd name="connsiteX11" fmla="*/ 2438400 w 6503679"/>
              <a:gd name="connsiteY11" fmla="*/ 642258 h 1197429"/>
              <a:gd name="connsiteX12" fmla="*/ 1077686 w 6503679"/>
              <a:gd name="connsiteY12" fmla="*/ 631372 h 1197429"/>
              <a:gd name="connsiteX13" fmla="*/ 816429 w 6503679"/>
              <a:gd name="connsiteY13" fmla="*/ 642258 h 1197429"/>
              <a:gd name="connsiteX14" fmla="*/ 740229 w 6503679"/>
              <a:gd name="connsiteY14" fmla="*/ 653143 h 1197429"/>
              <a:gd name="connsiteX15" fmla="*/ 707572 w 6503679"/>
              <a:gd name="connsiteY15" fmla="*/ 664029 h 1197429"/>
              <a:gd name="connsiteX16" fmla="*/ 0 w 6503679"/>
              <a:gd name="connsiteY16" fmla="*/ 794658 h 1197429"/>
              <a:gd name="connsiteX17" fmla="*/ 337457 w 6503679"/>
              <a:gd name="connsiteY17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910943 w 6503679"/>
              <a:gd name="connsiteY4" fmla="*/ 555172 h 1197429"/>
              <a:gd name="connsiteX5" fmla="*/ 5508172 w 6503679"/>
              <a:gd name="connsiteY5" fmla="*/ 566058 h 1197429"/>
              <a:gd name="connsiteX6" fmla="*/ 4800600 w 6503679"/>
              <a:gd name="connsiteY6" fmla="*/ 598715 h 1197429"/>
              <a:gd name="connsiteX7" fmla="*/ 3320143 w 6503679"/>
              <a:gd name="connsiteY7" fmla="*/ 609600 h 1197429"/>
              <a:gd name="connsiteX8" fmla="*/ 2971800 w 6503679"/>
              <a:gd name="connsiteY8" fmla="*/ 620486 h 1197429"/>
              <a:gd name="connsiteX9" fmla="*/ 2884715 w 6503679"/>
              <a:gd name="connsiteY9" fmla="*/ 631372 h 1197429"/>
              <a:gd name="connsiteX10" fmla="*/ 2438400 w 6503679"/>
              <a:gd name="connsiteY10" fmla="*/ 642258 h 1197429"/>
              <a:gd name="connsiteX11" fmla="*/ 1077686 w 6503679"/>
              <a:gd name="connsiteY11" fmla="*/ 631372 h 1197429"/>
              <a:gd name="connsiteX12" fmla="*/ 816429 w 6503679"/>
              <a:gd name="connsiteY12" fmla="*/ 642258 h 1197429"/>
              <a:gd name="connsiteX13" fmla="*/ 740229 w 6503679"/>
              <a:gd name="connsiteY13" fmla="*/ 653143 h 1197429"/>
              <a:gd name="connsiteX14" fmla="*/ 707572 w 6503679"/>
              <a:gd name="connsiteY14" fmla="*/ 664029 h 1197429"/>
              <a:gd name="connsiteX15" fmla="*/ 0 w 6503679"/>
              <a:gd name="connsiteY15" fmla="*/ 794658 h 1197429"/>
              <a:gd name="connsiteX16" fmla="*/ 337457 w 6503679"/>
              <a:gd name="connsiteY16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508172 w 6503679"/>
              <a:gd name="connsiteY4" fmla="*/ 566058 h 1197429"/>
              <a:gd name="connsiteX5" fmla="*/ 4800600 w 6503679"/>
              <a:gd name="connsiteY5" fmla="*/ 598715 h 1197429"/>
              <a:gd name="connsiteX6" fmla="*/ 3320143 w 6503679"/>
              <a:gd name="connsiteY6" fmla="*/ 609600 h 1197429"/>
              <a:gd name="connsiteX7" fmla="*/ 2971800 w 6503679"/>
              <a:gd name="connsiteY7" fmla="*/ 620486 h 1197429"/>
              <a:gd name="connsiteX8" fmla="*/ 2884715 w 6503679"/>
              <a:gd name="connsiteY8" fmla="*/ 631372 h 1197429"/>
              <a:gd name="connsiteX9" fmla="*/ 2438400 w 6503679"/>
              <a:gd name="connsiteY9" fmla="*/ 642258 h 1197429"/>
              <a:gd name="connsiteX10" fmla="*/ 1077686 w 6503679"/>
              <a:gd name="connsiteY10" fmla="*/ 631372 h 1197429"/>
              <a:gd name="connsiteX11" fmla="*/ 816429 w 6503679"/>
              <a:gd name="connsiteY11" fmla="*/ 642258 h 1197429"/>
              <a:gd name="connsiteX12" fmla="*/ 740229 w 6503679"/>
              <a:gd name="connsiteY12" fmla="*/ 653143 h 1197429"/>
              <a:gd name="connsiteX13" fmla="*/ 707572 w 6503679"/>
              <a:gd name="connsiteY13" fmla="*/ 664029 h 1197429"/>
              <a:gd name="connsiteX14" fmla="*/ 0 w 6503679"/>
              <a:gd name="connsiteY14" fmla="*/ 794658 h 1197429"/>
              <a:gd name="connsiteX15" fmla="*/ 337457 w 6503679"/>
              <a:gd name="connsiteY15" fmla="*/ 1197429 h 1197429"/>
              <a:gd name="connsiteX0" fmla="*/ 6237515 w 6523655"/>
              <a:gd name="connsiteY0" fmla="*/ 0 h 1197429"/>
              <a:gd name="connsiteX1" fmla="*/ 6498772 w 6523655"/>
              <a:gd name="connsiteY1" fmla="*/ 348343 h 1197429"/>
              <a:gd name="connsiteX2" fmla="*/ 6400800 w 6523655"/>
              <a:gd name="connsiteY2" fmla="*/ 424543 h 1197429"/>
              <a:gd name="connsiteX3" fmla="*/ 5508172 w 6523655"/>
              <a:gd name="connsiteY3" fmla="*/ 566058 h 1197429"/>
              <a:gd name="connsiteX4" fmla="*/ 4800600 w 6523655"/>
              <a:gd name="connsiteY4" fmla="*/ 598715 h 1197429"/>
              <a:gd name="connsiteX5" fmla="*/ 3320143 w 6523655"/>
              <a:gd name="connsiteY5" fmla="*/ 609600 h 1197429"/>
              <a:gd name="connsiteX6" fmla="*/ 2971800 w 6523655"/>
              <a:gd name="connsiteY6" fmla="*/ 620486 h 1197429"/>
              <a:gd name="connsiteX7" fmla="*/ 2884715 w 6523655"/>
              <a:gd name="connsiteY7" fmla="*/ 631372 h 1197429"/>
              <a:gd name="connsiteX8" fmla="*/ 2438400 w 6523655"/>
              <a:gd name="connsiteY8" fmla="*/ 642258 h 1197429"/>
              <a:gd name="connsiteX9" fmla="*/ 1077686 w 6523655"/>
              <a:gd name="connsiteY9" fmla="*/ 631372 h 1197429"/>
              <a:gd name="connsiteX10" fmla="*/ 816429 w 6523655"/>
              <a:gd name="connsiteY10" fmla="*/ 642258 h 1197429"/>
              <a:gd name="connsiteX11" fmla="*/ 740229 w 6523655"/>
              <a:gd name="connsiteY11" fmla="*/ 653143 h 1197429"/>
              <a:gd name="connsiteX12" fmla="*/ 707572 w 6523655"/>
              <a:gd name="connsiteY12" fmla="*/ 664029 h 1197429"/>
              <a:gd name="connsiteX13" fmla="*/ 0 w 6523655"/>
              <a:gd name="connsiteY13" fmla="*/ 794658 h 1197429"/>
              <a:gd name="connsiteX14" fmla="*/ 337457 w 6523655"/>
              <a:gd name="connsiteY14" fmla="*/ 1197429 h 1197429"/>
              <a:gd name="connsiteX0" fmla="*/ 6237515 w 6525562"/>
              <a:gd name="connsiteY0" fmla="*/ 0 h 1197429"/>
              <a:gd name="connsiteX1" fmla="*/ 6498772 w 6525562"/>
              <a:gd name="connsiteY1" fmla="*/ 348343 h 1197429"/>
              <a:gd name="connsiteX2" fmla="*/ 5508172 w 6525562"/>
              <a:gd name="connsiteY2" fmla="*/ 566058 h 1197429"/>
              <a:gd name="connsiteX3" fmla="*/ 4800600 w 6525562"/>
              <a:gd name="connsiteY3" fmla="*/ 598715 h 1197429"/>
              <a:gd name="connsiteX4" fmla="*/ 3320143 w 6525562"/>
              <a:gd name="connsiteY4" fmla="*/ 609600 h 1197429"/>
              <a:gd name="connsiteX5" fmla="*/ 2971800 w 6525562"/>
              <a:gd name="connsiteY5" fmla="*/ 620486 h 1197429"/>
              <a:gd name="connsiteX6" fmla="*/ 2884715 w 6525562"/>
              <a:gd name="connsiteY6" fmla="*/ 631372 h 1197429"/>
              <a:gd name="connsiteX7" fmla="*/ 2438400 w 6525562"/>
              <a:gd name="connsiteY7" fmla="*/ 642258 h 1197429"/>
              <a:gd name="connsiteX8" fmla="*/ 1077686 w 6525562"/>
              <a:gd name="connsiteY8" fmla="*/ 631372 h 1197429"/>
              <a:gd name="connsiteX9" fmla="*/ 816429 w 6525562"/>
              <a:gd name="connsiteY9" fmla="*/ 642258 h 1197429"/>
              <a:gd name="connsiteX10" fmla="*/ 740229 w 6525562"/>
              <a:gd name="connsiteY10" fmla="*/ 653143 h 1197429"/>
              <a:gd name="connsiteX11" fmla="*/ 707572 w 6525562"/>
              <a:gd name="connsiteY11" fmla="*/ 664029 h 1197429"/>
              <a:gd name="connsiteX12" fmla="*/ 0 w 6525562"/>
              <a:gd name="connsiteY12" fmla="*/ 794658 h 1197429"/>
              <a:gd name="connsiteX13" fmla="*/ 337457 w 6525562"/>
              <a:gd name="connsiteY13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884715 w 6568898"/>
              <a:gd name="connsiteY5" fmla="*/ 631372 h 1197429"/>
              <a:gd name="connsiteX6" fmla="*/ 2438400 w 6568898"/>
              <a:gd name="connsiteY6" fmla="*/ 642258 h 1197429"/>
              <a:gd name="connsiteX7" fmla="*/ 1077686 w 6568898"/>
              <a:gd name="connsiteY7" fmla="*/ 631372 h 1197429"/>
              <a:gd name="connsiteX8" fmla="*/ 816429 w 6568898"/>
              <a:gd name="connsiteY8" fmla="*/ 642258 h 1197429"/>
              <a:gd name="connsiteX9" fmla="*/ 740229 w 6568898"/>
              <a:gd name="connsiteY9" fmla="*/ 653143 h 1197429"/>
              <a:gd name="connsiteX10" fmla="*/ 707572 w 6568898"/>
              <a:gd name="connsiteY10" fmla="*/ 664029 h 1197429"/>
              <a:gd name="connsiteX11" fmla="*/ 0 w 6568898"/>
              <a:gd name="connsiteY11" fmla="*/ 794658 h 1197429"/>
              <a:gd name="connsiteX12" fmla="*/ 337457 w 6568898"/>
              <a:gd name="connsiteY12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438400 w 6568898"/>
              <a:gd name="connsiteY5" fmla="*/ 642258 h 1197429"/>
              <a:gd name="connsiteX6" fmla="*/ 1077686 w 6568898"/>
              <a:gd name="connsiteY6" fmla="*/ 631372 h 1197429"/>
              <a:gd name="connsiteX7" fmla="*/ 816429 w 6568898"/>
              <a:gd name="connsiteY7" fmla="*/ 642258 h 1197429"/>
              <a:gd name="connsiteX8" fmla="*/ 740229 w 6568898"/>
              <a:gd name="connsiteY8" fmla="*/ 653143 h 1197429"/>
              <a:gd name="connsiteX9" fmla="*/ 707572 w 6568898"/>
              <a:gd name="connsiteY9" fmla="*/ 664029 h 1197429"/>
              <a:gd name="connsiteX10" fmla="*/ 0 w 6568898"/>
              <a:gd name="connsiteY10" fmla="*/ 794658 h 1197429"/>
              <a:gd name="connsiteX11" fmla="*/ 337457 w 6568898"/>
              <a:gd name="connsiteY11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40229 w 6568898"/>
              <a:gd name="connsiteY7" fmla="*/ 653143 h 1197429"/>
              <a:gd name="connsiteX8" fmla="*/ 707572 w 6568898"/>
              <a:gd name="connsiteY8" fmla="*/ 664029 h 1197429"/>
              <a:gd name="connsiteX9" fmla="*/ 0 w 6568898"/>
              <a:gd name="connsiteY9" fmla="*/ 794658 h 1197429"/>
              <a:gd name="connsiteX10" fmla="*/ 337457 w 6568898"/>
              <a:gd name="connsiteY10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07572 w 6568898"/>
              <a:gd name="connsiteY7" fmla="*/ 664029 h 1197429"/>
              <a:gd name="connsiteX8" fmla="*/ 0 w 6568898"/>
              <a:gd name="connsiteY8" fmla="*/ 794658 h 1197429"/>
              <a:gd name="connsiteX9" fmla="*/ 337457 w 6568898"/>
              <a:gd name="connsiteY9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0 w 6568898"/>
              <a:gd name="connsiteY7" fmla="*/ 794658 h 1197429"/>
              <a:gd name="connsiteX8" fmla="*/ 337457 w 6568898"/>
              <a:gd name="connsiteY8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816429 w 6568898"/>
              <a:gd name="connsiteY5" fmla="*/ 642258 h 1197429"/>
              <a:gd name="connsiteX6" fmla="*/ 0 w 6568898"/>
              <a:gd name="connsiteY6" fmla="*/ 794658 h 1197429"/>
              <a:gd name="connsiteX7" fmla="*/ 337457 w 6568898"/>
              <a:gd name="connsiteY7" fmla="*/ 1197429 h 1197429"/>
              <a:gd name="connsiteX0" fmla="*/ 6239991 w 6571374"/>
              <a:gd name="connsiteY0" fmla="*/ 0 h 1197429"/>
              <a:gd name="connsiteX1" fmla="*/ 6501248 w 6571374"/>
              <a:gd name="connsiteY1" fmla="*/ 348343 h 1197429"/>
              <a:gd name="connsiteX2" fmla="*/ 4803076 w 6571374"/>
              <a:gd name="connsiteY2" fmla="*/ 598715 h 1197429"/>
              <a:gd name="connsiteX3" fmla="*/ 3322619 w 6571374"/>
              <a:gd name="connsiteY3" fmla="*/ 609600 h 1197429"/>
              <a:gd name="connsiteX4" fmla="*/ 2440876 w 6571374"/>
              <a:gd name="connsiteY4" fmla="*/ 642258 h 1197429"/>
              <a:gd name="connsiteX5" fmla="*/ 818905 w 6571374"/>
              <a:gd name="connsiteY5" fmla="*/ 642258 h 1197429"/>
              <a:gd name="connsiteX6" fmla="*/ 2476 w 6571374"/>
              <a:gd name="connsiteY6" fmla="*/ 794658 h 1197429"/>
              <a:gd name="connsiteX7" fmla="*/ 339933 w 6571374"/>
              <a:gd name="connsiteY7" fmla="*/ 1197429 h 1197429"/>
              <a:gd name="connsiteX0" fmla="*/ 6244418 w 6575801"/>
              <a:gd name="connsiteY0" fmla="*/ 0 h 1197429"/>
              <a:gd name="connsiteX1" fmla="*/ 6505675 w 6575801"/>
              <a:gd name="connsiteY1" fmla="*/ 348343 h 1197429"/>
              <a:gd name="connsiteX2" fmla="*/ 4807503 w 6575801"/>
              <a:gd name="connsiteY2" fmla="*/ 598715 h 1197429"/>
              <a:gd name="connsiteX3" fmla="*/ 3327046 w 6575801"/>
              <a:gd name="connsiteY3" fmla="*/ 609600 h 1197429"/>
              <a:gd name="connsiteX4" fmla="*/ 2445303 w 6575801"/>
              <a:gd name="connsiteY4" fmla="*/ 642258 h 1197429"/>
              <a:gd name="connsiteX5" fmla="*/ 823332 w 6575801"/>
              <a:gd name="connsiteY5" fmla="*/ 642258 h 1197429"/>
              <a:gd name="connsiteX6" fmla="*/ 6903 w 6575801"/>
              <a:gd name="connsiteY6" fmla="*/ 794658 h 1197429"/>
              <a:gd name="connsiteX7" fmla="*/ 344360 w 6575801"/>
              <a:gd name="connsiteY7" fmla="*/ 1197429 h 1197429"/>
              <a:gd name="connsiteX0" fmla="*/ 6299187 w 6630570"/>
              <a:gd name="connsiteY0" fmla="*/ 0 h 1338943"/>
              <a:gd name="connsiteX1" fmla="*/ 6560444 w 6630570"/>
              <a:gd name="connsiteY1" fmla="*/ 348343 h 1338943"/>
              <a:gd name="connsiteX2" fmla="*/ 4862272 w 6630570"/>
              <a:gd name="connsiteY2" fmla="*/ 598715 h 1338943"/>
              <a:gd name="connsiteX3" fmla="*/ 3381815 w 6630570"/>
              <a:gd name="connsiteY3" fmla="*/ 609600 h 1338943"/>
              <a:gd name="connsiteX4" fmla="*/ 2500072 w 6630570"/>
              <a:gd name="connsiteY4" fmla="*/ 642258 h 1338943"/>
              <a:gd name="connsiteX5" fmla="*/ 878101 w 6630570"/>
              <a:gd name="connsiteY5" fmla="*/ 642258 h 1338943"/>
              <a:gd name="connsiteX6" fmla="*/ 61672 w 6630570"/>
              <a:gd name="connsiteY6" fmla="*/ 794658 h 1338943"/>
              <a:gd name="connsiteX7" fmla="*/ 105215 w 6630570"/>
              <a:gd name="connsiteY7" fmla="*/ 1338943 h 1338943"/>
              <a:gd name="connsiteX0" fmla="*/ 6250154 w 6581537"/>
              <a:gd name="connsiteY0" fmla="*/ 0 h 1208314"/>
              <a:gd name="connsiteX1" fmla="*/ 6511411 w 6581537"/>
              <a:gd name="connsiteY1" fmla="*/ 348343 h 1208314"/>
              <a:gd name="connsiteX2" fmla="*/ 4813239 w 6581537"/>
              <a:gd name="connsiteY2" fmla="*/ 598715 h 1208314"/>
              <a:gd name="connsiteX3" fmla="*/ 3332782 w 6581537"/>
              <a:gd name="connsiteY3" fmla="*/ 609600 h 1208314"/>
              <a:gd name="connsiteX4" fmla="*/ 2451039 w 6581537"/>
              <a:gd name="connsiteY4" fmla="*/ 642258 h 1208314"/>
              <a:gd name="connsiteX5" fmla="*/ 829068 w 6581537"/>
              <a:gd name="connsiteY5" fmla="*/ 642258 h 1208314"/>
              <a:gd name="connsiteX6" fmla="*/ 12639 w 6581537"/>
              <a:gd name="connsiteY6" fmla="*/ 794658 h 1208314"/>
              <a:gd name="connsiteX7" fmla="*/ 339211 w 6581537"/>
              <a:gd name="connsiteY7" fmla="*/ 1208314 h 1208314"/>
              <a:gd name="connsiteX0" fmla="*/ 6272338 w 6603721"/>
              <a:gd name="connsiteY0" fmla="*/ 0 h 1208337"/>
              <a:gd name="connsiteX1" fmla="*/ 6533595 w 6603721"/>
              <a:gd name="connsiteY1" fmla="*/ 348343 h 1208337"/>
              <a:gd name="connsiteX2" fmla="*/ 4835423 w 6603721"/>
              <a:gd name="connsiteY2" fmla="*/ 598715 h 1208337"/>
              <a:gd name="connsiteX3" fmla="*/ 3354966 w 6603721"/>
              <a:gd name="connsiteY3" fmla="*/ 609600 h 1208337"/>
              <a:gd name="connsiteX4" fmla="*/ 2473223 w 6603721"/>
              <a:gd name="connsiteY4" fmla="*/ 642258 h 1208337"/>
              <a:gd name="connsiteX5" fmla="*/ 851252 w 6603721"/>
              <a:gd name="connsiteY5" fmla="*/ 642258 h 1208337"/>
              <a:gd name="connsiteX6" fmla="*/ 34823 w 6603721"/>
              <a:gd name="connsiteY6" fmla="*/ 794658 h 1208337"/>
              <a:gd name="connsiteX7" fmla="*/ 361395 w 6603721"/>
              <a:gd name="connsiteY7" fmla="*/ 1208314 h 1208337"/>
              <a:gd name="connsiteX0" fmla="*/ 6252647 w 6584030"/>
              <a:gd name="connsiteY0" fmla="*/ 0 h 1132142"/>
              <a:gd name="connsiteX1" fmla="*/ 6513904 w 6584030"/>
              <a:gd name="connsiteY1" fmla="*/ 348343 h 1132142"/>
              <a:gd name="connsiteX2" fmla="*/ 4815732 w 6584030"/>
              <a:gd name="connsiteY2" fmla="*/ 598715 h 1132142"/>
              <a:gd name="connsiteX3" fmla="*/ 3335275 w 6584030"/>
              <a:gd name="connsiteY3" fmla="*/ 609600 h 1132142"/>
              <a:gd name="connsiteX4" fmla="*/ 2453532 w 6584030"/>
              <a:gd name="connsiteY4" fmla="*/ 642258 h 1132142"/>
              <a:gd name="connsiteX5" fmla="*/ 831561 w 6584030"/>
              <a:gd name="connsiteY5" fmla="*/ 642258 h 1132142"/>
              <a:gd name="connsiteX6" fmla="*/ 15132 w 6584030"/>
              <a:gd name="connsiteY6" fmla="*/ 794658 h 1132142"/>
              <a:gd name="connsiteX7" fmla="*/ 450561 w 6584030"/>
              <a:gd name="connsiteY7" fmla="*/ 1132114 h 1132142"/>
              <a:gd name="connsiteX0" fmla="*/ 6232472 w 6563855"/>
              <a:gd name="connsiteY0" fmla="*/ 0 h 1132148"/>
              <a:gd name="connsiteX1" fmla="*/ 6493729 w 6563855"/>
              <a:gd name="connsiteY1" fmla="*/ 348343 h 1132148"/>
              <a:gd name="connsiteX2" fmla="*/ 4795557 w 6563855"/>
              <a:gd name="connsiteY2" fmla="*/ 598715 h 1132148"/>
              <a:gd name="connsiteX3" fmla="*/ 3315100 w 6563855"/>
              <a:gd name="connsiteY3" fmla="*/ 609600 h 1132148"/>
              <a:gd name="connsiteX4" fmla="*/ 2433357 w 6563855"/>
              <a:gd name="connsiteY4" fmla="*/ 642258 h 1132148"/>
              <a:gd name="connsiteX5" fmla="*/ 811386 w 6563855"/>
              <a:gd name="connsiteY5" fmla="*/ 642258 h 1132148"/>
              <a:gd name="connsiteX6" fmla="*/ 16728 w 6563855"/>
              <a:gd name="connsiteY6" fmla="*/ 838201 h 1132148"/>
              <a:gd name="connsiteX7" fmla="*/ 430386 w 6563855"/>
              <a:gd name="connsiteY7" fmla="*/ 1132114 h 1132148"/>
              <a:gd name="connsiteX0" fmla="*/ 6215751 w 6547134"/>
              <a:gd name="connsiteY0" fmla="*/ 0 h 1132226"/>
              <a:gd name="connsiteX1" fmla="*/ 6477008 w 6547134"/>
              <a:gd name="connsiteY1" fmla="*/ 348343 h 1132226"/>
              <a:gd name="connsiteX2" fmla="*/ 4778836 w 6547134"/>
              <a:gd name="connsiteY2" fmla="*/ 598715 h 1132226"/>
              <a:gd name="connsiteX3" fmla="*/ 3298379 w 6547134"/>
              <a:gd name="connsiteY3" fmla="*/ 609600 h 1132226"/>
              <a:gd name="connsiteX4" fmla="*/ 2416636 w 6547134"/>
              <a:gd name="connsiteY4" fmla="*/ 642258 h 1132226"/>
              <a:gd name="connsiteX5" fmla="*/ 794665 w 6547134"/>
              <a:gd name="connsiteY5" fmla="*/ 642258 h 1132226"/>
              <a:gd name="connsiteX6" fmla="*/ 7 w 6547134"/>
              <a:gd name="connsiteY6" fmla="*/ 838201 h 1132226"/>
              <a:gd name="connsiteX7" fmla="*/ 413665 w 6547134"/>
              <a:gd name="connsiteY7" fmla="*/ 1132114 h 1132226"/>
              <a:gd name="connsiteX0" fmla="*/ 6237520 w 6568903"/>
              <a:gd name="connsiteY0" fmla="*/ 0 h 1132211"/>
              <a:gd name="connsiteX1" fmla="*/ 6498777 w 6568903"/>
              <a:gd name="connsiteY1" fmla="*/ 348343 h 1132211"/>
              <a:gd name="connsiteX2" fmla="*/ 4800605 w 6568903"/>
              <a:gd name="connsiteY2" fmla="*/ 598715 h 1132211"/>
              <a:gd name="connsiteX3" fmla="*/ 3320148 w 6568903"/>
              <a:gd name="connsiteY3" fmla="*/ 609600 h 1132211"/>
              <a:gd name="connsiteX4" fmla="*/ 2438405 w 6568903"/>
              <a:gd name="connsiteY4" fmla="*/ 642258 h 1132211"/>
              <a:gd name="connsiteX5" fmla="*/ 816434 w 6568903"/>
              <a:gd name="connsiteY5" fmla="*/ 642258 h 1132211"/>
              <a:gd name="connsiteX6" fmla="*/ 5 w 6568903"/>
              <a:gd name="connsiteY6" fmla="*/ 827315 h 1132211"/>
              <a:gd name="connsiteX7" fmla="*/ 435434 w 6568903"/>
              <a:gd name="connsiteY7" fmla="*/ 1132114 h 1132211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2438405 w 6568903"/>
              <a:gd name="connsiteY4" fmla="*/ 642258 h 1132163"/>
              <a:gd name="connsiteX5" fmla="*/ 816434 w 6568903"/>
              <a:gd name="connsiteY5" fmla="*/ 642258 h 1132163"/>
              <a:gd name="connsiteX6" fmla="*/ 5 w 6568903"/>
              <a:gd name="connsiteY6" fmla="*/ 827315 h 1132163"/>
              <a:gd name="connsiteX7" fmla="*/ 435434 w 6568903"/>
              <a:gd name="connsiteY7" fmla="*/ 1132114 h 1132163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816434 w 6568903"/>
              <a:gd name="connsiteY4" fmla="*/ 642258 h 1132163"/>
              <a:gd name="connsiteX5" fmla="*/ 5 w 6568903"/>
              <a:gd name="connsiteY5" fmla="*/ 827315 h 1132163"/>
              <a:gd name="connsiteX6" fmla="*/ 435434 w 6568903"/>
              <a:gd name="connsiteY6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700481 w 7031864"/>
              <a:gd name="connsiteY0" fmla="*/ 0 h 1132145"/>
              <a:gd name="connsiteX1" fmla="*/ 6961738 w 7031864"/>
              <a:gd name="connsiteY1" fmla="*/ 348343 h 1132145"/>
              <a:gd name="connsiteX2" fmla="*/ 5263566 w 7031864"/>
              <a:gd name="connsiteY2" fmla="*/ 598715 h 1132145"/>
              <a:gd name="connsiteX3" fmla="*/ 3783109 w 7031864"/>
              <a:gd name="connsiteY3" fmla="*/ 609600 h 1132145"/>
              <a:gd name="connsiteX4" fmla="*/ 462966 w 7031864"/>
              <a:gd name="connsiteY4" fmla="*/ 827315 h 1132145"/>
              <a:gd name="connsiteX5" fmla="*/ 898395 w 7031864"/>
              <a:gd name="connsiteY5" fmla="*/ 1132114 h 1132145"/>
              <a:gd name="connsiteX0" fmla="*/ 6239720 w 6571103"/>
              <a:gd name="connsiteY0" fmla="*/ 0 h 1132177"/>
              <a:gd name="connsiteX1" fmla="*/ 6500977 w 6571103"/>
              <a:gd name="connsiteY1" fmla="*/ 348343 h 1132177"/>
              <a:gd name="connsiteX2" fmla="*/ 4802805 w 6571103"/>
              <a:gd name="connsiteY2" fmla="*/ 598715 h 1132177"/>
              <a:gd name="connsiteX3" fmla="*/ 3322348 w 6571103"/>
              <a:gd name="connsiteY3" fmla="*/ 609600 h 1132177"/>
              <a:gd name="connsiteX4" fmla="*/ 2205 w 6571103"/>
              <a:gd name="connsiteY4" fmla="*/ 827315 h 1132177"/>
              <a:gd name="connsiteX5" fmla="*/ 437634 w 6571103"/>
              <a:gd name="connsiteY5" fmla="*/ 1132114 h 1132177"/>
              <a:gd name="connsiteX0" fmla="*/ 6237962 w 6569345"/>
              <a:gd name="connsiteY0" fmla="*/ 0 h 1132777"/>
              <a:gd name="connsiteX1" fmla="*/ 6499219 w 6569345"/>
              <a:gd name="connsiteY1" fmla="*/ 348343 h 1132777"/>
              <a:gd name="connsiteX2" fmla="*/ 4801047 w 6569345"/>
              <a:gd name="connsiteY2" fmla="*/ 598715 h 1132777"/>
              <a:gd name="connsiteX3" fmla="*/ 3320590 w 6569345"/>
              <a:gd name="connsiteY3" fmla="*/ 609600 h 1132777"/>
              <a:gd name="connsiteX4" fmla="*/ 447 w 6569345"/>
              <a:gd name="connsiteY4" fmla="*/ 827315 h 1132777"/>
              <a:gd name="connsiteX5" fmla="*/ 435876 w 6569345"/>
              <a:gd name="connsiteY5" fmla="*/ 1132114 h 1132777"/>
              <a:gd name="connsiteX0" fmla="*/ 6237962 w 6569345"/>
              <a:gd name="connsiteY0" fmla="*/ 0 h 1132183"/>
              <a:gd name="connsiteX1" fmla="*/ 6499219 w 6569345"/>
              <a:gd name="connsiteY1" fmla="*/ 348343 h 1132183"/>
              <a:gd name="connsiteX2" fmla="*/ 4801047 w 6569345"/>
              <a:gd name="connsiteY2" fmla="*/ 598715 h 1132183"/>
              <a:gd name="connsiteX3" fmla="*/ 3320590 w 6569345"/>
              <a:gd name="connsiteY3" fmla="*/ 609600 h 1132183"/>
              <a:gd name="connsiteX4" fmla="*/ 447 w 6569345"/>
              <a:gd name="connsiteY4" fmla="*/ 718458 h 1132183"/>
              <a:gd name="connsiteX5" fmla="*/ 435876 w 6569345"/>
              <a:gd name="connsiteY5" fmla="*/ 1132114 h 1132183"/>
              <a:gd name="connsiteX0" fmla="*/ 6343199 w 6674582"/>
              <a:gd name="connsiteY0" fmla="*/ 0 h 1132163"/>
              <a:gd name="connsiteX1" fmla="*/ 6604456 w 6674582"/>
              <a:gd name="connsiteY1" fmla="*/ 348343 h 1132163"/>
              <a:gd name="connsiteX2" fmla="*/ 4906284 w 6674582"/>
              <a:gd name="connsiteY2" fmla="*/ 598715 h 1132163"/>
              <a:gd name="connsiteX3" fmla="*/ 3425827 w 6674582"/>
              <a:gd name="connsiteY3" fmla="*/ 609600 h 1132163"/>
              <a:gd name="connsiteX4" fmla="*/ 105684 w 6674582"/>
              <a:gd name="connsiteY4" fmla="*/ 718458 h 1132163"/>
              <a:gd name="connsiteX5" fmla="*/ 541113 w 6674582"/>
              <a:gd name="connsiteY5" fmla="*/ 1132114 h 1132163"/>
              <a:gd name="connsiteX0" fmla="*/ 6182181 w 6513564"/>
              <a:gd name="connsiteY0" fmla="*/ 0 h 1132163"/>
              <a:gd name="connsiteX1" fmla="*/ 6443438 w 6513564"/>
              <a:gd name="connsiteY1" fmla="*/ 348343 h 1132163"/>
              <a:gd name="connsiteX2" fmla="*/ 4745266 w 6513564"/>
              <a:gd name="connsiteY2" fmla="*/ 598715 h 1132163"/>
              <a:gd name="connsiteX3" fmla="*/ 3264809 w 6513564"/>
              <a:gd name="connsiteY3" fmla="*/ 609600 h 1132163"/>
              <a:gd name="connsiteX4" fmla="*/ 151495 w 6513564"/>
              <a:gd name="connsiteY4" fmla="*/ 718458 h 1132163"/>
              <a:gd name="connsiteX5" fmla="*/ 380095 w 6513564"/>
              <a:gd name="connsiteY5" fmla="*/ 1132114 h 1132163"/>
              <a:gd name="connsiteX0" fmla="*/ 6235202 w 6566585"/>
              <a:gd name="connsiteY0" fmla="*/ 0 h 1132150"/>
              <a:gd name="connsiteX1" fmla="*/ 6496459 w 6566585"/>
              <a:gd name="connsiteY1" fmla="*/ 348343 h 1132150"/>
              <a:gd name="connsiteX2" fmla="*/ 4798287 w 6566585"/>
              <a:gd name="connsiteY2" fmla="*/ 598715 h 1132150"/>
              <a:gd name="connsiteX3" fmla="*/ 3317830 w 6566585"/>
              <a:gd name="connsiteY3" fmla="*/ 609600 h 1132150"/>
              <a:gd name="connsiteX4" fmla="*/ 204516 w 6566585"/>
              <a:gd name="connsiteY4" fmla="*/ 718458 h 1132150"/>
              <a:gd name="connsiteX5" fmla="*/ 433116 w 6566585"/>
              <a:gd name="connsiteY5" fmla="*/ 1132114 h 1132150"/>
              <a:gd name="connsiteX0" fmla="*/ 6296349 w 6627732"/>
              <a:gd name="connsiteY0" fmla="*/ 0 h 1132159"/>
              <a:gd name="connsiteX1" fmla="*/ 6557606 w 6627732"/>
              <a:gd name="connsiteY1" fmla="*/ 348343 h 1132159"/>
              <a:gd name="connsiteX2" fmla="*/ 4859434 w 6627732"/>
              <a:gd name="connsiteY2" fmla="*/ 598715 h 1132159"/>
              <a:gd name="connsiteX3" fmla="*/ 3378977 w 6627732"/>
              <a:gd name="connsiteY3" fmla="*/ 609600 h 1132159"/>
              <a:gd name="connsiteX4" fmla="*/ 265663 w 6627732"/>
              <a:gd name="connsiteY4" fmla="*/ 718458 h 1132159"/>
              <a:gd name="connsiteX5" fmla="*/ 494263 w 6627732"/>
              <a:gd name="connsiteY5" fmla="*/ 1132114 h 1132159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698710"/>
              <a:gd name="connsiteY0" fmla="*/ 0 h 1132137"/>
              <a:gd name="connsiteX1" fmla="*/ 6494047 w 6698710"/>
              <a:gd name="connsiteY1" fmla="*/ 348343 h 1132137"/>
              <a:gd name="connsiteX2" fmla="*/ 2858218 w 6698710"/>
              <a:gd name="connsiteY2" fmla="*/ 576943 h 1132137"/>
              <a:gd name="connsiteX3" fmla="*/ 202104 w 6698710"/>
              <a:gd name="connsiteY3" fmla="*/ 718458 h 1132137"/>
              <a:gd name="connsiteX4" fmla="*/ 430704 w 6698710"/>
              <a:gd name="connsiteY4" fmla="*/ 1132114 h 1132137"/>
              <a:gd name="connsiteX0" fmla="*/ 6232790 w 6511076"/>
              <a:gd name="connsiteY0" fmla="*/ 0 h 1132137"/>
              <a:gd name="connsiteX1" fmla="*/ 6254562 w 6511076"/>
              <a:gd name="connsiteY1" fmla="*/ 511629 h 1132137"/>
              <a:gd name="connsiteX2" fmla="*/ 2858218 w 6511076"/>
              <a:gd name="connsiteY2" fmla="*/ 576943 h 1132137"/>
              <a:gd name="connsiteX3" fmla="*/ 202104 w 6511076"/>
              <a:gd name="connsiteY3" fmla="*/ 718458 h 1132137"/>
              <a:gd name="connsiteX4" fmla="*/ 430704 w 6511076"/>
              <a:gd name="connsiteY4" fmla="*/ 1132114 h 1132137"/>
              <a:gd name="connsiteX0" fmla="*/ 6232790 w 6581566"/>
              <a:gd name="connsiteY0" fmla="*/ 0 h 1132137"/>
              <a:gd name="connsiteX1" fmla="*/ 6254562 w 6581566"/>
              <a:gd name="connsiteY1" fmla="*/ 511629 h 1132137"/>
              <a:gd name="connsiteX2" fmla="*/ 2858218 w 6581566"/>
              <a:gd name="connsiteY2" fmla="*/ 576943 h 1132137"/>
              <a:gd name="connsiteX3" fmla="*/ 202104 w 6581566"/>
              <a:gd name="connsiteY3" fmla="*/ 718458 h 1132137"/>
              <a:gd name="connsiteX4" fmla="*/ 430704 w 6581566"/>
              <a:gd name="connsiteY4" fmla="*/ 1132114 h 1132137"/>
              <a:gd name="connsiteX0" fmla="*/ 6152748 w 6501524"/>
              <a:gd name="connsiteY0" fmla="*/ 0 h 1132134"/>
              <a:gd name="connsiteX1" fmla="*/ 6174520 w 6501524"/>
              <a:gd name="connsiteY1" fmla="*/ 511629 h 1132134"/>
              <a:gd name="connsiteX2" fmla="*/ 2778176 w 6501524"/>
              <a:gd name="connsiteY2" fmla="*/ 576943 h 1132134"/>
              <a:gd name="connsiteX3" fmla="*/ 241805 w 6501524"/>
              <a:gd name="connsiteY3" fmla="*/ 674915 h 1132134"/>
              <a:gd name="connsiteX4" fmla="*/ 350662 w 6501524"/>
              <a:gd name="connsiteY4" fmla="*/ 1132114 h 1132134"/>
              <a:gd name="connsiteX0" fmla="*/ 6152748 w 6469599"/>
              <a:gd name="connsiteY0" fmla="*/ 6689 h 1138823"/>
              <a:gd name="connsiteX1" fmla="*/ 6174520 w 6469599"/>
              <a:gd name="connsiteY1" fmla="*/ 518318 h 1138823"/>
              <a:gd name="connsiteX2" fmla="*/ 2778176 w 6469599"/>
              <a:gd name="connsiteY2" fmla="*/ 583632 h 1138823"/>
              <a:gd name="connsiteX3" fmla="*/ 241805 w 6469599"/>
              <a:gd name="connsiteY3" fmla="*/ 681604 h 1138823"/>
              <a:gd name="connsiteX4" fmla="*/ 350662 w 6469599"/>
              <a:gd name="connsiteY4" fmla="*/ 1138803 h 1138823"/>
              <a:gd name="connsiteX0" fmla="*/ 6152748 w 6395229"/>
              <a:gd name="connsiteY0" fmla="*/ 5655 h 1137789"/>
              <a:gd name="connsiteX1" fmla="*/ 6054778 w 6395229"/>
              <a:gd name="connsiteY1" fmla="*/ 615256 h 1137789"/>
              <a:gd name="connsiteX2" fmla="*/ 2778176 w 6395229"/>
              <a:gd name="connsiteY2" fmla="*/ 582598 h 1137789"/>
              <a:gd name="connsiteX3" fmla="*/ 241805 w 6395229"/>
              <a:gd name="connsiteY3" fmla="*/ 680570 h 1137789"/>
              <a:gd name="connsiteX4" fmla="*/ 350662 w 6395229"/>
              <a:gd name="connsiteY4" fmla="*/ 1137769 h 1137789"/>
              <a:gd name="connsiteX0" fmla="*/ 6152748 w 6343372"/>
              <a:gd name="connsiteY0" fmla="*/ 5561 h 1137695"/>
              <a:gd name="connsiteX1" fmla="*/ 6054778 w 6343372"/>
              <a:gd name="connsiteY1" fmla="*/ 615162 h 1137695"/>
              <a:gd name="connsiteX2" fmla="*/ 2778176 w 6343372"/>
              <a:gd name="connsiteY2" fmla="*/ 582504 h 1137695"/>
              <a:gd name="connsiteX3" fmla="*/ 241805 w 6343372"/>
              <a:gd name="connsiteY3" fmla="*/ 680476 h 1137695"/>
              <a:gd name="connsiteX4" fmla="*/ 350662 w 6343372"/>
              <a:gd name="connsiteY4" fmla="*/ 1137675 h 1137695"/>
              <a:gd name="connsiteX0" fmla="*/ 6152748 w 6360858"/>
              <a:gd name="connsiteY0" fmla="*/ 6074 h 1138208"/>
              <a:gd name="connsiteX1" fmla="*/ 6087435 w 6360858"/>
              <a:gd name="connsiteY1" fmla="*/ 561247 h 1138208"/>
              <a:gd name="connsiteX2" fmla="*/ 2778176 w 6360858"/>
              <a:gd name="connsiteY2" fmla="*/ 583017 h 1138208"/>
              <a:gd name="connsiteX3" fmla="*/ 241805 w 6360858"/>
              <a:gd name="connsiteY3" fmla="*/ 680989 h 1138208"/>
              <a:gd name="connsiteX4" fmla="*/ 350662 w 6360858"/>
              <a:gd name="connsiteY4" fmla="*/ 1138188 h 1138208"/>
              <a:gd name="connsiteX0" fmla="*/ 6152748 w 6349066"/>
              <a:gd name="connsiteY0" fmla="*/ 6189 h 1138323"/>
              <a:gd name="connsiteX1" fmla="*/ 6065663 w 6349066"/>
              <a:gd name="connsiteY1" fmla="*/ 550476 h 1138323"/>
              <a:gd name="connsiteX2" fmla="*/ 2778176 w 6349066"/>
              <a:gd name="connsiteY2" fmla="*/ 583132 h 1138323"/>
              <a:gd name="connsiteX3" fmla="*/ 241805 w 6349066"/>
              <a:gd name="connsiteY3" fmla="*/ 681104 h 1138323"/>
              <a:gd name="connsiteX4" fmla="*/ 350662 w 6349066"/>
              <a:gd name="connsiteY4" fmla="*/ 1138303 h 113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9066" h="1138323">
                <a:moveTo>
                  <a:pt x="6152748" y="6189"/>
                </a:moveTo>
                <a:cubicBezTo>
                  <a:pt x="6359577" y="-62753"/>
                  <a:pt x="6497464" y="465205"/>
                  <a:pt x="6065663" y="550476"/>
                </a:cubicBezTo>
                <a:cubicBezTo>
                  <a:pt x="5505884" y="661020"/>
                  <a:pt x="3748819" y="561361"/>
                  <a:pt x="2778176" y="583132"/>
                </a:cubicBezTo>
                <a:cubicBezTo>
                  <a:pt x="1807533" y="604903"/>
                  <a:pt x="646391" y="588576"/>
                  <a:pt x="241805" y="681104"/>
                </a:cubicBezTo>
                <a:cubicBezTo>
                  <a:pt x="-162781" y="773633"/>
                  <a:pt x="-13555" y="1141479"/>
                  <a:pt x="350662" y="1138303"/>
                </a:cubicBezTo>
              </a:path>
            </a:pathLst>
          </a:custGeom>
          <a:noFill/>
          <a:ln w="31750" cap="rnd">
            <a:solidFill>
              <a:schemeClr val="bg1">
                <a:lumMod val="75000"/>
              </a:schemeClr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5" name="Полилиния 24"/>
          <p:cNvSpPr/>
          <p:nvPr/>
        </p:nvSpPr>
        <p:spPr>
          <a:xfrm>
            <a:off x="428193" y="4293096"/>
            <a:ext cx="8313035" cy="864096"/>
          </a:xfrm>
          <a:custGeom>
            <a:avLst/>
            <a:gdLst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450568 w 6535682"/>
              <a:gd name="connsiteY25" fmla="*/ 674915 h 1208315"/>
              <a:gd name="connsiteX26" fmla="*/ 309054 w 6535682"/>
              <a:gd name="connsiteY26" fmla="*/ 707572 h 1208315"/>
              <a:gd name="connsiteX27" fmla="*/ 243740 w 6535682"/>
              <a:gd name="connsiteY27" fmla="*/ 729343 h 1208315"/>
              <a:gd name="connsiteX28" fmla="*/ 211082 w 6535682"/>
              <a:gd name="connsiteY28" fmla="*/ 740229 h 1208315"/>
              <a:gd name="connsiteX29" fmla="*/ 123997 w 6535682"/>
              <a:gd name="connsiteY29" fmla="*/ 751115 h 1208315"/>
              <a:gd name="connsiteX30" fmla="*/ 26025 w 6535682"/>
              <a:gd name="connsiteY30" fmla="*/ 794658 h 1208315"/>
              <a:gd name="connsiteX31" fmla="*/ 15140 w 6535682"/>
              <a:gd name="connsiteY31" fmla="*/ 990600 h 1208315"/>
              <a:gd name="connsiteX32" fmla="*/ 36911 w 6535682"/>
              <a:gd name="connsiteY32" fmla="*/ 1023258 h 1208315"/>
              <a:gd name="connsiteX33" fmla="*/ 80454 w 6535682"/>
              <a:gd name="connsiteY33" fmla="*/ 1045029 h 1208315"/>
              <a:gd name="connsiteX34" fmla="*/ 102225 w 6535682"/>
              <a:gd name="connsiteY34" fmla="*/ 1077686 h 1208315"/>
              <a:gd name="connsiteX35" fmla="*/ 167540 w 6535682"/>
              <a:gd name="connsiteY35" fmla="*/ 1121229 h 1208315"/>
              <a:gd name="connsiteX36" fmla="*/ 178425 w 6535682"/>
              <a:gd name="connsiteY36" fmla="*/ 1153886 h 1208315"/>
              <a:gd name="connsiteX37" fmla="*/ 232854 w 6535682"/>
              <a:gd name="connsiteY37" fmla="*/ 1197429 h 1208315"/>
              <a:gd name="connsiteX38" fmla="*/ 276397 w 6535682"/>
              <a:gd name="connsiteY38" fmla="*/ 1208315 h 1208315"/>
              <a:gd name="connsiteX39" fmla="*/ 363482 w 6535682"/>
              <a:gd name="connsiteY39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309054 w 6535682"/>
              <a:gd name="connsiteY25" fmla="*/ 707572 h 1208315"/>
              <a:gd name="connsiteX26" fmla="*/ 243740 w 6535682"/>
              <a:gd name="connsiteY26" fmla="*/ 729343 h 1208315"/>
              <a:gd name="connsiteX27" fmla="*/ 211082 w 6535682"/>
              <a:gd name="connsiteY27" fmla="*/ 740229 h 1208315"/>
              <a:gd name="connsiteX28" fmla="*/ 123997 w 6535682"/>
              <a:gd name="connsiteY28" fmla="*/ 751115 h 1208315"/>
              <a:gd name="connsiteX29" fmla="*/ 26025 w 6535682"/>
              <a:gd name="connsiteY29" fmla="*/ 794658 h 1208315"/>
              <a:gd name="connsiteX30" fmla="*/ 15140 w 6535682"/>
              <a:gd name="connsiteY30" fmla="*/ 990600 h 1208315"/>
              <a:gd name="connsiteX31" fmla="*/ 36911 w 6535682"/>
              <a:gd name="connsiteY31" fmla="*/ 1023258 h 1208315"/>
              <a:gd name="connsiteX32" fmla="*/ 80454 w 6535682"/>
              <a:gd name="connsiteY32" fmla="*/ 1045029 h 1208315"/>
              <a:gd name="connsiteX33" fmla="*/ 102225 w 6535682"/>
              <a:gd name="connsiteY33" fmla="*/ 1077686 h 1208315"/>
              <a:gd name="connsiteX34" fmla="*/ 167540 w 6535682"/>
              <a:gd name="connsiteY34" fmla="*/ 1121229 h 1208315"/>
              <a:gd name="connsiteX35" fmla="*/ 178425 w 6535682"/>
              <a:gd name="connsiteY35" fmla="*/ 1153886 h 1208315"/>
              <a:gd name="connsiteX36" fmla="*/ 232854 w 6535682"/>
              <a:gd name="connsiteY36" fmla="*/ 1197429 h 1208315"/>
              <a:gd name="connsiteX37" fmla="*/ 276397 w 6535682"/>
              <a:gd name="connsiteY37" fmla="*/ 1208315 h 1208315"/>
              <a:gd name="connsiteX38" fmla="*/ 363482 w 6535682"/>
              <a:gd name="connsiteY38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103711 w 6535682"/>
              <a:gd name="connsiteY20" fmla="*/ 631372 h 1208315"/>
              <a:gd name="connsiteX21" fmla="*/ 842454 w 6535682"/>
              <a:gd name="connsiteY21" fmla="*/ 642258 h 1208315"/>
              <a:gd name="connsiteX22" fmla="*/ 766254 w 6535682"/>
              <a:gd name="connsiteY22" fmla="*/ 653143 h 1208315"/>
              <a:gd name="connsiteX23" fmla="*/ 733597 w 6535682"/>
              <a:gd name="connsiteY23" fmla="*/ 664029 h 1208315"/>
              <a:gd name="connsiteX24" fmla="*/ 309054 w 6535682"/>
              <a:gd name="connsiteY24" fmla="*/ 707572 h 1208315"/>
              <a:gd name="connsiteX25" fmla="*/ 243740 w 6535682"/>
              <a:gd name="connsiteY25" fmla="*/ 729343 h 1208315"/>
              <a:gd name="connsiteX26" fmla="*/ 211082 w 6535682"/>
              <a:gd name="connsiteY26" fmla="*/ 740229 h 1208315"/>
              <a:gd name="connsiteX27" fmla="*/ 123997 w 6535682"/>
              <a:gd name="connsiteY27" fmla="*/ 751115 h 1208315"/>
              <a:gd name="connsiteX28" fmla="*/ 26025 w 6535682"/>
              <a:gd name="connsiteY28" fmla="*/ 794658 h 1208315"/>
              <a:gd name="connsiteX29" fmla="*/ 15140 w 6535682"/>
              <a:gd name="connsiteY29" fmla="*/ 990600 h 1208315"/>
              <a:gd name="connsiteX30" fmla="*/ 36911 w 6535682"/>
              <a:gd name="connsiteY30" fmla="*/ 1023258 h 1208315"/>
              <a:gd name="connsiteX31" fmla="*/ 80454 w 6535682"/>
              <a:gd name="connsiteY31" fmla="*/ 1045029 h 1208315"/>
              <a:gd name="connsiteX32" fmla="*/ 102225 w 6535682"/>
              <a:gd name="connsiteY32" fmla="*/ 1077686 h 1208315"/>
              <a:gd name="connsiteX33" fmla="*/ 167540 w 6535682"/>
              <a:gd name="connsiteY33" fmla="*/ 1121229 h 1208315"/>
              <a:gd name="connsiteX34" fmla="*/ 178425 w 6535682"/>
              <a:gd name="connsiteY34" fmla="*/ 1153886 h 1208315"/>
              <a:gd name="connsiteX35" fmla="*/ 232854 w 6535682"/>
              <a:gd name="connsiteY35" fmla="*/ 1197429 h 1208315"/>
              <a:gd name="connsiteX36" fmla="*/ 276397 w 6535682"/>
              <a:gd name="connsiteY36" fmla="*/ 1208315 h 1208315"/>
              <a:gd name="connsiteX37" fmla="*/ 363482 w 6535682"/>
              <a:gd name="connsiteY37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103711 w 6535682"/>
              <a:gd name="connsiteY19" fmla="*/ 631372 h 1208315"/>
              <a:gd name="connsiteX20" fmla="*/ 842454 w 6535682"/>
              <a:gd name="connsiteY20" fmla="*/ 642258 h 1208315"/>
              <a:gd name="connsiteX21" fmla="*/ 766254 w 6535682"/>
              <a:gd name="connsiteY21" fmla="*/ 653143 h 1208315"/>
              <a:gd name="connsiteX22" fmla="*/ 733597 w 6535682"/>
              <a:gd name="connsiteY22" fmla="*/ 664029 h 1208315"/>
              <a:gd name="connsiteX23" fmla="*/ 309054 w 6535682"/>
              <a:gd name="connsiteY23" fmla="*/ 707572 h 1208315"/>
              <a:gd name="connsiteX24" fmla="*/ 243740 w 6535682"/>
              <a:gd name="connsiteY24" fmla="*/ 729343 h 1208315"/>
              <a:gd name="connsiteX25" fmla="*/ 211082 w 6535682"/>
              <a:gd name="connsiteY25" fmla="*/ 740229 h 1208315"/>
              <a:gd name="connsiteX26" fmla="*/ 123997 w 6535682"/>
              <a:gd name="connsiteY26" fmla="*/ 751115 h 1208315"/>
              <a:gd name="connsiteX27" fmla="*/ 26025 w 6535682"/>
              <a:gd name="connsiteY27" fmla="*/ 794658 h 1208315"/>
              <a:gd name="connsiteX28" fmla="*/ 15140 w 6535682"/>
              <a:gd name="connsiteY28" fmla="*/ 990600 h 1208315"/>
              <a:gd name="connsiteX29" fmla="*/ 36911 w 6535682"/>
              <a:gd name="connsiteY29" fmla="*/ 1023258 h 1208315"/>
              <a:gd name="connsiteX30" fmla="*/ 80454 w 6535682"/>
              <a:gd name="connsiteY30" fmla="*/ 1045029 h 1208315"/>
              <a:gd name="connsiteX31" fmla="*/ 102225 w 6535682"/>
              <a:gd name="connsiteY31" fmla="*/ 1077686 h 1208315"/>
              <a:gd name="connsiteX32" fmla="*/ 167540 w 6535682"/>
              <a:gd name="connsiteY32" fmla="*/ 1121229 h 1208315"/>
              <a:gd name="connsiteX33" fmla="*/ 178425 w 6535682"/>
              <a:gd name="connsiteY33" fmla="*/ 1153886 h 1208315"/>
              <a:gd name="connsiteX34" fmla="*/ 232854 w 6535682"/>
              <a:gd name="connsiteY34" fmla="*/ 1197429 h 1208315"/>
              <a:gd name="connsiteX35" fmla="*/ 276397 w 6535682"/>
              <a:gd name="connsiteY35" fmla="*/ 1208315 h 1208315"/>
              <a:gd name="connsiteX36" fmla="*/ 363482 w 6535682"/>
              <a:gd name="connsiteY36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103711 w 6535682"/>
              <a:gd name="connsiteY18" fmla="*/ 631372 h 1208315"/>
              <a:gd name="connsiteX19" fmla="*/ 842454 w 6535682"/>
              <a:gd name="connsiteY19" fmla="*/ 642258 h 1208315"/>
              <a:gd name="connsiteX20" fmla="*/ 766254 w 6535682"/>
              <a:gd name="connsiteY20" fmla="*/ 653143 h 1208315"/>
              <a:gd name="connsiteX21" fmla="*/ 733597 w 6535682"/>
              <a:gd name="connsiteY21" fmla="*/ 664029 h 1208315"/>
              <a:gd name="connsiteX22" fmla="*/ 309054 w 6535682"/>
              <a:gd name="connsiteY22" fmla="*/ 707572 h 1208315"/>
              <a:gd name="connsiteX23" fmla="*/ 243740 w 6535682"/>
              <a:gd name="connsiteY23" fmla="*/ 729343 h 1208315"/>
              <a:gd name="connsiteX24" fmla="*/ 211082 w 6535682"/>
              <a:gd name="connsiteY24" fmla="*/ 740229 h 1208315"/>
              <a:gd name="connsiteX25" fmla="*/ 123997 w 6535682"/>
              <a:gd name="connsiteY25" fmla="*/ 751115 h 1208315"/>
              <a:gd name="connsiteX26" fmla="*/ 26025 w 6535682"/>
              <a:gd name="connsiteY26" fmla="*/ 794658 h 1208315"/>
              <a:gd name="connsiteX27" fmla="*/ 15140 w 6535682"/>
              <a:gd name="connsiteY27" fmla="*/ 990600 h 1208315"/>
              <a:gd name="connsiteX28" fmla="*/ 36911 w 6535682"/>
              <a:gd name="connsiteY28" fmla="*/ 1023258 h 1208315"/>
              <a:gd name="connsiteX29" fmla="*/ 80454 w 6535682"/>
              <a:gd name="connsiteY29" fmla="*/ 1045029 h 1208315"/>
              <a:gd name="connsiteX30" fmla="*/ 102225 w 6535682"/>
              <a:gd name="connsiteY30" fmla="*/ 1077686 h 1208315"/>
              <a:gd name="connsiteX31" fmla="*/ 167540 w 6535682"/>
              <a:gd name="connsiteY31" fmla="*/ 1121229 h 1208315"/>
              <a:gd name="connsiteX32" fmla="*/ 178425 w 6535682"/>
              <a:gd name="connsiteY32" fmla="*/ 1153886 h 1208315"/>
              <a:gd name="connsiteX33" fmla="*/ 232854 w 6535682"/>
              <a:gd name="connsiteY33" fmla="*/ 1197429 h 1208315"/>
              <a:gd name="connsiteX34" fmla="*/ 276397 w 6535682"/>
              <a:gd name="connsiteY34" fmla="*/ 1208315 h 1208315"/>
              <a:gd name="connsiteX35" fmla="*/ 363482 w 6535682"/>
              <a:gd name="connsiteY35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02225 w 6535682"/>
              <a:gd name="connsiteY29" fmla="*/ 1077686 h 1208315"/>
              <a:gd name="connsiteX30" fmla="*/ 167540 w 6535682"/>
              <a:gd name="connsiteY30" fmla="*/ 1121229 h 1208315"/>
              <a:gd name="connsiteX31" fmla="*/ 178425 w 6535682"/>
              <a:gd name="connsiteY31" fmla="*/ 1153886 h 1208315"/>
              <a:gd name="connsiteX32" fmla="*/ 232854 w 6535682"/>
              <a:gd name="connsiteY32" fmla="*/ 1197429 h 1208315"/>
              <a:gd name="connsiteX33" fmla="*/ 276397 w 6535682"/>
              <a:gd name="connsiteY33" fmla="*/ 1208315 h 1208315"/>
              <a:gd name="connsiteX34" fmla="*/ 363482 w 6535682"/>
              <a:gd name="connsiteY34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67540 w 6535682"/>
              <a:gd name="connsiteY29" fmla="*/ 1121229 h 1208315"/>
              <a:gd name="connsiteX30" fmla="*/ 178425 w 6535682"/>
              <a:gd name="connsiteY30" fmla="*/ 1153886 h 1208315"/>
              <a:gd name="connsiteX31" fmla="*/ 232854 w 6535682"/>
              <a:gd name="connsiteY31" fmla="*/ 1197429 h 1208315"/>
              <a:gd name="connsiteX32" fmla="*/ 276397 w 6535682"/>
              <a:gd name="connsiteY32" fmla="*/ 1208315 h 1208315"/>
              <a:gd name="connsiteX33" fmla="*/ 363482 w 6535682"/>
              <a:gd name="connsiteY33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32854 w 6535682"/>
              <a:gd name="connsiteY30" fmla="*/ 1197429 h 1208315"/>
              <a:gd name="connsiteX31" fmla="*/ 276397 w 6535682"/>
              <a:gd name="connsiteY31" fmla="*/ 1208315 h 1208315"/>
              <a:gd name="connsiteX32" fmla="*/ 363482 w 6535682"/>
              <a:gd name="connsiteY32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76397 w 6535682"/>
              <a:gd name="connsiteY30" fmla="*/ 1208315 h 1208315"/>
              <a:gd name="connsiteX31" fmla="*/ 363482 w 6535682"/>
              <a:gd name="connsiteY31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276397 w 6535682"/>
              <a:gd name="connsiteY29" fmla="*/ 1208315 h 1208315"/>
              <a:gd name="connsiteX30" fmla="*/ 363482 w 6535682"/>
              <a:gd name="connsiteY30" fmla="*/ 1197429 h 1208315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80454 w 6535682"/>
              <a:gd name="connsiteY28" fmla="*/ 1045029 h 1197429"/>
              <a:gd name="connsiteX29" fmla="*/ 363482 w 6535682"/>
              <a:gd name="connsiteY29" fmla="*/ 1197429 h 1197429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363482 w 6535682"/>
              <a:gd name="connsiteY28" fmla="*/ 1197429 h 1197429"/>
              <a:gd name="connsiteX0" fmla="*/ 6277506 w 6549648"/>
              <a:gd name="connsiteY0" fmla="*/ 0 h 1197429"/>
              <a:gd name="connsiteX1" fmla="*/ 6484334 w 6549648"/>
              <a:gd name="connsiteY1" fmla="*/ 108858 h 1197429"/>
              <a:gd name="connsiteX2" fmla="*/ 6506106 w 6549648"/>
              <a:gd name="connsiteY2" fmla="*/ 130629 h 1197429"/>
              <a:gd name="connsiteX3" fmla="*/ 6549648 w 6549648"/>
              <a:gd name="connsiteY3" fmla="*/ 195943 h 1197429"/>
              <a:gd name="connsiteX4" fmla="*/ 6538763 w 6549648"/>
              <a:gd name="connsiteY4" fmla="*/ 348343 h 1197429"/>
              <a:gd name="connsiteX5" fmla="*/ 6440791 w 6549648"/>
              <a:gd name="connsiteY5" fmla="*/ 424543 h 1197429"/>
              <a:gd name="connsiteX6" fmla="*/ 6408134 w 6549648"/>
              <a:gd name="connsiteY6" fmla="*/ 435429 h 1197429"/>
              <a:gd name="connsiteX7" fmla="*/ 6364591 w 6549648"/>
              <a:gd name="connsiteY7" fmla="*/ 457200 h 1197429"/>
              <a:gd name="connsiteX8" fmla="*/ 6277506 w 6549648"/>
              <a:gd name="connsiteY8" fmla="*/ 478972 h 1197429"/>
              <a:gd name="connsiteX9" fmla="*/ 6157763 w 6549648"/>
              <a:gd name="connsiteY9" fmla="*/ 511629 h 1197429"/>
              <a:gd name="connsiteX10" fmla="*/ 5950934 w 6549648"/>
              <a:gd name="connsiteY10" fmla="*/ 555172 h 1197429"/>
              <a:gd name="connsiteX11" fmla="*/ 5548163 w 6549648"/>
              <a:gd name="connsiteY11" fmla="*/ 566058 h 1197429"/>
              <a:gd name="connsiteX12" fmla="*/ 4840591 w 6549648"/>
              <a:gd name="connsiteY12" fmla="*/ 598715 h 1197429"/>
              <a:gd name="connsiteX13" fmla="*/ 3360134 w 6549648"/>
              <a:gd name="connsiteY13" fmla="*/ 609600 h 1197429"/>
              <a:gd name="connsiteX14" fmla="*/ 3011791 w 6549648"/>
              <a:gd name="connsiteY14" fmla="*/ 620486 h 1197429"/>
              <a:gd name="connsiteX15" fmla="*/ 2924706 w 6549648"/>
              <a:gd name="connsiteY15" fmla="*/ 631372 h 1197429"/>
              <a:gd name="connsiteX16" fmla="*/ 2478391 w 6549648"/>
              <a:gd name="connsiteY16" fmla="*/ 642258 h 1197429"/>
              <a:gd name="connsiteX17" fmla="*/ 1117677 w 6549648"/>
              <a:gd name="connsiteY17" fmla="*/ 631372 h 1197429"/>
              <a:gd name="connsiteX18" fmla="*/ 856420 w 6549648"/>
              <a:gd name="connsiteY18" fmla="*/ 642258 h 1197429"/>
              <a:gd name="connsiteX19" fmla="*/ 780220 w 6549648"/>
              <a:gd name="connsiteY19" fmla="*/ 653143 h 1197429"/>
              <a:gd name="connsiteX20" fmla="*/ 747563 w 6549648"/>
              <a:gd name="connsiteY20" fmla="*/ 664029 h 1197429"/>
              <a:gd name="connsiteX21" fmla="*/ 323020 w 6549648"/>
              <a:gd name="connsiteY21" fmla="*/ 707572 h 1197429"/>
              <a:gd name="connsiteX22" fmla="*/ 257706 w 6549648"/>
              <a:gd name="connsiteY22" fmla="*/ 729343 h 1197429"/>
              <a:gd name="connsiteX23" fmla="*/ 225048 w 6549648"/>
              <a:gd name="connsiteY23" fmla="*/ 740229 h 1197429"/>
              <a:gd name="connsiteX24" fmla="*/ 137963 w 6549648"/>
              <a:gd name="connsiteY24" fmla="*/ 751115 h 1197429"/>
              <a:gd name="connsiteX25" fmla="*/ 39991 w 6549648"/>
              <a:gd name="connsiteY25" fmla="*/ 794658 h 1197429"/>
              <a:gd name="connsiteX26" fmla="*/ 29106 w 6549648"/>
              <a:gd name="connsiteY26" fmla="*/ 990600 h 1197429"/>
              <a:gd name="connsiteX27" fmla="*/ 377448 w 6549648"/>
              <a:gd name="connsiteY27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97972 w 6509657"/>
              <a:gd name="connsiteY24" fmla="*/ 751115 h 1197429"/>
              <a:gd name="connsiteX25" fmla="*/ 0 w 6509657"/>
              <a:gd name="connsiteY25" fmla="*/ 794658 h 1197429"/>
              <a:gd name="connsiteX26" fmla="*/ 337457 w 6509657"/>
              <a:gd name="connsiteY26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0 w 6509657"/>
              <a:gd name="connsiteY24" fmla="*/ 794658 h 1197429"/>
              <a:gd name="connsiteX25" fmla="*/ 337457 w 6509657"/>
              <a:gd name="connsiteY25" fmla="*/ 1197429 h 1197429"/>
              <a:gd name="connsiteX0" fmla="*/ 6238974 w 6511116"/>
              <a:gd name="connsiteY0" fmla="*/ 0 h 1197429"/>
              <a:gd name="connsiteX1" fmla="*/ 6445802 w 6511116"/>
              <a:gd name="connsiteY1" fmla="*/ 108858 h 1197429"/>
              <a:gd name="connsiteX2" fmla="*/ 6467574 w 6511116"/>
              <a:gd name="connsiteY2" fmla="*/ 130629 h 1197429"/>
              <a:gd name="connsiteX3" fmla="*/ 6511116 w 6511116"/>
              <a:gd name="connsiteY3" fmla="*/ 195943 h 1197429"/>
              <a:gd name="connsiteX4" fmla="*/ 6500231 w 6511116"/>
              <a:gd name="connsiteY4" fmla="*/ 348343 h 1197429"/>
              <a:gd name="connsiteX5" fmla="*/ 6402259 w 6511116"/>
              <a:gd name="connsiteY5" fmla="*/ 424543 h 1197429"/>
              <a:gd name="connsiteX6" fmla="*/ 6369602 w 6511116"/>
              <a:gd name="connsiteY6" fmla="*/ 435429 h 1197429"/>
              <a:gd name="connsiteX7" fmla="*/ 6326059 w 6511116"/>
              <a:gd name="connsiteY7" fmla="*/ 457200 h 1197429"/>
              <a:gd name="connsiteX8" fmla="*/ 6238974 w 6511116"/>
              <a:gd name="connsiteY8" fmla="*/ 478972 h 1197429"/>
              <a:gd name="connsiteX9" fmla="*/ 6119231 w 6511116"/>
              <a:gd name="connsiteY9" fmla="*/ 511629 h 1197429"/>
              <a:gd name="connsiteX10" fmla="*/ 5912402 w 6511116"/>
              <a:gd name="connsiteY10" fmla="*/ 555172 h 1197429"/>
              <a:gd name="connsiteX11" fmla="*/ 5509631 w 6511116"/>
              <a:gd name="connsiteY11" fmla="*/ 566058 h 1197429"/>
              <a:gd name="connsiteX12" fmla="*/ 4802059 w 6511116"/>
              <a:gd name="connsiteY12" fmla="*/ 598715 h 1197429"/>
              <a:gd name="connsiteX13" fmla="*/ 3321602 w 6511116"/>
              <a:gd name="connsiteY13" fmla="*/ 609600 h 1197429"/>
              <a:gd name="connsiteX14" fmla="*/ 2973259 w 6511116"/>
              <a:gd name="connsiteY14" fmla="*/ 620486 h 1197429"/>
              <a:gd name="connsiteX15" fmla="*/ 2886174 w 6511116"/>
              <a:gd name="connsiteY15" fmla="*/ 631372 h 1197429"/>
              <a:gd name="connsiteX16" fmla="*/ 2439859 w 6511116"/>
              <a:gd name="connsiteY16" fmla="*/ 642258 h 1197429"/>
              <a:gd name="connsiteX17" fmla="*/ 1079145 w 6511116"/>
              <a:gd name="connsiteY17" fmla="*/ 631372 h 1197429"/>
              <a:gd name="connsiteX18" fmla="*/ 817888 w 6511116"/>
              <a:gd name="connsiteY18" fmla="*/ 642258 h 1197429"/>
              <a:gd name="connsiteX19" fmla="*/ 741688 w 6511116"/>
              <a:gd name="connsiteY19" fmla="*/ 653143 h 1197429"/>
              <a:gd name="connsiteX20" fmla="*/ 709031 w 6511116"/>
              <a:gd name="connsiteY20" fmla="*/ 664029 h 1197429"/>
              <a:gd name="connsiteX21" fmla="*/ 284488 w 6511116"/>
              <a:gd name="connsiteY21" fmla="*/ 707572 h 1197429"/>
              <a:gd name="connsiteX22" fmla="*/ 219174 w 6511116"/>
              <a:gd name="connsiteY22" fmla="*/ 729343 h 1197429"/>
              <a:gd name="connsiteX23" fmla="*/ 1459 w 6511116"/>
              <a:gd name="connsiteY23" fmla="*/ 794658 h 1197429"/>
              <a:gd name="connsiteX24" fmla="*/ 338916 w 6511116"/>
              <a:gd name="connsiteY24" fmla="*/ 1197429 h 1197429"/>
              <a:gd name="connsiteX0" fmla="*/ 6239707 w 6511849"/>
              <a:gd name="connsiteY0" fmla="*/ 0 h 1197429"/>
              <a:gd name="connsiteX1" fmla="*/ 6446535 w 6511849"/>
              <a:gd name="connsiteY1" fmla="*/ 108858 h 1197429"/>
              <a:gd name="connsiteX2" fmla="*/ 6468307 w 6511849"/>
              <a:gd name="connsiteY2" fmla="*/ 130629 h 1197429"/>
              <a:gd name="connsiteX3" fmla="*/ 6511849 w 6511849"/>
              <a:gd name="connsiteY3" fmla="*/ 195943 h 1197429"/>
              <a:gd name="connsiteX4" fmla="*/ 6500964 w 6511849"/>
              <a:gd name="connsiteY4" fmla="*/ 348343 h 1197429"/>
              <a:gd name="connsiteX5" fmla="*/ 6402992 w 6511849"/>
              <a:gd name="connsiteY5" fmla="*/ 424543 h 1197429"/>
              <a:gd name="connsiteX6" fmla="*/ 6370335 w 6511849"/>
              <a:gd name="connsiteY6" fmla="*/ 435429 h 1197429"/>
              <a:gd name="connsiteX7" fmla="*/ 6326792 w 6511849"/>
              <a:gd name="connsiteY7" fmla="*/ 457200 h 1197429"/>
              <a:gd name="connsiteX8" fmla="*/ 6239707 w 6511849"/>
              <a:gd name="connsiteY8" fmla="*/ 478972 h 1197429"/>
              <a:gd name="connsiteX9" fmla="*/ 6119964 w 6511849"/>
              <a:gd name="connsiteY9" fmla="*/ 511629 h 1197429"/>
              <a:gd name="connsiteX10" fmla="*/ 5913135 w 6511849"/>
              <a:gd name="connsiteY10" fmla="*/ 555172 h 1197429"/>
              <a:gd name="connsiteX11" fmla="*/ 5510364 w 6511849"/>
              <a:gd name="connsiteY11" fmla="*/ 566058 h 1197429"/>
              <a:gd name="connsiteX12" fmla="*/ 4802792 w 6511849"/>
              <a:gd name="connsiteY12" fmla="*/ 598715 h 1197429"/>
              <a:gd name="connsiteX13" fmla="*/ 3322335 w 6511849"/>
              <a:gd name="connsiteY13" fmla="*/ 609600 h 1197429"/>
              <a:gd name="connsiteX14" fmla="*/ 2973992 w 6511849"/>
              <a:gd name="connsiteY14" fmla="*/ 620486 h 1197429"/>
              <a:gd name="connsiteX15" fmla="*/ 2886907 w 6511849"/>
              <a:gd name="connsiteY15" fmla="*/ 631372 h 1197429"/>
              <a:gd name="connsiteX16" fmla="*/ 2440592 w 6511849"/>
              <a:gd name="connsiteY16" fmla="*/ 642258 h 1197429"/>
              <a:gd name="connsiteX17" fmla="*/ 1079878 w 6511849"/>
              <a:gd name="connsiteY17" fmla="*/ 631372 h 1197429"/>
              <a:gd name="connsiteX18" fmla="*/ 818621 w 6511849"/>
              <a:gd name="connsiteY18" fmla="*/ 642258 h 1197429"/>
              <a:gd name="connsiteX19" fmla="*/ 742421 w 6511849"/>
              <a:gd name="connsiteY19" fmla="*/ 653143 h 1197429"/>
              <a:gd name="connsiteX20" fmla="*/ 709764 w 6511849"/>
              <a:gd name="connsiteY20" fmla="*/ 664029 h 1197429"/>
              <a:gd name="connsiteX21" fmla="*/ 219907 w 6511849"/>
              <a:gd name="connsiteY21" fmla="*/ 729343 h 1197429"/>
              <a:gd name="connsiteX22" fmla="*/ 2192 w 6511849"/>
              <a:gd name="connsiteY22" fmla="*/ 794658 h 1197429"/>
              <a:gd name="connsiteX23" fmla="*/ 339649 w 6511849"/>
              <a:gd name="connsiteY23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223518 w 6515460"/>
              <a:gd name="connsiteY21" fmla="*/ 729343 h 1197429"/>
              <a:gd name="connsiteX22" fmla="*/ 136433 w 6515460"/>
              <a:gd name="connsiteY22" fmla="*/ 740229 h 1197429"/>
              <a:gd name="connsiteX23" fmla="*/ 5803 w 6515460"/>
              <a:gd name="connsiteY23" fmla="*/ 794658 h 1197429"/>
              <a:gd name="connsiteX24" fmla="*/ 343260 w 6515460"/>
              <a:gd name="connsiteY24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136433 w 6515460"/>
              <a:gd name="connsiteY21" fmla="*/ 740229 h 1197429"/>
              <a:gd name="connsiteX22" fmla="*/ 5803 w 6515460"/>
              <a:gd name="connsiteY22" fmla="*/ 794658 h 1197429"/>
              <a:gd name="connsiteX23" fmla="*/ 343260 w 6515460"/>
              <a:gd name="connsiteY23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0 w 6509657"/>
              <a:gd name="connsiteY21" fmla="*/ 794658 h 1197429"/>
              <a:gd name="connsiteX22" fmla="*/ 337457 w 6509657"/>
              <a:gd name="connsiteY22" fmla="*/ 1197429 h 1197429"/>
              <a:gd name="connsiteX0" fmla="*/ 6237515 w 6514278"/>
              <a:gd name="connsiteY0" fmla="*/ 0 h 1197429"/>
              <a:gd name="connsiteX1" fmla="*/ 6444343 w 6514278"/>
              <a:gd name="connsiteY1" fmla="*/ 108858 h 1197429"/>
              <a:gd name="connsiteX2" fmla="*/ 6509657 w 6514278"/>
              <a:gd name="connsiteY2" fmla="*/ 195943 h 1197429"/>
              <a:gd name="connsiteX3" fmla="*/ 6498772 w 6514278"/>
              <a:gd name="connsiteY3" fmla="*/ 348343 h 1197429"/>
              <a:gd name="connsiteX4" fmla="*/ 6400800 w 6514278"/>
              <a:gd name="connsiteY4" fmla="*/ 424543 h 1197429"/>
              <a:gd name="connsiteX5" fmla="*/ 6368143 w 6514278"/>
              <a:gd name="connsiteY5" fmla="*/ 435429 h 1197429"/>
              <a:gd name="connsiteX6" fmla="*/ 6324600 w 6514278"/>
              <a:gd name="connsiteY6" fmla="*/ 457200 h 1197429"/>
              <a:gd name="connsiteX7" fmla="*/ 6237515 w 6514278"/>
              <a:gd name="connsiteY7" fmla="*/ 478972 h 1197429"/>
              <a:gd name="connsiteX8" fmla="*/ 6117772 w 6514278"/>
              <a:gd name="connsiteY8" fmla="*/ 511629 h 1197429"/>
              <a:gd name="connsiteX9" fmla="*/ 5910943 w 6514278"/>
              <a:gd name="connsiteY9" fmla="*/ 555172 h 1197429"/>
              <a:gd name="connsiteX10" fmla="*/ 5508172 w 6514278"/>
              <a:gd name="connsiteY10" fmla="*/ 566058 h 1197429"/>
              <a:gd name="connsiteX11" fmla="*/ 4800600 w 6514278"/>
              <a:gd name="connsiteY11" fmla="*/ 598715 h 1197429"/>
              <a:gd name="connsiteX12" fmla="*/ 3320143 w 6514278"/>
              <a:gd name="connsiteY12" fmla="*/ 609600 h 1197429"/>
              <a:gd name="connsiteX13" fmla="*/ 2971800 w 6514278"/>
              <a:gd name="connsiteY13" fmla="*/ 620486 h 1197429"/>
              <a:gd name="connsiteX14" fmla="*/ 2884715 w 6514278"/>
              <a:gd name="connsiteY14" fmla="*/ 631372 h 1197429"/>
              <a:gd name="connsiteX15" fmla="*/ 2438400 w 6514278"/>
              <a:gd name="connsiteY15" fmla="*/ 642258 h 1197429"/>
              <a:gd name="connsiteX16" fmla="*/ 1077686 w 6514278"/>
              <a:gd name="connsiteY16" fmla="*/ 631372 h 1197429"/>
              <a:gd name="connsiteX17" fmla="*/ 816429 w 6514278"/>
              <a:gd name="connsiteY17" fmla="*/ 642258 h 1197429"/>
              <a:gd name="connsiteX18" fmla="*/ 740229 w 6514278"/>
              <a:gd name="connsiteY18" fmla="*/ 653143 h 1197429"/>
              <a:gd name="connsiteX19" fmla="*/ 707572 w 6514278"/>
              <a:gd name="connsiteY19" fmla="*/ 664029 h 1197429"/>
              <a:gd name="connsiteX20" fmla="*/ 0 w 6514278"/>
              <a:gd name="connsiteY20" fmla="*/ 794658 h 1197429"/>
              <a:gd name="connsiteX21" fmla="*/ 337457 w 6514278"/>
              <a:gd name="connsiteY21" fmla="*/ 1197429 h 1197429"/>
              <a:gd name="connsiteX0" fmla="*/ 6237515 w 6500327"/>
              <a:gd name="connsiteY0" fmla="*/ 0 h 1197429"/>
              <a:gd name="connsiteX1" fmla="*/ 6444343 w 6500327"/>
              <a:gd name="connsiteY1" fmla="*/ 108858 h 1197429"/>
              <a:gd name="connsiteX2" fmla="*/ 6498772 w 6500327"/>
              <a:gd name="connsiteY2" fmla="*/ 348343 h 1197429"/>
              <a:gd name="connsiteX3" fmla="*/ 6400800 w 6500327"/>
              <a:gd name="connsiteY3" fmla="*/ 424543 h 1197429"/>
              <a:gd name="connsiteX4" fmla="*/ 6368143 w 6500327"/>
              <a:gd name="connsiteY4" fmla="*/ 435429 h 1197429"/>
              <a:gd name="connsiteX5" fmla="*/ 6324600 w 6500327"/>
              <a:gd name="connsiteY5" fmla="*/ 457200 h 1197429"/>
              <a:gd name="connsiteX6" fmla="*/ 6237515 w 6500327"/>
              <a:gd name="connsiteY6" fmla="*/ 478972 h 1197429"/>
              <a:gd name="connsiteX7" fmla="*/ 6117772 w 6500327"/>
              <a:gd name="connsiteY7" fmla="*/ 511629 h 1197429"/>
              <a:gd name="connsiteX8" fmla="*/ 5910943 w 6500327"/>
              <a:gd name="connsiteY8" fmla="*/ 555172 h 1197429"/>
              <a:gd name="connsiteX9" fmla="*/ 5508172 w 6500327"/>
              <a:gd name="connsiteY9" fmla="*/ 566058 h 1197429"/>
              <a:gd name="connsiteX10" fmla="*/ 4800600 w 6500327"/>
              <a:gd name="connsiteY10" fmla="*/ 598715 h 1197429"/>
              <a:gd name="connsiteX11" fmla="*/ 3320143 w 6500327"/>
              <a:gd name="connsiteY11" fmla="*/ 609600 h 1197429"/>
              <a:gd name="connsiteX12" fmla="*/ 2971800 w 6500327"/>
              <a:gd name="connsiteY12" fmla="*/ 620486 h 1197429"/>
              <a:gd name="connsiteX13" fmla="*/ 2884715 w 6500327"/>
              <a:gd name="connsiteY13" fmla="*/ 631372 h 1197429"/>
              <a:gd name="connsiteX14" fmla="*/ 2438400 w 6500327"/>
              <a:gd name="connsiteY14" fmla="*/ 642258 h 1197429"/>
              <a:gd name="connsiteX15" fmla="*/ 1077686 w 6500327"/>
              <a:gd name="connsiteY15" fmla="*/ 631372 h 1197429"/>
              <a:gd name="connsiteX16" fmla="*/ 816429 w 6500327"/>
              <a:gd name="connsiteY16" fmla="*/ 642258 h 1197429"/>
              <a:gd name="connsiteX17" fmla="*/ 740229 w 6500327"/>
              <a:gd name="connsiteY17" fmla="*/ 653143 h 1197429"/>
              <a:gd name="connsiteX18" fmla="*/ 707572 w 6500327"/>
              <a:gd name="connsiteY18" fmla="*/ 664029 h 1197429"/>
              <a:gd name="connsiteX19" fmla="*/ 0 w 6500327"/>
              <a:gd name="connsiteY19" fmla="*/ 794658 h 1197429"/>
              <a:gd name="connsiteX20" fmla="*/ 337457 w 6500327"/>
              <a:gd name="connsiteY20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324600 w 6503679"/>
              <a:gd name="connsiteY4" fmla="*/ 457200 h 1197429"/>
              <a:gd name="connsiteX5" fmla="*/ 6237515 w 6503679"/>
              <a:gd name="connsiteY5" fmla="*/ 478972 h 1197429"/>
              <a:gd name="connsiteX6" fmla="*/ 6117772 w 6503679"/>
              <a:gd name="connsiteY6" fmla="*/ 511629 h 1197429"/>
              <a:gd name="connsiteX7" fmla="*/ 5910943 w 6503679"/>
              <a:gd name="connsiteY7" fmla="*/ 555172 h 1197429"/>
              <a:gd name="connsiteX8" fmla="*/ 5508172 w 6503679"/>
              <a:gd name="connsiteY8" fmla="*/ 566058 h 1197429"/>
              <a:gd name="connsiteX9" fmla="*/ 4800600 w 6503679"/>
              <a:gd name="connsiteY9" fmla="*/ 598715 h 1197429"/>
              <a:gd name="connsiteX10" fmla="*/ 3320143 w 6503679"/>
              <a:gd name="connsiteY10" fmla="*/ 609600 h 1197429"/>
              <a:gd name="connsiteX11" fmla="*/ 2971800 w 6503679"/>
              <a:gd name="connsiteY11" fmla="*/ 620486 h 1197429"/>
              <a:gd name="connsiteX12" fmla="*/ 2884715 w 6503679"/>
              <a:gd name="connsiteY12" fmla="*/ 631372 h 1197429"/>
              <a:gd name="connsiteX13" fmla="*/ 2438400 w 6503679"/>
              <a:gd name="connsiteY13" fmla="*/ 642258 h 1197429"/>
              <a:gd name="connsiteX14" fmla="*/ 1077686 w 6503679"/>
              <a:gd name="connsiteY14" fmla="*/ 631372 h 1197429"/>
              <a:gd name="connsiteX15" fmla="*/ 816429 w 6503679"/>
              <a:gd name="connsiteY15" fmla="*/ 642258 h 1197429"/>
              <a:gd name="connsiteX16" fmla="*/ 740229 w 6503679"/>
              <a:gd name="connsiteY16" fmla="*/ 653143 h 1197429"/>
              <a:gd name="connsiteX17" fmla="*/ 707572 w 6503679"/>
              <a:gd name="connsiteY17" fmla="*/ 664029 h 1197429"/>
              <a:gd name="connsiteX18" fmla="*/ 0 w 6503679"/>
              <a:gd name="connsiteY18" fmla="*/ 794658 h 1197429"/>
              <a:gd name="connsiteX19" fmla="*/ 337457 w 6503679"/>
              <a:gd name="connsiteY19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237515 w 6503679"/>
              <a:gd name="connsiteY4" fmla="*/ 478972 h 1197429"/>
              <a:gd name="connsiteX5" fmla="*/ 6117772 w 6503679"/>
              <a:gd name="connsiteY5" fmla="*/ 511629 h 1197429"/>
              <a:gd name="connsiteX6" fmla="*/ 5910943 w 6503679"/>
              <a:gd name="connsiteY6" fmla="*/ 555172 h 1197429"/>
              <a:gd name="connsiteX7" fmla="*/ 5508172 w 6503679"/>
              <a:gd name="connsiteY7" fmla="*/ 566058 h 1197429"/>
              <a:gd name="connsiteX8" fmla="*/ 4800600 w 6503679"/>
              <a:gd name="connsiteY8" fmla="*/ 598715 h 1197429"/>
              <a:gd name="connsiteX9" fmla="*/ 3320143 w 6503679"/>
              <a:gd name="connsiteY9" fmla="*/ 609600 h 1197429"/>
              <a:gd name="connsiteX10" fmla="*/ 2971800 w 6503679"/>
              <a:gd name="connsiteY10" fmla="*/ 620486 h 1197429"/>
              <a:gd name="connsiteX11" fmla="*/ 2884715 w 6503679"/>
              <a:gd name="connsiteY11" fmla="*/ 631372 h 1197429"/>
              <a:gd name="connsiteX12" fmla="*/ 2438400 w 6503679"/>
              <a:gd name="connsiteY12" fmla="*/ 642258 h 1197429"/>
              <a:gd name="connsiteX13" fmla="*/ 1077686 w 6503679"/>
              <a:gd name="connsiteY13" fmla="*/ 631372 h 1197429"/>
              <a:gd name="connsiteX14" fmla="*/ 816429 w 6503679"/>
              <a:gd name="connsiteY14" fmla="*/ 642258 h 1197429"/>
              <a:gd name="connsiteX15" fmla="*/ 740229 w 6503679"/>
              <a:gd name="connsiteY15" fmla="*/ 653143 h 1197429"/>
              <a:gd name="connsiteX16" fmla="*/ 707572 w 6503679"/>
              <a:gd name="connsiteY16" fmla="*/ 664029 h 1197429"/>
              <a:gd name="connsiteX17" fmla="*/ 0 w 6503679"/>
              <a:gd name="connsiteY17" fmla="*/ 794658 h 1197429"/>
              <a:gd name="connsiteX18" fmla="*/ 337457 w 6503679"/>
              <a:gd name="connsiteY18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117772 w 6503679"/>
              <a:gd name="connsiteY4" fmla="*/ 511629 h 1197429"/>
              <a:gd name="connsiteX5" fmla="*/ 5910943 w 6503679"/>
              <a:gd name="connsiteY5" fmla="*/ 555172 h 1197429"/>
              <a:gd name="connsiteX6" fmla="*/ 5508172 w 6503679"/>
              <a:gd name="connsiteY6" fmla="*/ 566058 h 1197429"/>
              <a:gd name="connsiteX7" fmla="*/ 4800600 w 6503679"/>
              <a:gd name="connsiteY7" fmla="*/ 598715 h 1197429"/>
              <a:gd name="connsiteX8" fmla="*/ 3320143 w 6503679"/>
              <a:gd name="connsiteY8" fmla="*/ 609600 h 1197429"/>
              <a:gd name="connsiteX9" fmla="*/ 2971800 w 6503679"/>
              <a:gd name="connsiteY9" fmla="*/ 620486 h 1197429"/>
              <a:gd name="connsiteX10" fmla="*/ 2884715 w 6503679"/>
              <a:gd name="connsiteY10" fmla="*/ 631372 h 1197429"/>
              <a:gd name="connsiteX11" fmla="*/ 2438400 w 6503679"/>
              <a:gd name="connsiteY11" fmla="*/ 642258 h 1197429"/>
              <a:gd name="connsiteX12" fmla="*/ 1077686 w 6503679"/>
              <a:gd name="connsiteY12" fmla="*/ 631372 h 1197429"/>
              <a:gd name="connsiteX13" fmla="*/ 816429 w 6503679"/>
              <a:gd name="connsiteY13" fmla="*/ 642258 h 1197429"/>
              <a:gd name="connsiteX14" fmla="*/ 740229 w 6503679"/>
              <a:gd name="connsiteY14" fmla="*/ 653143 h 1197429"/>
              <a:gd name="connsiteX15" fmla="*/ 707572 w 6503679"/>
              <a:gd name="connsiteY15" fmla="*/ 664029 h 1197429"/>
              <a:gd name="connsiteX16" fmla="*/ 0 w 6503679"/>
              <a:gd name="connsiteY16" fmla="*/ 794658 h 1197429"/>
              <a:gd name="connsiteX17" fmla="*/ 337457 w 6503679"/>
              <a:gd name="connsiteY17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910943 w 6503679"/>
              <a:gd name="connsiteY4" fmla="*/ 555172 h 1197429"/>
              <a:gd name="connsiteX5" fmla="*/ 5508172 w 6503679"/>
              <a:gd name="connsiteY5" fmla="*/ 566058 h 1197429"/>
              <a:gd name="connsiteX6" fmla="*/ 4800600 w 6503679"/>
              <a:gd name="connsiteY6" fmla="*/ 598715 h 1197429"/>
              <a:gd name="connsiteX7" fmla="*/ 3320143 w 6503679"/>
              <a:gd name="connsiteY7" fmla="*/ 609600 h 1197429"/>
              <a:gd name="connsiteX8" fmla="*/ 2971800 w 6503679"/>
              <a:gd name="connsiteY8" fmla="*/ 620486 h 1197429"/>
              <a:gd name="connsiteX9" fmla="*/ 2884715 w 6503679"/>
              <a:gd name="connsiteY9" fmla="*/ 631372 h 1197429"/>
              <a:gd name="connsiteX10" fmla="*/ 2438400 w 6503679"/>
              <a:gd name="connsiteY10" fmla="*/ 642258 h 1197429"/>
              <a:gd name="connsiteX11" fmla="*/ 1077686 w 6503679"/>
              <a:gd name="connsiteY11" fmla="*/ 631372 h 1197429"/>
              <a:gd name="connsiteX12" fmla="*/ 816429 w 6503679"/>
              <a:gd name="connsiteY12" fmla="*/ 642258 h 1197429"/>
              <a:gd name="connsiteX13" fmla="*/ 740229 w 6503679"/>
              <a:gd name="connsiteY13" fmla="*/ 653143 h 1197429"/>
              <a:gd name="connsiteX14" fmla="*/ 707572 w 6503679"/>
              <a:gd name="connsiteY14" fmla="*/ 664029 h 1197429"/>
              <a:gd name="connsiteX15" fmla="*/ 0 w 6503679"/>
              <a:gd name="connsiteY15" fmla="*/ 794658 h 1197429"/>
              <a:gd name="connsiteX16" fmla="*/ 337457 w 6503679"/>
              <a:gd name="connsiteY16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508172 w 6503679"/>
              <a:gd name="connsiteY4" fmla="*/ 566058 h 1197429"/>
              <a:gd name="connsiteX5" fmla="*/ 4800600 w 6503679"/>
              <a:gd name="connsiteY5" fmla="*/ 598715 h 1197429"/>
              <a:gd name="connsiteX6" fmla="*/ 3320143 w 6503679"/>
              <a:gd name="connsiteY6" fmla="*/ 609600 h 1197429"/>
              <a:gd name="connsiteX7" fmla="*/ 2971800 w 6503679"/>
              <a:gd name="connsiteY7" fmla="*/ 620486 h 1197429"/>
              <a:gd name="connsiteX8" fmla="*/ 2884715 w 6503679"/>
              <a:gd name="connsiteY8" fmla="*/ 631372 h 1197429"/>
              <a:gd name="connsiteX9" fmla="*/ 2438400 w 6503679"/>
              <a:gd name="connsiteY9" fmla="*/ 642258 h 1197429"/>
              <a:gd name="connsiteX10" fmla="*/ 1077686 w 6503679"/>
              <a:gd name="connsiteY10" fmla="*/ 631372 h 1197429"/>
              <a:gd name="connsiteX11" fmla="*/ 816429 w 6503679"/>
              <a:gd name="connsiteY11" fmla="*/ 642258 h 1197429"/>
              <a:gd name="connsiteX12" fmla="*/ 740229 w 6503679"/>
              <a:gd name="connsiteY12" fmla="*/ 653143 h 1197429"/>
              <a:gd name="connsiteX13" fmla="*/ 707572 w 6503679"/>
              <a:gd name="connsiteY13" fmla="*/ 664029 h 1197429"/>
              <a:gd name="connsiteX14" fmla="*/ 0 w 6503679"/>
              <a:gd name="connsiteY14" fmla="*/ 794658 h 1197429"/>
              <a:gd name="connsiteX15" fmla="*/ 337457 w 6503679"/>
              <a:gd name="connsiteY15" fmla="*/ 1197429 h 1197429"/>
              <a:gd name="connsiteX0" fmla="*/ 6237515 w 6523655"/>
              <a:gd name="connsiteY0" fmla="*/ 0 h 1197429"/>
              <a:gd name="connsiteX1" fmla="*/ 6498772 w 6523655"/>
              <a:gd name="connsiteY1" fmla="*/ 348343 h 1197429"/>
              <a:gd name="connsiteX2" fmla="*/ 6400800 w 6523655"/>
              <a:gd name="connsiteY2" fmla="*/ 424543 h 1197429"/>
              <a:gd name="connsiteX3" fmla="*/ 5508172 w 6523655"/>
              <a:gd name="connsiteY3" fmla="*/ 566058 h 1197429"/>
              <a:gd name="connsiteX4" fmla="*/ 4800600 w 6523655"/>
              <a:gd name="connsiteY4" fmla="*/ 598715 h 1197429"/>
              <a:gd name="connsiteX5" fmla="*/ 3320143 w 6523655"/>
              <a:gd name="connsiteY5" fmla="*/ 609600 h 1197429"/>
              <a:gd name="connsiteX6" fmla="*/ 2971800 w 6523655"/>
              <a:gd name="connsiteY6" fmla="*/ 620486 h 1197429"/>
              <a:gd name="connsiteX7" fmla="*/ 2884715 w 6523655"/>
              <a:gd name="connsiteY7" fmla="*/ 631372 h 1197429"/>
              <a:gd name="connsiteX8" fmla="*/ 2438400 w 6523655"/>
              <a:gd name="connsiteY8" fmla="*/ 642258 h 1197429"/>
              <a:gd name="connsiteX9" fmla="*/ 1077686 w 6523655"/>
              <a:gd name="connsiteY9" fmla="*/ 631372 h 1197429"/>
              <a:gd name="connsiteX10" fmla="*/ 816429 w 6523655"/>
              <a:gd name="connsiteY10" fmla="*/ 642258 h 1197429"/>
              <a:gd name="connsiteX11" fmla="*/ 740229 w 6523655"/>
              <a:gd name="connsiteY11" fmla="*/ 653143 h 1197429"/>
              <a:gd name="connsiteX12" fmla="*/ 707572 w 6523655"/>
              <a:gd name="connsiteY12" fmla="*/ 664029 h 1197429"/>
              <a:gd name="connsiteX13" fmla="*/ 0 w 6523655"/>
              <a:gd name="connsiteY13" fmla="*/ 794658 h 1197429"/>
              <a:gd name="connsiteX14" fmla="*/ 337457 w 6523655"/>
              <a:gd name="connsiteY14" fmla="*/ 1197429 h 1197429"/>
              <a:gd name="connsiteX0" fmla="*/ 6237515 w 6525562"/>
              <a:gd name="connsiteY0" fmla="*/ 0 h 1197429"/>
              <a:gd name="connsiteX1" fmla="*/ 6498772 w 6525562"/>
              <a:gd name="connsiteY1" fmla="*/ 348343 h 1197429"/>
              <a:gd name="connsiteX2" fmla="*/ 5508172 w 6525562"/>
              <a:gd name="connsiteY2" fmla="*/ 566058 h 1197429"/>
              <a:gd name="connsiteX3" fmla="*/ 4800600 w 6525562"/>
              <a:gd name="connsiteY3" fmla="*/ 598715 h 1197429"/>
              <a:gd name="connsiteX4" fmla="*/ 3320143 w 6525562"/>
              <a:gd name="connsiteY4" fmla="*/ 609600 h 1197429"/>
              <a:gd name="connsiteX5" fmla="*/ 2971800 w 6525562"/>
              <a:gd name="connsiteY5" fmla="*/ 620486 h 1197429"/>
              <a:gd name="connsiteX6" fmla="*/ 2884715 w 6525562"/>
              <a:gd name="connsiteY6" fmla="*/ 631372 h 1197429"/>
              <a:gd name="connsiteX7" fmla="*/ 2438400 w 6525562"/>
              <a:gd name="connsiteY7" fmla="*/ 642258 h 1197429"/>
              <a:gd name="connsiteX8" fmla="*/ 1077686 w 6525562"/>
              <a:gd name="connsiteY8" fmla="*/ 631372 h 1197429"/>
              <a:gd name="connsiteX9" fmla="*/ 816429 w 6525562"/>
              <a:gd name="connsiteY9" fmla="*/ 642258 h 1197429"/>
              <a:gd name="connsiteX10" fmla="*/ 740229 w 6525562"/>
              <a:gd name="connsiteY10" fmla="*/ 653143 h 1197429"/>
              <a:gd name="connsiteX11" fmla="*/ 707572 w 6525562"/>
              <a:gd name="connsiteY11" fmla="*/ 664029 h 1197429"/>
              <a:gd name="connsiteX12" fmla="*/ 0 w 6525562"/>
              <a:gd name="connsiteY12" fmla="*/ 794658 h 1197429"/>
              <a:gd name="connsiteX13" fmla="*/ 337457 w 6525562"/>
              <a:gd name="connsiteY13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884715 w 6568898"/>
              <a:gd name="connsiteY5" fmla="*/ 631372 h 1197429"/>
              <a:gd name="connsiteX6" fmla="*/ 2438400 w 6568898"/>
              <a:gd name="connsiteY6" fmla="*/ 642258 h 1197429"/>
              <a:gd name="connsiteX7" fmla="*/ 1077686 w 6568898"/>
              <a:gd name="connsiteY7" fmla="*/ 631372 h 1197429"/>
              <a:gd name="connsiteX8" fmla="*/ 816429 w 6568898"/>
              <a:gd name="connsiteY8" fmla="*/ 642258 h 1197429"/>
              <a:gd name="connsiteX9" fmla="*/ 740229 w 6568898"/>
              <a:gd name="connsiteY9" fmla="*/ 653143 h 1197429"/>
              <a:gd name="connsiteX10" fmla="*/ 707572 w 6568898"/>
              <a:gd name="connsiteY10" fmla="*/ 664029 h 1197429"/>
              <a:gd name="connsiteX11" fmla="*/ 0 w 6568898"/>
              <a:gd name="connsiteY11" fmla="*/ 794658 h 1197429"/>
              <a:gd name="connsiteX12" fmla="*/ 337457 w 6568898"/>
              <a:gd name="connsiteY12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438400 w 6568898"/>
              <a:gd name="connsiteY5" fmla="*/ 642258 h 1197429"/>
              <a:gd name="connsiteX6" fmla="*/ 1077686 w 6568898"/>
              <a:gd name="connsiteY6" fmla="*/ 631372 h 1197429"/>
              <a:gd name="connsiteX7" fmla="*/ 816429 w 6568898"/>
              <a:gd name="connsiteY7" fmla="*/ 642258 h 1197429"/>
              <a:gd name="connsiteX8" fmla="*/ 740229 w 6568898"/>
              <a:gd name="connsiteY8" fmla="*/ 653143 h 1197429"/>
              <a:gd name="connsiteX9" fmla="*/ 707572 w 6568898"/>
              <a:gd name="connsiteY9" fmla="*/ 664029 h 1197429"/>
              <a:gd name="connsiteX10" fmla="*/ 0 w 6568898"/>
              <a:gd name="connsiteY10" fmla="*/ 794658 h 1197429"/>
              <a:gd name="connsiteX11" fmla="*/ 337457 w 6568898"/>
              <a:gd name="connsiteY11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40229 w 6568898"/>
              <a:gd name="connsiteY7" fmla="*/ 653143 h 1197429"/>
              <a:gd name="connsiteX8" fmla="*/ 707572 w 6568898"/>
              <a:gd name="connsiteY8" fmla="*/ 664029 h 1197429"/>
              <a:gd name="connsiteX9" fmla="*/ 0 w 6568898"/>
              <a:gd name="connsiteY9" fmla="*/ 794658 h 1197429"/>
              <a:gd name="connsiteX10" fmla="*/ 337457 w 6568898"/>
              <a:gd name="connsiteY10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07572 w 6568898"/>
              <a:gd name="connsiteY7" fmla="*/ 664029 h 1197429"/>
              <a:gd name="connsiteX8" fmla="*/ 0 w 6568898"/>
              <a:gd name="connsiteY8" fmla="*/ 794658 h 1197429"/>
              <a:gd name="connsiteX9" fmla="*/ 337457 w 6568898"/>
              <a:gd name="connsiteY9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0 w 6568898"/>
              <a:gd name="connsiteY7" fmla="*/ 794658 h 1197429"/>
              <a:gd name="connsiteX8" fmla="*/ 337457 w 6568898"/>
              <a:gd name="connsiteY8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816429 w 6568898"/>
              <a:gd name="connsiteY5" fmla="*/ 642258 h 1197429"/>
              <a:gd name="connsiteX6" fmla="*/ 0 w 6568898"/>
              <a:gd name="connsiteY6" fmla="*/ 794658 h 1197429"/>
              <a:gd name="connsiteX7" fmla="*/ 337457 w 6568898"/>
              <a:gd name="connsiteY7" fmla="*/ 1197429 h 1197429"/>
              <a:gd name="connsiteX0" fmla="*/ 6239991 w 6571374"/>
              <a:gd name="connsiteY0" fmla="*/ 0 h 1197429"/>
              <a:gd name="connsiteX1" fmla="*/ 6501248 w 6571374"/>
              <a:gd name="connsiteY1" fmla="*/ 348343 h 1197429"/>
              <a:gd name="connsiteX2" fmla="*/ 4803076 w 6571374"/>
              <a:gd name="connsiteY2" fmla="*/ 598715 h 1197429"/>
              <a:gd name="connsiteX3" fmla="*/ 3322619 w 6571374"/>
              <a:gd name="connsiteY3" fmla="*/ 609600 h 1197429"/>
              <a:gd name="connsiteX4" fmla="*/ 2440876 w 6571374"/>
              <a:gd name="connsiteY4" fmla="*/ 642258 h 1197429"/>
              <a:gd name="connsiteX5" fmla="*/ 818905 w 6571374"/>
              <a:gd name="connsiteY5" fmla="*/ 642258 h 1197429"/>
              <a:gd name="connsiteX6" fmla="*/ 2476 w 6571374"/>
              <a:gd name="connsiteY6" fmla="*/ 794658 h 1197429"/>
              <a:gd name="connsiteX7" fmla="*/ 339933 w 6571374"/>
              <a:gd name="connsiteY7" fmla="*/ 1197429 h 1197429"/>
              <a:gd name="connsiteX0" fmla="*/ 6244418 w 6575801"/>
              <a:gd name="connsiteY0" fmla="*/ 0 h 1197429"/>
              <a:gd name="connsiteX1" fmla="*/ 6505675 w 6575801"/>
              <a:gd name="connsiteY1" fmla="*/ 348343 h 1197429"/>
              <a:gd name="connsiteX2" fmla="*/ 4807503 w 6575801"/>
              <a:gd name="connsiteY2" fmla="*/ 598715 h 1197429"/>
              <a:gd name="connsiteX3" fmla="*/ 3327046 w 6575801"/>
              <a:gd name="connsiteY3" fmla="*/ 609600 h 1197429"/>
              <a:gd name="connsiteX4" fmla="*/ 2445303 w 6575801"/>
              <a:gd name="connsiteY4" fmla="*/ 642258 h 1197429"/>
              <a:gd name="connsiteX5" fmla="*/ 823332 w 6575801"/>
              <a:gd name="connsiteY5" fmla="*/ 642258 h 1197429"/>
              <a:gd name="connsiteX6" fmla="*/ 6903 w 6575801"/>
              <a:gd name="connsiteY6" fmla="*/ 794658 h 1197429"/>
              <a:gd name="connsiteX7" fmla="*/ 344360 w 6575801"/>
              <a:gd name="connsiteY7" fmla="*/ 1197429 h 1197429"/>
              <a:gd name="connsiteX0" fmla="*/ 6299187 w 6630570"/>
              <a:gd name="connsiteY0" fmla="*/ 0 h 1338943"/>
              <a:gd name="connsiteX1" fmla="*/ 6560444 w 6630570"/>
              <a:gd name="connsiteY1" fmla="*/ 348343 h 1338943"/>
              <a:gd name="connsiteX2" fmla="*/ 4862272 w 6630570"/>
              <a:gd name="connsiteY2" fmla="*/ 598715 h 1338943"/>
              <a:gd name="connsiteX3" fmla="*/ 3381815 w 6630570"/>
              <a:gd name="connsiteY3" fmla="*/ 609600 h 1338943"/>
              <a:gd name="connsiteX4" fmla="*/ 2500072 w 6630570"/>
              <a:gd name="connsiteY4" fmla="*/ 642258 h 1338943"/>
              <a:gd name="connsiteX5" fmla="*/ 878101 w 6630570"/>
              <a:gd name="connsiteY5" fmla="*/ 642258 h 1338943"/>
              <a:gd name="connsiteX6" fmla="*/ 61672 w 6630570"/>
              <a:gd name="connsiteY6" fmla="*/ 794658 h 1338943"/>
              <a:gd name="connsiteX7" fmla="*/ 105215 w 6630570"/>
              <a:gd name="connsiteY7" fmla="*/ 1338943 h 1338943"/>
              <a:gd name="connsiteX0" fmla="*/ 6250154 w 6581537"/>
              <a:gd name="connsiteY0" fmla="*/ 0 h 1208314"/>
              <a:gd name="connsiteX1" fmla="*/ 6511411 w 6581537"/>
              <a:gd name="connsiteY1" fmla="*/ 348343 h 1208314"/>
              <a:gd name="connsiteX2" fmla="*/ 4813239 w 6581537"/>
              <a:gd name="connsiteY2" fmla="*/ 598715 h 1208314"/>
              <a:gd name="connsiteX3" fmla="*/ 3332782 w 6581537"/>
              <a:gd name="connsiteY3" fmla="*/ 609600 h 1208314"/>
              <a:gd name="connsiteX4" fmla="*/ 2451039 w 6581537"/>
              <a:gd name="connsiteY4" fmla="*/ 642258 h 1208314"/>
              <a:gd name="connsiteX5" fmla="*/ 829068 w 6581537"/>
              <a:gd name="connsiteY5" fmla="*/ 642258 h 1208314"/>
              <a:gd name="connsiteX6" fmla="*/ 12639 w 6581537"/>
              <a:gd name="connsiteY6" fmla="*/ 794658 h 1208314"/>
              <a:gd name="connsiteX7" fmla="*/ 339211 w 6581537"/>
              <a:gd name="connsiteY7" fmla="*/ 1208314 h 1208314"/>
              <a:gd name="connsiteX0" fmla="*/ 6272338 w 6603721"/>
              <a:gd name="connsiteY0" fmla="*/ 0 h 1208337"/>
              <a:gd name="connsiteX1" fmla="*/ 6533595 w 6603721"/>
              <a:gd name="connsiteY1" fmla="*/ 348343 h 1208337"/>
              <a:gd name="connsiteX2" fmla="*/ 4835423 w 6603721"/>
              <a:gd name="connsiteY2" fmla="*/ 598715 h 1208337"/>
              <a:gd name="connsiteX3" fmla="*/ 3354966 w 6603721"/>
              <a:gd name="connsiteY3" fmla="*/ 609600 h 1208337"/>
              <a:gd name="connsiteX4" fmla="*/ 2473223 w 6603721"/>
              <a:gd name="connsiteY4" fmla="*/ 642258 h 1208337"/>
              <a:gd name="connsiteX5" fmla="*/ 851252 w 6603721"/>
              <a:gd name="connsiteY5" fmla="*/ 642258 h 1208337"/>
              <a:gd name="connsiteX6" fmla="*/ 34823 w 6603721"/>
              <a:gd name="connsiteY6" fmla="*/ 794658 h 1208337"/>
              <a:gd name="connsiteX7" fmla="*/ 361395 w 6603721"/>
              <a:gd name="connsiteY7" fmla="*/ 1208314 h 1208337"/>
              <a:gd name="connsiteX0" fmla="*/ 6252647 w 6584030"/>
              <a:gd name="connsiteY0" fmla="*/ 0 h 1132142"/>
              <a:gd name="connsiteX1" fmla="*/ 6513904 w 6584030"/>
              <a:gd name="connsiteY1" fmla="*/ 348343 h 1132142"/>
              <a:gd name="connsiteX2" fmla="*/ 4815732 w 6584030"/>
              <a:gd name="connsiteY2" fmla="*/ 598715 h 1132142"/>
              <a:gd name="connsiteX3" fmla="*/ 3335275 w 6584030"/>
              <a:gd name="connsiteY3" fmla="*/ 609600 h 1132142"/>
              <a:gd name="connsiteX4" fmla="*/ 2453532 w 6584030"/>
              <a:gd name="connsiteY4" fmla="*/ 642258 h 1132142"/>
              <a:gd name="connsiteX5" fmla="*/ 831561 w 6584030"/>
              <a:gd name="connsiteY5" fmla="*/ 642258 h 1132142"/>
              <a:gd name="connsiteX6" fmla="*/ 15132 w 6584030"/>
              <a:gd name="connsiteY6" fmla="*/ 794658 h 1132142"/>
              <a:gd name="connsiteX7" fmla="*/ 450561 w 6584030"/>
              <a:gd name="connsiteY7" fmla="*/ 1132114 h 1132142"/>
              <a:gd name="connsiteX0" fmla="*/ 6232472 w 6563855"/>
              <a:gd name="connsiteY0" fmla="*/ 0 h 1132148"/>
              <a:gd name="connsiteX1" fmla="*/ 6493729 w 6563855"/>
              <a:gd name="connsiteY1" fmla="*/ 348343 h 1132148"/>
              <a:gd name="connsiteX2" fmla="*/ 4795557 w 6563855"/>
              <a:gd name="connsiteY2" fmla="*/ 598715 h 1132148"/>
              <a:gd name="connsiteX3" fmla="*/ 3315100 w 6563855"/>
              <a:gd name="connsiteY3" fmla="*/ 609600 h 1132148"/>
              <a:gd name="connsiteX4" fmla="*/ 2433357 w 6563855"/>
              <a:gd name="connsiteY4" fmla="*/ 642258 h 1132148"/>
              <a:gd name="connsiteX5" fmla="*/ 811386 w 6563855"/>
              <a:gd name="connsiteY5" fmla="*/ 642258 h 1132148"/>
              <a:gd name="connsiteX6" fmla="*/ 16728 w 6563855"/>
              <a:gd name="connsiteY6" fmla="*/ 838201 h 1132148"/>
              <a:gd name="connsiteX7" fmla="*/ 430386 w 6563855"/>
              <a:gd name="connsiteY7" fmla="*/ 1132114 h 1132148"/>
              <a:gd name="connsiteX0" fmla="*/ 6215751 w 6547134"/>
              <a:gd name="connsiteY0" fmla="*/ 0 h 1132226"/>
              <a:gd name="connsiteX1" fmla="*/ 6477008 w 6547134"/>
              <a:gd name="connsiteY1" fmla="*/ 348343 h 1132226"/>
              <a:gd name="connsiteX2" fmla="*/ 4778836 w 6547134"/>
              <a:gd name="connsiteY2" fmla="*/ 598715 h 1132226"/>
              <a:gd name="connsiteX3" fmla="*/ 3298379 w 6547134"/>
              <a:gd name="connsiteY3" fmla="*/ 609600 h 1132226"/>
              <a:gd name="connsiteX4" fmla="*/ 2416636 w 6547134"/>
              <a:gd name="connsiteY4" fmla="*/ 642258 h 1132226"/>
              <a:gd name="connsiteX5" fmla="*/ 794665 w 6547134"/>
              <a:gd name="connsiteY5" fmla="*/ 642258 h 1132226"/>
              <a:gd name="connsiteX6" fmla="*/ 7 w 6547134"/>
              <a:gd name="connsiteY6" fmla="*/ 838201 h 1132226"/>
              <a:gd name="connsiteX7" fmla="*/ 413665 w 6547134"/>
              <a:gd name="connsiteY7" fmla="*/ 1132114 h 1132226"/>
              <a:gd name="connsiteX0" fmla="*/ 6237520 w 6568903"/>
              <a:gd name="connsiteY0" fmla="*/ 0 h 1132211"/>
              <a:gd name="connsiteX1" fmla="*/ 6498777 w 6568903"/>
              <a:gd name="connsiteY1" fmla="*/ 348343 h 1132211"/>
              <a:gd name="connsiteX2" fmla="*/ 4800605 w 6568903"/>
              <a:gd name="connsiteY2" fmla="*/ 598715 h 1132211"/>
              <a:gd name="connsiteX3" fmla="*/ 3320148 w 6568903"/>
              <a:gd name="connsiteY3" fmla="*/ 609600 h 1132211"/>
              <a:gd name="connsiteX4" fmla="*/ 2438405 w 6568903"/>
              <a:gd name="connsiteY4" fmla="*/ 642258 h 1132211"/>
              <a:gd name="connsiteX5" fmla="*/ 816434 w 6568903"/>
              <a:gd name="connsiteY5" fmla="*/ 642258 h 1132211"/>
              <a:gd name="connsiteX6" fmla="*/ 5 w 6568903"/>
              <a:gd name="connsiteY6" fmla="*/ 827315 h 1132211"/>
              <a:gd name="connsiteX7" fmla="*/ 435434 w 6568903"/>
              <a:gd name="connsiteY7" fmla="*/ 1132114 h 1132211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2438405 w 6568903"/>
              <a:gd name="connsiteY4" fmla="*/ 642258 h 1132163"/>
              <a:gd name="connsiteX5" fmla="*/ 816434 w 6568903"/>
              <a:gd name="connsiteY5" fmla="*/ 642258 h 1132163"/>
              <a:gd name="connsiteX6" fmla="*/ 5 w 6568903"/>
              <a:gd name="connsiteY6" fmla="*/ 827315 h 1132163"/>
              <a:gd name="connsiteX7" fmla="*/ 435434 w 6568903"/>
              <a:gd name="connsiteY7" fmla="*/ 1132114 h 1132163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816434 w 6568903"/>
              <a:gd name="connsiteY4" fmla="*/ 642258 h 1132163"/>
              <a:gd name="connsiteX5" fmla="*/ 5 w 6568903"/>
              <a:gd name="connsiteY5" fmla="*/ 827315 h 1132163"/>
              <a:gd name="connsiteX6" fmla="*/ 435434 w 6568903"/>
              <a:gd name="connsiteY6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700481 w 7031864"/>
              <a:gd name="connsiteY0" fmla="*/ 0 h 1132145"/>
              <a:gd name="connsiteX1" fmla="*/ 6961738 w 7031864"/>
              <a:gd name="connsiteY1" fmla="*/ 348343 h 1132145"/>
              <a:gd name="connsiteX2" fmla="*/ 5263566 w 7031864"/>
              <a:gd name="connsiteY2" fmla="*/ 598715 h 1132145"/>
              <a:gd name="connsiteX3" fmla="*/ 3783109 w 7031864"/>
              <a:gd name="connsiteY3" fmla="*/ 609600 h 1132145"/>
              <a:gd name="connsiteX4" fmla="*/ 462966 w 7031864"/>
              <a:gd name="connsiteY4" fmla="*/ 827315 h 1132145"/>
              <a:gd name="connsiteX5" fmla="*/ 898395 w 7031864"/>
              <a:gd name="connsiteY5" fmla="*/ 1132114 h 1132145"/>
              <a:gd name="connsiteX0" fmla="*/ 6239720 w 6571103"/>
              <a:gd name="connsiteY0" fmla="*/ 0 h 1132177"/>
              <a:gd name="connsiteX1" fmla="*/ 6500977 w 6571103"/>
              <a:gd name="connsiteY1" fmla="*/ 348343 h 1132177"/>
              <a:gd name="connsiteX2" fmla="*/ 4802805 w 6571103"/>
              <a:gd name="connsiteY2" fmla="*/ 598715 h 1132177"/>
              <a:gd name="connsiteX3" fmla="*/ 3322348 w 6571103"/>
              <a:gd name="connsiteY3" fmla="*/ 609600 h 1132177"/>
              <a:gd name="connsiteX4" fmla="*/ 2205 w 6571103"/>
              <a:gd name="connsiteY4" fmla="*/ 827315 h 1132177"/>
              <a:gd name="connsiteX5" fmla="*/ 437634 w 6571103"/>
              <a:gd name="connsiteY5" fmla="*/ 1132114 h 1132177"/>
              <a:gd name="connsiteX0" fmla="*/ 6237962 w 6569345"/>
              <a:gd name="connsiteY0" fmla="*/ 0 h 1132777"/>
              <a:gd name="connsiteX1" fmla="*/ 6499219 w 6569345"/>
              <a:gd name="connsiteY1" fmla="*/ 348343 h 1132777"/>
              <a:gd name="connsiteX2" fmla="*/ 4801047 w 6569345"/>
              <a:gd name="connsiteY2" fmla="*/ 598715 h 1132777"/>
              <a:gd name="connsiteX3" fmla="*/ 3320590 w 6569345"/>
              <a:gd name="connsiteY3" fmla="*/ 609600 h 1132777"/>
              <a:gd name="connsiteX4" fmla="*/ 447 w 6569345"/>
              <a:gd name="connsiteY4" fmla="*/ 827315 h 1132777"/>
              <a:gd name="connsiteX5" fmla="*/ 435876 w 6569345"/>
              <a:gd name="connsiteY5" fmla="*/ 1132114 h 1132777"/>
              <a:gd name="connsiteX0" fmla="*/ 6237962 w 6569345"/>
              <a:gd name="connsiteY0" fmla="*/ 0 h 1132183"/>
              <a:gd name="connsiteX1" fmla="*/ 6499219 w 6569345"/>
              <a:gd name="connsiteY1" fmla="*/ 348343 h 1132183"/>
              <a:gd name="connsiteX2" fmla="*/ 4801047 w 6569345"/>
              <a:gd name="connsiteY2" fmla="*/ 598715 h 1132183"/>
              <a:gd name="connsiteX3" fmla="*/ 3320590 w 6569345"/>
              <a:gd name="connsiteY3" fmla="*/ 609600 h 1132183"/>
              <a:gd name="connsiteX4" fmla="*/ 447 w 6569345"/>
              <a:gd name="connsiteY4" fmla="*/ 718458 h 1132183"/>
              <a:gd name="connsiteX5" fmla="*/ 435876 w 6569345"/>
              <a:gd name="connsiteY5" fmla="*/ 1132114 h 1132183"/>
              <a:gd name="connsiteX0" fmla="*/ 6343199 w 6674582"/>
              <a:gd name="connsiteY0" fmla="*/ 0 h 1132163"/>
              <a:gd name="connsiteX1" fmla="*/ 6604456 w 6674582"/>
              <a:gd name="connsiteY1" fmla="*/ 348343 h 1132163"/>
              <a:gd name="connsiteX2" fmla="*/ 4906284 w 6674582"/>
              <a:gd name="connsiteY2" fmla="*/ 598715 h 1132163"/>
              <a:gd name="connsiteX3" fmla="*/ 3425827 w 6674582"/>
              <a:gd name="connsiteY3" fmla="*/ 609600 h 1132163"/>
              <a:gd name="connsiteX4" fmla="*/ 105684 w 6674582"/>
              <a:gd name="connsiteY4" fmla="*/ 718458 h 1132163"/>
              <a:gd name="connsiteX5" fmla="*/ 541113 w 6674582"/>
              <a:gd name="connsiteY5" fmla="*/ 1132114 h 1132163"/>
              <a:gd name="connsiteX0" fmla="*/ 6182181 w 6513564"/>
              <a:gd name="connsiteY0" fmla="*/ 0 h 1132163"/>
              <a:gd name="connsiteX1" fmla="*/ 6443438 w 6513564"/>
              <a:gd name="connsiteY1" fmla="*/ 348343 h 1132163"/>
              <a:gd name="connsiteX2" fmla="*/ 4745266 w 6513564"/>
              <a:gd name="connsiteY2" fmla="*/ 598715 h 1132163"/>
              <a:gd name="connsiteX3" fmla="*/ 3264809 w 6513564"/>
              <a:gd name="connsiteY3" fmla="*/ 609600 h 1132163"/>
              <a:gd name="connsiteX4" fmla="*/ 151495 w 6513564"/>
              <a:gd name="connsiteY4" fmla="*/ 718458 h 1132163"/>
              <a:gd name="connsiteX5" fmla="*/ 380095 w 6513564"/>
              <a:gd name="connsiteY5" fmla="*/ 1132114 h 1132163"/>
              <a:gd name="connsiteX0" fmla="*/ 6235202 w 6566585"/>
              <a:gd name="connsiteY0" fmla="*/ 0 h 1132150"/>
              <a:gd name="connsiteX1" fmla="*/ 6496459 w 6566585"/>
              <a:gd name="connsiteY1" fmla="*/ 348343 h 1132150"/>
              <a:gd name="connsiteX2" fmla="*/ 4798287 w 6566585"/>
              <a:gd name="connsiteY2" fmla="*/ 598715 h 1132150"/>
              <a:gd name="connsiteX3" fmla="*/ 3317830 w 6566585"/>
              <a:gd name="connsiteY3" fmla="*/ 609600 h 1132150"/>
              <a:gd name="connsiteX4" fmla="*/ 204516 w 6566585"/>
              <a:gd name="connsiteY4" fmla="*/ 718458 h 1132150"/>
              <a:gd name="connsiteX5" fmla="*/ 433116 w 6566585"/>
              <a:gd name="connsiteY5" fmla="*/ 1132114 h 1132150"/>
              <a:gd name="connsiteX0" fmla="*/ 6296349 w 6627732"/>
              <a:gd name="connsiteY0" fmla="*/ 0 h 1132159"/>
              <a:gd name="connsiteX1" fmla="*/ 6557606 w 6627732"/>
              <a:gd name="connsiteY1" fmla="*/ 348343 h 1132159"/>
              <a:gd name="connsiteX2" fmla="*/ 4859434 w 6627732"/>
              <a:gd name="connsiteY2" fmla="*/ 598715 h 1132159"/>
              <a:gd name="connsiteX3" fmla="*/ 3378977 w 6627732"/>
              <a:gd name="connsiteY3" fmla="*/ 609600 h 1132159"/>
              <a:gd name="connsiteX4" fmla="*/ 265663 w 6627732"/>
              <a:gd name="connsiteY4" fmla="*/ 718458 h 1132159"/>
              <a:gd name="connsiteX5" fmla="*/ 494263 w 6627732"/>
              <a:gd name="connsiteY5" fmla="*/ 1132114 h 1132159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698710"/>
              <a:gd name="connsiteY0" fmla="*/ 0 h 1132137"/>
              <a:gd name="connsiteX1" fmla="*/ 6494047 w 6698710"/>
              <a:gd name="connsiteY1" fmla="*/ 348343 h 1132137"/>
              <a:gd name="connsiteX2" fmla="*/ 2858218 w 6698710"/>
              <a:gd name="connsiteY2" fmla="*/ 576943 h 1132137"/>
              <a:gd name="connsiteX3" fmla="*/ 202104 w 6698710"/>
              <a:gd name="connsiteY3" fmla="*/ 718458 h 1132137"/>
              <a:gd name="connsiteX4" fmla="*/ 430704 w 6698710"/>
              <a:gd name="connsiteY4" fmla="*/ 1132114 h 1132137"/>
              <a:gd name="connsiteX0" fmla="*/ 6232790 w 6511076"/>
              <a:gd name="connsiteY0" fmla="*/ 0 h 1132137"/>
              <a:gd name="connsiteX1" fmla="*/ 6254562 w 6511076"/>
              <a:gd name="connsiteY1" fmla="*/ 511629 h 1132137"/>
              <a:gd name="connsiteX2" fmla="*/ 2858218 w 6511076"/>
              <a:gd name="connsiteY2" fmla="*/ 576943 h 1132137"/>
              <a:gd name="connsiteX3" fmla="*/ 202104 w 6511076"/>
              <a:gd name="connsiteY3" fmla="*/ 718458 h 1132137"/>
              <a:gd name="connsiteX4" fmla="*/ 430704 w 6511076"/>
              <a:gd name="connsiteY4" fmla="*/ 1132114 h 1132137"/>
              <a:gd name="connsiteX0" fmla="*/ 6232790 w 6581566"/>
              <a:gd name="connsiteY0" fmla="*/ 0 h 1132137"/>
              <a:gd name="connsiteX1" fmla="*/ 6254562 w 6581566"/>
              <a:gd name="connsiteY1" fmla="*/ 511629 h 1132137"/>
              <a:gd name="connsiteX2" fmla="*/ 2858218 w 6581566"/>
              <a:gd name="connsiteY2" fmla="*/ 576943 h 1132137"/>
              <a:gd name="connsiteX3" fmla="*/ 202104 w 6581566"/>
              <a:gd name="connsiteY3" fmla="*/ 718458 h 1132137"/>
              <a:gd name="connsiteX4" fmla="*/ 430704 w 6581566"/>
              <a:gd name="connsiteY4" fmla="*/ 1132114 h 1132137"/>
              <a:gd name="connsiteX0" fmla="*/ 6152748 w 6501524"/>
              <a:gd name="connsiteY0" fmla="*/ 0 h 1132134"/>
              <a:gd name="connsiteX1" fmla="*/ 6174520 w 6501524"/>
              <a:gd name="connsiteY1" fmla="*/ 511629 h 1132134"/>
              <a:gd name="connsiteX2" fmla="*/ 2778176 w 6501524"/>
              <a:gd name="connsiteY2" fmla="*/ 576943 h 1132134"/>
              <a:gd name="connsiteX3" fmla="*/ 241805 w 6501524"/>
              <a:gd name="connsiteY3" fmla="*/ 674915 h 1132134"/>
              <a:gd name="connsiteX4" fmla="*/ 350662 w 6501524"/>
              <a:gd name="connsiteY4" fmla="*/ 1132114 h 1132134"/>
              <a:gd name="connsiteX0" fmla="*/ 6152748 w 6469599"/>
              <a:gd name="connsiteY0" fmla="*/ 6689 h 1138823"/>
              <a:gd name="connsiteX1" fmla="*/ 6174520 w 6469599"/>
              <a:gd name="connsiteY1" fmla="*/ 518318 h 1138823"/>
              <a:gd name="connsiteX2" fmla="*/ 2778176 w 6469599"/>
              <a:gd name="connsiteY2" fmla="*/ 583632 h 1138823"/>
              <a:gd name="connsiteX3" fmla="*/ 241805 w 6469599"/>
              <a:gd name="connsiteY3" fmla="*/ 681604 h 1138823"/>
              <a:gd name="connsiteX4" fmla="*/ 350662 w 6469599"/>
              <a:gd name="connsiteY4" fmla="*/ 1138803 h 1138823"/>
              <a:gd name="connsiteX0" fmla="*/ 6152748 w 6395229"/>
              <a:gd name="connsiteY0" fmla="*/ 5655 h 1137789"/>
              <a:gd name="connsiteX1" fmla="*/ 6054778 w 6395229"/>
              <a:gd name="connsiteY1" fmla="*/ 615256 h 1137789"/>
              <a:gd name="connsiteX2" fmla="*/ 2778176 w 6395229"/>
              <a:gd name="connsiteY2" fmla="*/ 582598 h 1137789"/>
              <a:gd name="connsiteX3" fmla="*/ 241805 w 6395229"/>
              <a:gd name="connsiteY3" fmla="*/ 680570 h 1137789"/>
              <a:gd name="connsiteX4" fmla="*/ 350662 w 6395229"/>
              <a:gd name="connsiteY4" fmla="*/ 1137769 h 1137789"/>
              <a:gd name="connsiteX0" fmla="*/ 6152748 w 6343372"/>
              <a:gd name="connsiteY0" fmla="*/ 5561 h 1137695"/>
              <a:gd name="connsiteX1" fmla="*/ 6054778 w 6343372"/>
              <a:gd name="connsiteY1" fmla="*/ 615162 h 1137695"/>
              <a:gd name="connsiteX2" fmla="*/ 2778176 w 6343372"/>
              <a:gd name="connsiteY2" fmla="*/ 582504 h 1137695"/>
              <a:gd name="connsiteX3" fmla="*/ 241805 w 6343372"/>
              <a:gd name="connsiteY3" fmla="*/ 680476 h 1137695"/>
              <a:gd name="connsiteX4" fmla="*/ 350662 w 6343372"/>
              <a:gd name="connsiteY4" fmla="*/ 1137675 h 1137695"/>
              <a:gd name="connsiteX0" fmla="*/ 6152748 w 6360858"/>
              <a:gd name="connsiteY0" fmla="*/ 6074 h 1138208"/>
              <a:gd name="connsiteX1" fmla="*/ 6087435 w 6360858"/>
              <a:gd name="connsiteY1" fmla="*/ 561247 h 1138208"/>
              <a:gd name="connsiteX2" fmla="*/ 2778176 w 6360858"/>
              <a:gd name="connsiteY2" fmla="*/ 583017 h 1138208"/>
              <a:gd name="connsiteX3" fmla="*/ 241805 w 6360858"/>
              <a:gd name="connsiteY3" fmla="*/ 680989 h 1138208"/>
              <a:gd name="connsiteX4" fmla="*/ 350662 w 6360858"/>
              <a:gd name="connsiteY4" fmla="*/ 1138188 h 1138208"/>
              <a:gd name="connsiteX0" fmla="*/ 6152748 w 6349066"/>
              <a:gd name="connsiteY0" fmla="*/ 6189 h 1138323"/>
              <a:gd name="connsiteX1" fmla="*/ 6065663 w 6349066"/>
              <a:gd name="connsiteY1" fmla="*/ 550476 h 1138323"/>
              <a:gd name="connsiteX2" fmla="*/ 2778176 w 6349066"/>
              <a:gd name="connsiteY2" fmla="*/ 583132 h 1138323"/>
              <a:gd name="connsiteX3" fmla="*/ 241805 w 6349066"/>
              <a:gd name="connsiteY3" fmla="*/ 681104 h 1138323"/>
              <a:gd name="connsiteX4" fmla="*/ 350662 w 6349066"/>
              <a:gd name="connsiteY4" fmla="*/ 1138303 h 113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9066" h="1138323">
                <a:moveTo>
                  <a:pt x="6152748" y="6189"/>
                </a:moveTo>
                <a:cubicBezTo>
                  <a:pt x="6359577" y="-62753"/>
                  <a:pt x="6497464" y="465205"/>
                  <a:pt x="6065663" y="550476"/>
                </a:cubicBezTo>
                <a:cubicBezTo>
                  <a:pt x="5505884" y="661020"/>
                  <a:pt x="3748819" y="561361"/>
                  <a:pt x="2778176" y="583132"/>
                </a:cubicBezTo>
                <a:cubicBezTo>
                  <a:pt x="1807533" y="604903"/>
                  <a:pt x="646391" y="588576"/>
                  <a:pt x="241805" y="681104"/>
                </a:cubicBezTo>
                <a:cubicBezTo>
                  <a:pt x="-162781" y="773633"/>
                  <a:pt x="-13555" y="1141479"/>
                  <a:pt x="350662" y="1138303"/>
                </a:cubicBezTo>
              </a:path>
            </a:pathLst>
          </a:custGeom>
          <a:noFill/>
          <a:ln w="31750" cap="rnd">
            <a:solidFill>
              <a:schemeClr val="bg1">
                <a:lumMod val="75000"/>
              </a:schemeClr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33" name="Полилиния 32"/>
          <p:cNvSpPr/>
          <p:nvPr/>
        </p:nvSpPr>
        <p:spPr>
          <a:xfrm>
            <a:off x="428193" y="3439885"/>
            <a:ext cx="8313035" cy="864096"/>
          </a:xfrm>
          <a:custGeom>
            <a:avLst/>
            <a:gdLst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450568 w 6535682"/>
              <a:gd name="connsiteY25" fmla="*/ 674915 h 1208315"/>
              <a:gd name="connsiteX26" fmla="*/ 309054 w 6535682"/>
              <a:gd name="connsiteY26" fmla="*/ 707572 h 1208315"/>
              <a:gd name="connsiteX27" fmla="*/ 243740 w 6535682"/>
              <a:gd name="connsiteY27" fmla="*/ 729343 h 1208315"/>
              <a:gd name="connsiteX28" fmla="*/ 211082 w 6535682"/>
              <a:gd name="connsiteY28" fmla="*/ 740229 h 1208315"/>
              <a:gd name="connsiteX29" fmla="*/ 123997 w 6535682"/>
              <a:gd name="connsiteY29" fmla="*/ 751115 h 1208315"/>
              <a:gd name="connsiteX30" fmla="*/ 26025 w 6535682"/>
              <a:gd name="connsiteY30" fmla="*/ 794658 h 1208315"/>
              <a:gd name="connsiteX31" fmla="*/ 15140 w 6535682"/>
              <a:gd name="connsiteY31" fmla="*/ 990600 h 1208315"/>
              <a:gd name="connsiteX32" fmla="*/ 36911 w 6535682"/>
              <a:gd name="connsiteY32" fmla="*/ 1023258 h 1208315"/>
              <a:gd name="connsiteX33" fmla="*/ 80454 w 6535682"/>
              <a:gd name="connsiteY33" fmla="*/ 1045029 h 1208315"/>
              <a:gd name="connsiteX34" fmla="*/ 102225 w 6535682"/>
              <a:gd name="connsiteY34" fmla="*/ 1077686 h 1208315"/>
              <a:gd name="connsiteX35" fmla="*/ 167540 w 6535682"/>
              <a:gd name="connsiteY35" fmla="*/ 1121229 h 1208315"/>
              <a:gd name="connsiteX36" fmla="*/ 178425 w 6535682"/>
              <a:gd name="connsiteY36" fmla="*/ 1153886 h 1208315"/>
              <a:gd name="connsiteX37" fmla="*/ 232854 w 6535682"/>
              <a:gd name="connsiteY37" fmla="*/ 1197429 h 1208315"/>
              <a:gd name="connsiteX38" fmla="*/ 276397 w 6535682"/>
              <a:gd name="connsiteY38" fmla="*/ 1208315 h 1208315"/>
              <a:gd name="connsiteX39" fmla="*/ 363482 w 6535682"/>
              <a:gd name="connsiteY39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309054 w 6535682"/>
              <a:gd name="connsiteY25" fmla="*/ 707572 h 1208315"/>
              <a:gd name="connsiteX26" fmla="*/ 243740 w 6535682"/>
              <a:gd name="connsiteY26" fmla="*/ 729343 h 1208315"/>
              <a:gd name="connsiteX27" fmla="*/ 211082 w 6535682"/>
              <a:gd name="connsiteY27" fmla="*/ 740229 h 1208315"/>
              <a:gd name="connsiteX28" fmla="*/ 123997 w 6535682"/>
              <a:gd name="connsiteY28" fmla="*/ 751115 h 1208315"/>
              <a:gd name="connsiteX29" fmla="*/ 26025 w 6535682"/>
              <a:gd name="connsiteY29" fmla="*/ 794658 h 1208315"/>
              <a:gd name="connsiteX30" fmla="*/ 15140 w 6535682"/>
              <a:gd name="connsiteY30" fmla="*/ 990600 h 1208315"/>
              <a:gd name="connsiteX31" fmla="*/ 36911 w 6535682"/>
              <a:gd name="connsiteY31" fmla="*/ 1023258 h 1208315"/>
              <a:gd name="connsiteX32" fmla="*/ 80454 w 6535682"/>
              <a:gd name="connsiteY32" fmla="*/ 1045029 h 1208315"/>
              <a:gd name="connsiteX33" fmla="*/ 102225 w 6535682"/>
              <a:gd name="connsiteY33" fmla="*/ 1077686 h 1208315"/>
              <a:gd name="connsiteX34" fmla="*/ 167540 w 6535682"/>
              <a:gd name="connsiteY34" fmla="*/ 1121229 h 1208315"/>
              <a:gd name="connsiteX35" fmla="*/ 178425 w 6535682"/>
              <a:gd name="connsiteY35" fmla="*/ 1153886 h 1208315"/>
              <a:gd name="connsiteX36" fmla="*/ 232854 w 6535682"/>
              <a:gd name="connsiteY36" fmla="*/ 1197429 h 1208315"/>
              <a:gd name="connsiteX37" fmla="*/ 276397 w 6535682"/>
              <a:gd name="connsiteY37" fmla="*/ 1208315 h 1208315"/>
              <a:gd name="connsiteX38" fmla="*/ 363482 w 6535682"/>
              <a:gd name="connsiteY38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103711 w 6535682"/>
              <a:gd name="connsiteY20" fmla="*/ 631372 h 1208315"/>
              <a:gd name="connsiteX21" fmla="*/ 842454 w 6535682"/>
              <a:gd name="connsiteY21" fmla="*/ 642258 h 1208315"/>
              <a:gd name="connsiteX22" fmla="*/ 766254 w 6535682"/>
              <a:gd name="connsiteY22" fmla="*/ 653143 h 1208315"/>
              <a:gd name="connsiteX23" fmla="*/ 733597 w 6535682"/>
              <a:gd name="connsiteY23" fmla="*/ 664029 h 1208315"/>
              <a:gd name="connsiteX24" fmla="*/ 309054 w 6535682"/>
              <a:gd name="connsiteY24" fmla="*/ 707572 h 1208315"/>
              <a:gd name="connsiteX25" fmla="*/ 243740 w 6535682"/>
              <a:gd name="connsiteY25" fmla="*/ 729343 h 1208315"/>
              <a:gd name="connsiteX26" fmla="*/ 211082 w 6535682"/>
              <a:gd name="connsiteY26" fmla="*/ 740229 h 1208315"/>
              <a:gd name="connsiteX27" fmla="*/ 123997 w 6535682"/>
              <a:gd name="connsiteY27" fmla="*/ 751115 h 1208315"/>
              <a:gd name="connsiteX28" fmla="*/ 26025 w 6535682"/>
              <a:gd name="connsiteY28" fmla="*/ 794658 h 1208315"/>
              <a:gd name="connsiteX29" fmla="*/ 15140 w 6535682"/>
              <a:gd name="connsiteY29" fmla="*/ 990600 h 1208315"/>
              <a:gd name="connsiteX30" fmla="*/ 36911 w 6535682"/>
              <a:gd name="connsiteY30" fmla="*/ 1023258 h 1208315"/>
              <a:gd name="connsiteX31" fmla="*/ 80454 w 6535682"/>
              <a:gd name="connsiteY31" fmla="*/ 1045029 h 1208315"/>
              <a:gd name="connsiteX32" fmla="*/ 102225 w 6535682"/>
              <a:gd name="connsiteY32" fmla="*/ 1077686 h 1208315"/>
              <a:gd name="connsiteX33" fmla="*/ 167540 w 6535682"/>
              <a:gd name="connsiteY33" fmla="*/ 1121229 h 1208315"/>
              <a:gd name="connsiteX34" fmla="*/ 178425 w 6535682"/>
              <a:gd name="connsiteY34" fmla="*/ 1153886 h 1208315"/>
              <a:gd name="connsiteX35" fmla="*/ 232854 w 6535682"/>
              <a:gd name="connsiteY35" fmla="*/ 1197429 h 1208315"/>
              <a:gd name="connsiteX36" fmla="*/ 276397 w 6535682"/>
              <a:gd name="connsiteY36" fmla="*/ 1208315 h 1208315"/>
              <a:gd name="connsiteX37" fmla="*/ 363482 w 6535682"/>
              <a:gd name="connsiteY37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103711 w 6535682"/>
              <a:gd name="connsiteY19" fmla="*/ 631372 h 1208315"/>
              <a:gd name="connsiteX20" fmla="*/ 842454 w 6535682"/>
              <a:gd name="connsiteY20" fmla="*/ 642258 h 1208315"/>
              <a:gd name="connsiteX21" fmla="*/ 766254 w 6535682"/>
              <a:gd name="connsiteY21" fmla="*/ 653143 h 1208315"/>
              <a:gd name="connsiteX22" fmla="*/ 733597 w 6535682"/>
              <a:gd name="connsiteY22" fmla="*/ 664029 h 1208315"/>
              <a:gd name="connsiteX23" fmla="*/ 309054 w 6535682"/>
              <a:gd name="connsiteY23" fmla="*/ 707572 h 1208315"/>
              <a:gd name="connsiteX24" fmla="*/ 243740 w 6535682"/>
              <a:gd name="connsiteY24" fmla="*/ 729343 h 1208315"/>
              <a:gd name="connsiteX25" fmla="*/ 211082 w 6535682"/>
              <a:gd name="connsiteY25" fmla="*/ 740229 h 1208315"/>
              <a:gd name="connsiteX26" fmla="*/ 123997 w 6535682"/>
              <a:gd name="connsiteY26" fmla="*/ 751115 h 1208315"/>
              <a:gd name="connsiteX27" fmla="*/ 26025 w 6535682"/>
              <a:gd name="connsiteY27" fmla="*/ 794658 h 1208315"/>
              <a:gd name="connsiteX28" fmla="*/ 15140 w 6535682"/>
              <a:gd name="connsiteY28" fmla="*/ 990600 h 1208315"/>
              <a:gd name="connsiteX29" fmla="*/ 36911 w 6535682"/>
              <a:gd name="connsiteY29" fmla="*/ 1023258 h 1208315"/>
              <a:gd name="connsiteX30" fmla="*/ 80454 w 6535682"/>
              <a:gd name="connsiteY30" fmla="*/ 1045029 h 1208315"/>
              <a:gd name="connsiteX31" fmla="*/ 102225 w 6535682"/>
              <a:gd name="connsiteY31" fmla="*/ 1077686 h 1208315"/>
              <a:gd name="connsiteX32" fmla="*/ 167540 w 6535682"/>
              <a:gd name="connsiteY32" fmla="*/ 1121229 h 1208315"/>
              <a:gd name="connsiteX33" fmla="*/ 178425 w 6535682"/>
              <a:gd name="connsiteY33" fmla="*/ 1153886 h 1208315"/>
              <a:gd name="connsiteX34" fmla="*/ 232854 w 6535682"/>
              <a:gd name="connsiteY34" fmla="*/ 1197429 h 1208315"/>
              <a:gd name="connsiteX35" fmla="*/ 276397 w 6535682"/>
              <a:gd name="connsiteY35" fmla="*/ 1208315 h 1208315"/>
              <a:gd name="connsiteX36" fmla="*/ 363482 w 6535682"/>
              <a:gd name="connsiteY36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103711 w 6535682"/>
              <a:gd name="connsiteY18" fmla="*/ 631372 h 1208315"/>
              <a:gd name="connsiteX19" fmla="*/ 842454 w 6535682"/>
              <a:gd name="connsiteY19" fmla="*/ 642258 h 1208315"/>
              <a:gd name="connsiteX20" fmla="*/ 766254 w 6535682"/>
              <a:gd name="connsiteY20" fmla="*/ 653143 h 1208315"/>
              <a:gd name="connsiteX21" fmla="*/ 733597 w 6535682"/>
              <a:gd name="connsiteY21" fmla="*/ 664029 h 1208315"/>
              <a:gd name="connsiteX22" fmla="*/ 309054 w 6535682"/>
              <a:gd name="connsiteY22" fmla="*/ 707572 h 1208315"/>
              <a:gd name="connsiteX23" fmla="*/ 243740 w 6535682"/>
              <a:gd name="connsiteY23" fmla="*/ 729343 h 1208315"/>
              <a:gd name="connsiteX24" fmla="*/ 211082 w 6535682"/>
              <a:gd name="connsiteY24" fmla="*/ 740229 h 1208315"/>
              <a:gd name="connsiteX25" fmla="*/ 123997 w 6535682"/>
              <a:gd name="connsiteY25" fmla="*/ 751115 h 1208315"/>
              <a:gd name="connsiteX26" fmla="*/ 26025 w 6535682"/>
              <a:gd name="connsiteY26" fmla="*/ 794658 h 1208315"/>
              <a:gd name="connsiteX27" fmla="*/ 15140 w 6535682"/>
              <a:gd name="connsiteY27" fmla="*/ 990600 h 1208315"/>
              <a:gd name="connsiteX28" fmla="*/ 36911 w 6535682"/>
              <a:gd name="connsiteY28" fmla="*/ 1023258 h 1208315"/>
              <a:gd name="connsiteX29" fmla="*/ 80454 w 6535682"/>
              <a:gd name="connsiteY29" fmla="*/ 1045029 h 1208315"/>
              <a:gd name="connsiteX30" fmla="*/ 102225 w 6535682"/>
              <a:gd name="connsiteY30" fmla="*/ 1077686 h 1208315"/>
              <a:gd name="connsiteX31" fmla="*/ 167540 w 6535682"/>
              <a:gd name="connsiteY31" fmla="*/ 1121229 h 1208315"/>
              <a:gd name="connsiteX32" fmla="*/ 178425 w 6535682"/>
              <a:gd name="connsiteY32" fmla="*/ 1153886 h 1208315"/>
              <a:gd name="connsiteX33" fmla="*/ 232854 w 6535682"/>
              <a:gd name="connsiteY33" fmla="*/ 1197429 h 1208315"/>
              <a:gd name="connsiteX34" fmla="*/ 276397 w 6535682"/>
              <a:gd name="connsiteY34" fmla="*/ 1208315 h 1208315"/>
              <a:gd name="connsiteX35" fmla="*/ 363482 w 6535682"/>
              <a:gd name="connsiteY35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02225 w 6535682"/>
              <a:gd name="connsiteY29" fmla="*/ 1077686 h 1208315"/>
              <a:gd name="connsiteX30" fmla="*/ 167540 w 6535682"/>
              <a:gd name="connsiteY30" fmla="*/ 1121229 h 1208315"/>
              <a:gd name="connsiteX31" fmla="*/ 178425 w 6535682"/>
              <a:gd name="connsiteY31" fmla="*/ 1153886 h 1208315"/>
              <a:gd name="connsiteX32" fmla="*/ 232854 w 6535682"/>
              <a:gd name="connsiteY32" fmla="*/ 1197429 h 1208315"/>
              <a:gd name="connsiteX33" fmla="*/ 276397 w 6535682"/>
              <a:gd name="connsiteY33" fmla="*/ 1208315 h 1208315"/>
              <a:gd name="connsiteX34" fmla="*/ 363482 w 6535682"/>
              <a:gd name="connsiteY34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67540 w 6535682"/>
              <a:gd name="connsiteY29" fmla="*/ 1121229 h 1208315"/>
              <a:gd name="connsiteX30" fmla="*/ 178425 w 6535682"/>
              <a:gd name="connsiteY30" fmla="*/ 1153886 h 1208315"/>
              <a:gd name="connsiteX31" fmla="*/ 232854 w 6535682"/>
              <a:gd name="connsiteY31" fmla="*/ 1197429 h 1208315"/>
              <a:gd name="connsiteX32" fmla="*/ 276397 w 6535682"/>
              <a:gd name="connsiteY32" fmla="*/ 1208315 h 1208315"/>
              <a:gd name="connsiteX33" fmla="*/ 363482 w 6535682"/>
              <a:gd name="connsiteY33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32854 w 6535682"/>
              <a:gd name="connsiteY30" fmla="*/ 1197429 h 1208315"/>
              <a:gd name="connsiteX31" fmla="*/ 276397 w 6535682"/>
              <a:gd name="connsiteY31" fmla="*/ 1208315 h 1208315"/>
              <a:gd name="connsiteX32" fmla="*/ 363482 w 6535682"/>
              <a:gd name="connsiteY32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76397 w 6535682"/>
              <a:gd name="connsiteY30" fmla="*/ 1208315 h 1208315"/>
              <a:gd name="connsiteX31" fmla="*/ 363482 w 6535682"/>
              <a:gd name="connsiteY31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276397 w 6535682"/>
              <a:gd name="connsiteY29" fmla="*/ 1208315 h 1208315"/>
              <a:gd name="connsiteX30" fmla="*/ 363482 w 6535682"/>
              <a:gd name="connsiteY30" fmla="*/ 1197429 h 1208315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80454 w 6535682"/>
              <a:gd name="connsiteY28" fmla="*/ 1045029 h 1197429"/>
              <a:gd name="connsiteX29" fmla="*/ 363482 w 6535682"/>
              <a:gd name="connsiteY29" fmla="*/ 1197429 h 1197429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363482 w 6535682"/>
              <a:gd name="connsiteY28" fmla="*/ 1197429 h 1197429"/>
              <a:gd name="connsiteX0" fmla="*/ 6277506 w 6549648"/>
              <a:gd name="connsiteY0" fmla="*/ 0 h 1197429"/>
              <a:gd name="connsiteX1" fmla="*/ 6484334 w 6549648"/>
              <a:gd name="connsiteY1" fmla="*/ 108858 h 1197429"/>
              <a:gd name="connsiteX2" fmla="*/ 6506106 w 6549648"/>
              <a:gd name="connsiteY2" fmla="*/ 130629 h 1197429"/>
              <a:gd name="connsiteX3" fmla="*/ 6549648 w 6549648"/>
              <a:gd name="connsiteY3" fmla="*/ 195943 h 1197429"/>
              <a:gd name="connsiteX4" fmla="*/ 6538763 w 6549648"/>
              <a:gd name="connsiteY4" fmla="*/ 348343 h 1197429"/>
              <a:gd name="connsiteX5" fmla="*/ 6440791 w 6549648"/>
              <a:gd name="connsiteY5" fmla="*/ 424543 h 1197429"/>
              <a:gd name="connsiteX6" fmla="*/ 6408134 w 6549648"/>
              <a:gd name="connsiteY6" fmla="*/ 435429 h 1197429"/>
              <a:gd name="connsiteX7" fmla="*/ 6364591 w 6549648"/>
              <a:gd name="connsiteY7" fmla="*/ 457200 h 1197429"/>
              <a:gd name="connsiteX8" fmla="*/ 6277506 w 6549648"/>
              <a:gd name="connsiteY8" fmla="*/ 478972 h 1197429"/>
              <a:gd name="connsiteX9" fmla="*/ 6157763 w 6549648"/>
              <a:gd name="connsiteY9" fmla="*/ 511629 h 1197429"/>
              <a:gd name="connsiteX10" fmla="*/ 5950934 w 6549648"/>
              <a:gd name="connsiteY10" fmla="*/ 555172 h 1197429"/>
              <a:gd name="connsiteX11" fmla="*/ 5548163 w 6549648"/>
              <a:gd name="connsiteY11" fmla="*/ 566058 h 1197429"/>
              <a:gd name="connsiteX12" fmla="*/ 4840591 w 6549648"/>
              <a:gd name="connsiteY12" fmla="*/ 598715 h 1197429"/>
              <a:gd name="connsiteX13" fmla="*/ 3360134 w 6549648"/>
              <a:gd name="connsiteY13" fmla="*/ 609600 h 1197429"/>
              <a:gd name="connsiteX14" fmla="*/ 3011791 w 6549648"/>
              <a:gd name="connsiteY14" fmla="*/ 620486 h 1197429"/>
              <a:gd name="connsiteX15" fmla="*/ 2924706 w 6549648"/>
              <a:gd name="connsiteY15" fmla="*/ 631372 h 1197429"/>
              <a:gd name="connsiteX16" fmla="*/ 2478391 w 6549648"/>
              <a:gd name="connsiteY16" fmla="*/ 642258 h 1197429"/>
              <a:gd name="connsiteX17" fmla="*/ 1117677 w 6549648"/>
              <a:gd name="connsiteY17" fmla="*/ 631372 h 1197429"/>
              <a:gd name="connsiteX18" fmla="*/ 856420 w 6549648"/>
              <a:gd name="connsiteY18" fmla="*/ 642258 h 1197429"/>
              <a:gd name="connsiteX19" fmla="*/ 780220 w 6549648"/>
              <a:gd name="connsiteY19" fmla="*/ 653143 h 1197429"/>
              <a:gd name="connsiteX20" fmla="*/ 747563 w 6549648"/>
              <a:gd name="connsiteY20" fmla="*/ 664029 h 1197429"/>
              <a:gd name="connsiteX21" fmla="*/ 323020 w 6549648"/>
              <a:gd name="connsiteY21" fmla="*/ 707572 h 1197429"/>
              <a:gd name="connsiteX22" fmla="*/ 257706 w 6549648"/>
              <a:gd name="connsiteY22" fmla="*/ 729343 h 1197429"/>
              <a:gd name="connsiteX23" fmla="*/ 225048 w 6549648"/>
              <a:gd name="connsiteY23" fmla="*/ 740229 h 1197429"/>
              <a:gd name="connsiteX24" fmla="*/ 137963 w 6549648"/>
              <a:gd name="connsiteY24" fmla="*/ 751115 h 1197429"/>
              <a:gd name="connsiteX25" fmla="*/ 39991 w 6549648"/>
              <a:gd name="connsiteY25" fmla="*/ 794658 h 1197429"/>
              <a:gd name="connsiteX26" fmla="*/ 29106 w 6549648"/>
              <a:gd name="connsiteY26" fmla="*/ 990600 h 1197429"/>
              <a:gd name="connsiteX27" fmla="*/ 377448 w 6549648"/>
              <a:gd name="connsiteY27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97972 w 6509657"/>
              <a:gd name="connsiteY24" fmla="*/ 751115 h 1197429"/>
              <a:gd name="connsiteX25" fmla="*/ 0 w 6509657"/>
              <a:gd name="connsiteY25" fmla="*/ 794658 h 1197429"/>
              <a:gd name="connsiteX26" fmla="*/ 337457 w 6509657"/>
              <a:gd name="connsiteY26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0 w 6509657"/>
              <a:gd name="connsiteY24" fmla="*/ 794658 h 1197429"/>
              <a:gd name="connsiteX25" fmla="*/ 337457 w 6509657"/>
              <a:gd name="connsiteY25" fmla="*/ 1197429 h 1197429"/>
              <a:gd name="connsiteX0" fmla="*/ 6238974 w 6511116"/>
              <a:gd name="connsiteY0" fmla="*/ 0 h 1197429"/>
              <a:gd name="connsiteX1" fmla="*/ 6445802 w 6511116"/>
              <a:gd name="connsiteY1" fmla="*/ 108858 h 1197429"/>
              <a:gd name="connsiteX2" fmla="*/ 6467574 w 6511116"/>
              <a:gd name="connsiteY2" fmla="*/ 130629 h 1197429"/>
              <a:gd name="connsiteX3" fmla="*/ 6511116 w 6511116"/>
              <a:gd name="connsiteY3" fmla="*/ 195943 h 1197429"/>
              <a:gd name="connsiteX4" fmla="*/ 6500231 w 6511116"/>
              <a:gd name="connsiteY4" fmla="*/ 348343 h 1197429"/>
              <a:gd name="connsiteX5" fmla="*/ 6402259 w 6511116"/>
              <a:gd name="connsiteY5" fmla="*/ 424543 h 1197429"/>
              <a:gd name="connsiteX6" fmla="*/ 6369602 w 6511116"/>
              <a:gd name="connsiteY6" fmla="*/ 435429 h 1197429"/>
              <a:gd name="connsiteX7" fmla="*/ 6326059 w 6511116"/>
              <a:gd name="connsiteY7" fmla="*/ 457200 h 1197429"/>
              <a:gd name="connsiteX8" fmla="*/ 6238974 w 6511116"/>
              <a:gd name="connsiteY8" fmla="*/ 478972 h 1197429"/>
              <a:gd name="connsiteX9" fmla="*/ 6119231 w 6511116"/>
              <a:gd name="connsiteY9" fmla="*/ 511629 h 1197429"/>
              <a:gd name="connsiteX10" fmla="*/ 5912402 w 6511116"/>
              <a:gd name="connsiteY10" fmla="*/ 555172 h 1197429"/>
              <a:gd name="connsiteX11" fmla="*/ 5509631 w 6511116"/>
              <a:gd name="connsiteY11" fmla="*/ 566058 h 1197429"/>
              <a:gd name="connsiteX12" fmla="*/ 4802059 w 6511116"/>
              <a:gd name="connsiteY12" fmla="*/ 598715 h 1197429"/>
              <a:gd name="connsiteX13" fmla="*/ 3321602 w 6511116"/>
              <a:gd name="connsiteY13" fmla="*/ 609600 h 1197429"/>
              <a:gd name="connsiteX14" fmla="*/ 2973259 w 6511116"/>
              <a:gd name="connsiteY14" fmla="*/ 620486 h 1197429"/>
              <a:gd name="connsiteX15" fmla="*/ 2886174 w 6511116"/>
              <a:gd name="connsiteY15" fmla="*/ 631372 h 1197429"/>
              <a:gd name="connsiteX16" fmla="*/ 2439859 w 6511116"/>
              <a:gd name="connsiteY16" fmla="*/ 642258 h 1197429"/>
              <a:gd name="connsiteX17" fmla="*/ 1079145 w 6511116"/>
              <a:gd name="connsiteY17" fmla="*/ 631372 h 1197429"/>
              <a:gd name="connsiteX18" fmla="*/ 817888 w 6511116"/>
              <a:gd name="connsiteY18" fmla="*/ 642258 h 1197429"/>
              <a:gd name="connsiteX19" fmla="*/ 741688 w 6511116"/>
              <a:gd name="connsiteY19" fmla="*/ 653143 h 1197429"/>
              <a:gd name="connsiteX20" fmla="*/ 709031 w 6511116"/>
              <a:gd name="connsiteY20" fmla="*/ 664029 h 1197429"/>
              <a:gd name="connsiteX21" fmla="*/ 284488 w 6511116"/>
              <a:gd name="connsiteY21" fmla="*/ 707572 h 1197429"/>
              <a:gd name="connsiteX22" fmla="*/ 219174 w 6511116"/>
              <a:gd name="connsiteY22" fmla="*/ 729343 h 1197429"/>
              <a:gd name="connsiteX23" fmla="*/ 1459 w 6511116"/>
              <a:gd name="connsiteY23" fmla="*/ 794658 h 1197429"/>
              <a:gd name="connsiteX24" fmla="*/ 338916 w 6511116"/>
              <a:gd name="connsiteY24" fmla="*/ 1197429 h 1197429"/>
              <a:gd name="connsiteX0" fmla="*/ 6239707 w 6511849"/>
              <a:gd name="connsiteY0" fmla="*/ 0 h 1197429"/>
              <a:gd name="connsiteX1" fmla="*/ 6446535 w 6511849"/>
              <a:gd name="connsiteY1" fmla="*/ 108858 h 1197429"/>
              <a:gd name="connsiteX2" fmla="*/ 6468307 w 6511849"/>
              <a:gd name="connsiteY2" fmla="*/ 130629 h 1197429"/>
              <a:gd name="connsiteX3" fmla="*/ 6511849 w 6511849"/>
              <a:gd name="connsiteY3" fmla="*/ 195943 h 1197429"/>
              <a:gd name="connsiteX4" fmla="*/ 6500964 w 6511849"/>
              <a:gd name="connsiteY4" fmla="*/ 348343 h 1197429"/>
              <a:gd name="connsiteX5" fmla="*/ 6402992 w 6511849"/>
              <a:gd name="connsiteY5" fmla="*/ 424543 h 1197429"/>
              <a:gd name="connsiteX6" fmla="*/ 6370335 w 6511849"/>
              <a:gd name="connsiteY6" fmla="*/ 435429 h 1197429"/>
              <a:gd name="connsiteX7" fmla="*/ 6326792 w 6511849"/>
              <a:gd name="connsiteY7" fmla="*/ 457200 h 1197429"/>
              <a:gd name="connsiteX8" fmla="*/ 6239707 w 6511849"/>
              <a:gd name="connsiteY8" fmla="*/ 478972 h 1197429"/>
              <a:gd name="connsiteX9" fmla="*/ 6119964 w 6511849"/>
              <a:gd name="connsiteY9" fmla="*/ 511629 h 1197429"/>
              <a:gd name="connsiteX10" fmla="*/ 5913135 w 6511849"/>
              <a:gd name="connsiteY10" fmla="*/ 555172 h 1197429"/>
              <a:gd name="connsiteX11" fmla="*/ 5510364 w 6511849"/>
              <a:gd name="connsiteY11" fmla="*/ 566058 h 1197429"/>
              <a:gd name="connsiteX12" fmla="*/ 4802792 w 6511849"/>
              <a:gd name="connsiteY12" fmla="*/ 598715 h 1197429"/>
              <a:gd name="connsiteX13" fmla="*/ 3322335 w 6511849"/>
              <a:gd name="connsiteY13" fmla="*/ 609600 h 1197429"/>
              <a:gd name="connsiteX14" fmla="*/ 2973992 w 6511849"/>
              <a:gd name="connsiteY14" fmla="*/ 620486 h 1197429"/>
              <a:gd name="connsiteX15" fmla="*/ 2886907 w 6511849"/>
              <a:gd name="connsiteY15" fmla="*/ 631372 h 1197429"/>
              <a:gd name="connsiteX16" fmla="*/ 2440592 w 6511849"/>
              <a:gd name="connsiteY16" fmla="*/ 642258 h 1197429"/>
              <a:gd name="connsiteX17" fmla="*/ 1079878 w 6511849"/>
              <a:gd name="connsiteY17" fmla="*/ 631372 h 1197429"/>
              <a:gd name="connsiteX18" fmla="*/ 818621 w 6511849"/>
              <a:gd name="connsiteY18" fmla="*/ 642258 h 1197429"/>
              <a:gd name="connsiteX19" fmla="*/ 742421 w 6511849"/>
              <a:gd name="connsiteY19" fmla="*/ 653143 h 1197429"/>
              <a:gd name="connsiteX20" fmla="*/ 709764 w 6511849"/>
              <a:gd name="connsiteY20" fmla="*/ 664029 h 1197429"/>
              <a:gd name="connsiteX21" fmla="*/ 219907 w 6511849"/>
              <a:gd name="connsiteY21" fmla="*/ 729343 h 1197429"/>
              <a:gd name="connsiteX22" fmla="*/ 2192 w 6511849"/>
              <a:gd name="connsiteY22" fmla="*/ 794658 h 1197429"/>
              <a:gd name="connsiteX23" fmla="*/ 339649 w 6511849"/>
              <a:gd name="connsiteY23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223518 w 6515460"/>
              <a:gd name="connsiteY21" fmla="*/ 729343 h 1197429"/>
              <a:gd name="connsiteX22" fmla="*/ 136433 w 6515460"/>
              <a:gd name="connsiteY22" fmla="*/ 740229 h 1197429"/>
              <a:gd name="connsiteX23" fmla="*/ 5803 w 6515460"/>
              <a:gd name="connsiteY23" fmla="*/ 794658 h 1197429"/>
              <a:gd name="connsiteX24" fmla="*/ 343260 w 6515460"/>
              <a:gd name="connsiteY24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136433 w 6515460"/>
              <a:gd name="connsiteY21" fmla="*/ 740229 h 1197429"/>
              <a:gd name="connsiteX22" fmla="*/ 5803 w 6515460"/>
              <a:gd name="connsiteY22" fmla="*/ 794658 h 1197429"/>
              <a:gd name="connsiteX23" fmla="*/ 343260 w 6515460"/>
              <a:gd name="connsiteY23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0 w 6509657"/>
              <a:gd name="connsiteY21" fmla="*/ 794658 h 1197429"/>
              <a:gd name="connsiteX22" fmla="*/ 337457 w 6509657"/>
              <a:gd name="connsiteY22" fmla="*/ 1197429 h 1197429"/>
              <a:gd name="connsiteX0" fmla="*/ 6237515 w 6514278"/>
              <a:gd name="connsiteY0" fmla="*/ 0 h 1197429"/>
              <a:gd name="connsiteX1" fmla="*/ 6444343 w 6514278"/>
              <a:gd name="connsiteY1" fmla="*/ 108858 h 1197429"/>
              <a:gd name="connsiteX2" fmla="*/ 6509657 w 6514278"/>
              <a:gd name="connsiteY2" fmla="*/ 195943 h 1197429"/>
              <a:gd name="connsiteX3" fmla="*/ 6498772 w 6514278"/>
              <a:gd name="connsiteY3" fmla="*/ 348343 h 1197429"/>
              <a:gd name="connsiteX4" fmla="*/ 6400800 w 6514278"/>
              <a:gd name="connsiteY4" fmla="*/ 424543 h 1197429"/>
              <a:gd name="connsiteX5" fmla="*/ 6368143 w 6514278"/>
              <a:gd name="connsiteY5" fmla="*/ 435429 h 1197429"/>
              <a:gd name="connsiteX6" fmla="*/ 6324600 w 6514278"/>
              <a:gd name="connsiteY6" fmla="*/ 457200 h 1197429"/>
              <a:gd name="connsiteX7" fmla="*/ 6237515 w 6514278"/>
              <a:gd name="connsiteY7" fmla="*/ 478972 h 1197429"/>
              <a:gd name="connsiteX8" fmla="*/ 6117772 w 6514278"/>
              <a:gd name="connsiteY8" fmla="*/ 511629 h 1197429"/>
              <a:gd name="connsiteX9" fmla="*/ 5910943 w 6514278"/>
              <a:gd name="connsiteY9" fmla="*/ 555172 h 1197429"/>
              <a:gd name="connsiteX10" fmla="*/ 5508172 w 6514278"/>
              <a:gd name="connsiteY10" fmla="*/ 566058 h 1197429"/>
              <a:gd name="connsiteX11" fmla="*/ 4800600 w 6514278"/>
              <a:gd name="connsiteY11" fmla="*/ 598715 h 1197429"/>
              <a:gd name="connsiteX12" fmla="*/ 3320143 w 6514278"/>
              <a:gd name="connsiteY12" fmla="*/ 609600 h 1197429"/>
              <a:gd name="connsiteX13" fmla="*/ 2971800 w 6514278"/>
              <a:gd name="connsiteY13" fmla="*/ 620486 h 1197429"/>
              <a:gd name="connsiteX14" fmla="*/ 2884715 w 6514278"/>
              <a:gd name="connsiteY14" fmla="*/ 631372 h 1197429"/>
              <a:gd name="connsiteX15" fmla="*/ 2438400 w 6514278"/>
              <a:gd name="connsiteY15" fmla="*/ 642258 h 1197429"/>
              <a:gd name="connsiteX16" fmla="*/ 1077686 w 6514278"/>
              <a:gd name="connsiteY16" fmla="*/ 631372 h 1197429"/>
              <a:gd name="connsiteX17" fmla="*/ 816429 w 6514278"/>
              <a:gd name="connsiteY17" fmla="*/ 642258 h 1197429"/>
              <a:gd name="connsiteX18" fmla="*/ 740229 w 6514278"/>
              <a:gd name="connsiteY18" fmla="*/ 653143 h 1197429"/>
              <a:gd name="connsiteX19" fmla="*/ 707572 w 6514278"/>
              <a:gd name="connsiteY19" fmla="*/ 664029 h 1197429"/>
              <a:gd name="connsiteX20" fmla="*/ 0 w 6514278"/>
              <a:gd name="connsiteY20" fmla="*/ 794658 h 1197429"/>
              <a:gd name="connsiteX21" fmla="*/ 337457 w 6514278"/>
              <a:gd name="connsiteY21" fmla="*/ 1197429 h 1197429"/>
              <a:gd name="connsiteX0" fmla="*/ 6237515 w 6500327"/>
              <a:gd name="connsiteY0" fmla="*/ 0 h 1197429"/>
              <a:gd name="connsiteX1" fmla="*/ 6444343 w 6500327"/>
              <a:gd name="connsiteY1" fmla="*/ 108858 h 1197429"/>
              <a:gd name="connsiteX2" fmla="*/ 6498772 w 6500327"/>
              <a:gd name="connsiteY2" fmla="*/ 348343 h 1197429"/>
              <a:gd name="connsiteX3" fmla="*/ 6400800 w 6500327"/>
              <a:gd name="connsiteY3" fmla="*/ 424543 h 1197429"/>
              <a:gd name="connsiteX4" fmla="*/ 6368143 w 6500327"/>
              <a:gd name="connsiteY4" fmla="*/ 435429 h 1197429"/>
              <a:gd name="connsiteX5" fmla="*/ 6324600 w 6500327"/>
              <a:gd name="connsiteY5" fmla="*/ 457200 h 1197429"/>
              <a:gd name="connsiteX6" fmla="*/ 6237515 w 6500327"/>
              <a:gd name="connsiteY6" fmla="*/ 478972 h 1197429"/>
              <a:gd name="connsiteX7" fmla="*/ 6117772 w 6500327"/>
              <a:gd name="connsiteY7" fmla="*/ 511629 h 1197429"/>
              <a:gd name="connsiteX8" fmla="*/ 5910943 w 6500327"/>
              <a:gd name="connsiteY8" fmla="*/ 555172 h 1197429"/>
              <a:gd name="connsiteX9" fmla="*/ 5508172 w 6500327"/>
              <a:gd name="connsiteY9" fmla="*/ 566058 h 1197429"/>
              <a:gd name="connsiteX10" fmla="*/ 4800600 w 6500327"/>
              <a:gd name="connsiteY10" fmla="*/ 598715 h 1197429"/>
              <a:gd name="connsiteX11" fmla="*/ 3320143 w 6500327"/>
              <a:gd name="connsiteY11" fmla="*/ 609600 h 1197429"/>
              <a:gd name="connsiteX12" fmla="*/ 2971800 w 6500327"/>
              <a:gd name="connsiteY12" fmla="*/ 620486 h 1197429"/>
              <a:gd name="connsiteX13" fmla="*/ 2884715 w 6500327"/>
              <a:gd name="connsiteY13" fmla="*/ 631372 h 1197429"/>
              <a:gd name="connsiteX14" fmla="*/ 2438400 w 6500327"/>
              <a:gd name="connsiteY14" fmla="*/ 642258 h 1197429"/>
              <a:gd name="connsiteX15" fmla="*/ 1077686 w 6500327"/>
              <a:gd name="connsiteY15" fmla="*/ 631372 h 1197429"/>
              <a:gd name="connsiteX16" fmla="*/ 816429 w 6500327"/>
              <a:gd name="connsiteY16" fmla="*/ 642258 h 1197429"/>
              <a:gd name="connsiteX17" fmla="*/ 740229 w 6500327"/>
              <a:gd name="connsiteY17" fmla="*/ 653143 h 1197429"/>
              <a:gd name="connsiteX18" fmla="*/ 707572 w 6500327"/>
              <a:gd name="connsiteY18" fmla="*/ 664029 h 1197429"/>
              <a:gd name="connsiteX19" fmla="*/ 0 w 6500327"/>
              <a:gd name="connsiteY19" fmla="*/ 794658 h 1197429"/>
              <a:gd name="connsiteX20" fmla="*/ 337457 w 6500327"/>
              <a:gd name="connsiteY20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324600 w 6503679"/>
              <a:gd name="connsiteY4" fmla="*/ 457200 h 1197429"/>
              <a:gd name="connsiteX5" fmla="*/ 6237515 w 6503679"/>
              <a:gd name="connsiteY5" fmla="*/ 478972 h 1197429"/>
              <a:gd name="connsiteX6" fmla="*/ 6117772 w 6503679"/>
              <a:gd name="connsiteY6" fmla="*/ 511629 h 1197429"/>
              <a:gd name="connsiteX7" fmla="*/ 5910943 w 6503679"/>
              <a:gd name="connsiteY7" fmla="*/ 555172 h 1197429"/>
              <a:gd name="connsiteX8" fmla="*/ 5508172 w 6503679"/>
              <a:gd name="connsiteY8" fmla="*/ 566058 h 1197429"/>
              <a:gd name="connsiteX9" fmla="*/ 4800600 w 6503679"/>
              <a:gd name="connsiteY9" fmla="*/ 598715 h 1197429"/>
              <a:gd name="connsiteX10" fmla="*/ 3320143 w 6503679"/>
              <a:gd name="connsiteY10" fmla="*/ 609600 h 1197429"/>
              <a:gd name="connsiteX11" fmla="*/ 2971800 w 6503679"/>
              <a:gd name="connsiteY11" fmla="*/ 620486 h 1197429"/>
              <a:gd name="connsiteX12" fmla="*/ 2884715 w 6503679"/>
              <a:gd name="connsiteY12" fmla="*/ 631372 h 1197429"/>
              <a:gd name="connsiteX13" fmla="*/ 2438400 w 6503679"/>
              <a:gd name="connsiteY13" fmla="*/ 642258 h 1197429"/>
              <a:gd name="connsiteX14" fmla="*/ 1077686 w 6503679"/>
              <a:gd name="connsiteY14" fmla="*/ 631372 h 1197429"/>
              <a:gd name="connsiteX15" fmla="*/ 816429 w 6503679"/>
              <a:gd name="connsiteY15" fmla="*/ 642258 h 1197429"/>
              <a:gd name="connsiteX16" fmla="*/ 740229 w 6503679"/>
              <a:gd name="connsiteY16" fmla="*/ 653143 h 1197429"/>
              <a:gd name="connsiteX17" fmla="*/ 707572 w 6503679"/>
              <a:gd name="connsiteY17" fmla="*/ 664029 h 1197429"/>
              <a:gd name="connsiteX18" fmla="*/ 0 w 6503679"/>
              <a:gd name="connsiteY18" fmla="*/ 794658 h 1197429"/>
              <a:gd name="connsiteX19" fmla="*/ 337457 w 6503679"/>
              <a:gd name="connsiteY19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237515 w 6503679"/>
              <a:gd name="connsiteY4" fmla="*/ 478972 h 1197429"/>
              <a:gd name="connsiteX5" fmla="*/ 6117772 w 6503679"/>
              <a:gd name="connsiteY5" fmla="*/ 511629 h 1197429"/>
              <a:gd name="connsiteX6" fmla="*/ 5910943 w 6503679"/>
              <a:gd name="connsiteY6" fmla="*/ 555172 h 1197429"/>
              <a:gd name="connsiteX7" fmla="*/ 5508172 w 6503679"/>
              <a:gd name="connsiteY7" fmla="*/ 566058 h 1197429"/>
              <a:gd name="connsiteX8" fmla="*/ 4800600 w 6503679"/>
              <a:gd name="connsiteY8" fmla="*/ 598715 h 1197429"/>
              <a:gd name="connsiteX9" fmla="*/ 3320143 w 6503679"/>
              <a:gd name="connsiteY9" fmla="*/ 609600 h 1197429"/>
              <a:gd name="connsiteX10" fmla="*/ 2971800 w 6503679"/>
              <a:gd name="connsiteY10" fmla="*/ 620486 h 1197429"/>
              <a:gd name="connsiteX11" fmla="*/ 2884715 w 6503679"/>
              <a:gd name="connsiteY11" fmla="*/ 631372 h 1197429"/>
              <a:gd name="connsiteX12" fmla="*/ 2438400 w 6503679"/>
              <a:gd name="connsiteY12" fmla="*/ 642258 h 1197429"/>
              <a:gd name="connsiteX13" fmla="*/ 1077686 w 6503679"/>
              <a:gd name="connsiteY13" fmla="*/ 631372 h 1197429"/>
              <a:gd name="connsiteX14" fmla="*/ 816429 w 6503679"/>
              <a:gd name="connsiteY14" fmla="*/ 642258 h 1197429"/>
              <a:gd name="connsiteX15" fmla="*/ 740229 w 6503679"/>
              <a:gd name="connsiteY15" fmla="*/ 653143 h 1197429"/>
              <a:gd name="connsiteX16" fmla="*/ 707572 w 6503679"/>
              <a:gd name="connsiteY16" fmla="*/ 664029 h 1197429"/>
              <a:gd name="connsiteX17" fmla="*/ 0 w 6503679"/>
              <a:gd name="connsiteY17" fmla="*/ 794658 h 1197429"/>
              <a:gd name="connsiteX18" fmla="*/ 337457 w 6503679"/>
              <a:gd name="connsiteY18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117772 w 6503679"/>
              <a:gd name="connsiteY4" fmla="*/ 511629 h 1197429"/>
              <a:gd name="connsiteX5" fmla="*/ 5910943 w 6503679"/>
              <a:gd name="connsiteY5" fmla="*/ 555172 h 1197429"/>
              <a:gd name="connsiteX6" fmla="*/ 5508172 w 6503679"/>
              <a:gd name="connsiteY6" fmla="*/ 566058 h 1197429"/>
              <a:gd name="connsiteX7" fmla="*/ 4800600 w 6503679"/>
              <a:gd name="connsiteY7" fmla="*/ 598715 h 1197429"/>
              <a:gd name="connsiteX8" fmla="*/ 3320143 w 6503679"/>
              <a:gd name="connsiteY8" fmla="*/ 609600 h 1197429"/>
              <a:gd name="connsiteX9" fmla="*/ 2971800 w 6503679"/>
              <a:gd name="connsiteY9" fmla="*/ 620486 h 1197429"/>
              <a:gd name="connsiteX10" fmla="*/ 2884715 w 6503679"/>
              <a:gd name="connsiteY10" fmla="*/ 631372 h 1197429"/>
              <a:gd name="connsiteX11" fmla="*/ 2438400 w 6503679"/>
              <a:gd name="connsiteY11" fmla="*/ 642258 h 1197429"/>
              <a:gd name="connsiteX12" fmla="*/ 1077686 w 6503679"/>
              <a:gd name="connsiteY12" fmla="*/ 631372 h 1197429"/>
              <a:gd name="connsiteX13" fmla="*/ 816429 w 6503679"/>
              <a:gd name="connsiteY13" fmla="*/ 642258 h 1197429"/>
              <a:gd name="connsiteX14" fmla="*/ 740229 w 6503679"/>
              <a:gd name="connsiteY14" fmla="*/ 653143 h 1197429"/>
              <a:gd name="connsiteX15" fmla="*/ 707572 w 6503679"/>
              <a:gd name="connsiteY15" fmla="*/ 664029 h 1197429"/>
              <a:gd name="connsiteX16" fmla="*/ 0 w 6503679"/>
              <a:gd name="connsiteY16" fmla="*/ 794658 h 1197429"/>
              <a:gd name="connsiteX17" fmla="*/ 337457 w 6503679"/>
              <a:gd name="connsiteY17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910943 w 6503679"/>
              <a:gd name="connsiteY4" fmla="*/ 555172 h 1197429"/>
              <a:gd name="connsiteX5" fmla="*/ 5508172 w 6503679"/>
              <a:gd name="connsiteY5" fmla="*/ 566058 h 1197429"/>
              <a:gd name="connsiteX6" fmla="*/ 4800600 w 6503679"/>
              <a:gd name="connsiteY6" fmla="*/ 598715 h 1197429"/>
              <a:gd name="connsiteX7" fmla="*/ 3320143 w 6503679"/>
              <a:gd name="connsiteY7" fmla="*/ 609600 h 1197429"/>
              <a:gd name="connsiteX8" fmla="*/ 2971800 w 6503679"/>
              <a:gd name="connsiteY8" fmla="*/ 620486 h 1197429"/>
              <a:gd name="connsiteX9" fmla="*/ 2884715 w 6503679"/>
              <a:gd name="connsiteY9" fmla="*/ 631372 h 1197429"/>
              <a:gd name="connsiteX10" fmla="*/ 2438400 w 6503679"/>
              <a:gd name="connsiteY10" fmla="*/ 642258 h 1197429"/>
              <a:gd name="connsiteX11" fmla="*/ 1077686 w 6503679"/>
              <a:gd name="connsiteY11" fmla="*/ 631372 h 1197429"/>
              <a:gd name="connsiteX12" fmla="*/ 816429 w 6503679"/>
              <a:gd name="connsiteY12" fmla="*/ 642258 h 1197429"/>
              <a:gd name="connsiteX13" fmla="*/ 740229 w 6503679"/>
              <a:gd name="connsiteY13" fmla="*/ 653143 h 1197429"/>
              <a:gd name="connsiteX14" fmla="*/ 707572 w 6503679"/>
              <a:gd name="connsiteY14" fmla="*/ 664029 h 1197429"/>
              <a:gd name="connsiteX15" fmla="*/ 0 w 6503679"/>
              <a:gd name="connsiteY15" fmla="*/ 794658 h 1197429"/>
              <a:gd name="connsiteX16" fmla="*/ 337457 w 6503679"/>
              <a:gd name="connsiteY16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508172 w 6503679"/>
              <a:gd name="connsiteY4" fmla="*/ 566058 h 1197429"/>
              <a:gd name="connsiteX5" fmla="*/ 4800600 w 6503679"/>
              <a:gd name="connsiteY5" fmla="*/ 598715 h 1197429"/>
              <a:gd name="connsiteX6" fmla="*/ 3320143 w 6503679"/>
              <a:gd name="connsiteY6" fmla="*/ 609600 h 1197429"/>
              <a:gd name="connsiteX7" fmla="*/ 2971800 w 6503679"/>
              <a:gd name="connsiteY7" fmla="*/ 620486 h 1197429"/>
              <a:gd name="connsiteX8" fmla="*/ 2884715 w 6503679"/>
              <a:gd name="connsiteY8" fmla="*/ 631372 h 1197429"/>
              <a:gd name="connsiteX9" fmla="*/ 2438400 w 6503679"/>
              <a:gd name="connsiteY9" fmla="*/ 642258 h 1197429"/>
              <a:gd name="connsiteX10" fmla="*/ 1077686 w 6503679"/>
              <a:gd name="connsiteY10" fmla="*/ 631372 h 1197429"/>
              <a:gd name="connsiteX11" fmla="*/ 816429 w 6503679"/>
              <a:gd name="connsiteY11" fmla="*/ 642258 h 1197429"/>
              <a:gd name="connsiteX12" fmla="*/ 740229 w 6503679"/>
              <a:gd name="connsiteY12" fmla="*/ 653143 h 1197429"/>
              <a:gd name="connsiteX13" fmla="*/ 707572 w 6503679"/>
              <a:gd name="connsiteY13" fmla="*/ 664029 h 1197429"/>
              <a:gd name="connsiteX14" fmla="*/ 0 w 6503679"/>
              <a:gd name="connsiteY14" fmla="*/ 794658 h 1197429"/>
              <a:gd name="connsiteX15" fmla="*/ 337457 w 6503679"/>
              <a:gd name="connsiteY15" fmla="*/ 1197429 h 1197429"/>
              <a:gd name="connsiteX0" fmla="*/ 6237515 w 6523655"/>
              <a:gd name="connsiteY0" fmla="*/ 0 h 1197429"/>
              <a:gd name="connsiteX1" fmla="*/ 6498772 w 6523655"/>
              <a:gd name="connsiteY1" fmla="*/ 348343 h 1197429"/>
              <a:gd name="connsiteX2" fmla="*/ 6400800 w 6523655"/>
              <a:gd name="connsiteY2" fmla="*/ 424543 h 1197429"/>
              <a:gd name="connsiteX3" fmla="*/ 5508172 w 6523655"/>
              <a:gd name="connsiteY3" fmla="*/ 566058 h 1197429"/>
              <a:gd name="connsiteX4" fmla="*/ 4800600 w 6523655"/>
              <a:gd name="connsiteY4" fmla="*/ 598715 h 1197429"/>
              <a:gd name="connsiteX5" fmla="*/ 3320143 w 6523655"/>
              <a:gd name="connsiteY5" fmla="*/ 609600 h 1197429"/>
              <a:gd name="connsiteX6" fmla="*/ 2971800 w 6523655"/>
              <a:gd name="connsiteY6" fmla="*/ 620486 h 1197429"/>
              <a:gd name="connsiteX7" fmla="*/ 2884715 w 6523655"/>
              <a:gd name="connsiteY7" fmla="*/ 631372 h 1197429"/>
              <a:gd name="connsiteX8" fmla="*/ 2438400 w 6523655"/>
              <a:gd name="connsiteY8" fmla="*/ 642258 h 1197429"/>
              <a:gd name="connsiteX9" fmla="*/ 1077686 w 6523655"/>
              <a:gd name="connsiteY9" fmla="*/ 631372 h 1197429"/>
              <a:gd name="connsiteX10" fmla="*/ 816429 w 6523655"/>
              <a:gd name="connsiteY10" fmla="*/ 642258 h 1197429"/>
              <a:gd name="connsiteX11" fmla="*/ 740229 w 6523655"/>
              <a:gd name="connsiteY11" fmla="*/ 653143 h 1197429"/>
              <a:gd name="connsiteX12" fmla="*/ 707572 w 6523655"/>
              <a:gd name="connsiteY12" fmla="*/ 664029 h 1197429"/>
              <a:gd name="connsiteX13" fmla="*/ 0 w 6523655"/>
              <a:gd name="connsiteY13" fmla="*/ 794658 h 1197429"/>
              <a:gd name="connsiteX14" fmla="*/ 337457 w 6523655"/>
              <a:gd name="connsiteY14" fmla="*/ 1197429 h 1197429"/>
              <a:gd name="connsiteX0" fmla="*/ 6237515 w 6525562"/>
              <a:gd name="connsiteY0" fmla="*/ 0 h 1197429"/>
              <a:gd name="connsiteX1" fmla="*/ 6498772 w 6525562"/>
              <a:gd name="connsiteY1" fmla="*/ 348343 h 1197429"/>
              <a:gd name="connsiteX2" fmla="*/ 5508172 w 6525562"/>
              <a:gd name="connsiteY2" fmla="*/ 566058 h 1197429"/>
              <a:gd name="connsiteX3" fmla="*/ 4800600 w 6525562"/>
              <a:gd name="connsiteY3" fmla="*/ 598715 h 1197429"/>
              <a:gd name="connsiteX4" fmla="*/ 3320143 w 6525562"/>
              <a:gd name="connsiteY4" fmla="*/ 609600 h 1197429"/>
              <a:gd name="connsiteX5" fmla="*/ 2971800 w 6525562"/>
              <a:gd name="connsiteY5" fmla="*/ 620486 h 1197429"/>
              <a:gd name="connsiteX6" fmla="*/ 2884715 w 6525562"/>
              <a:gd name="connsiteY6" fmla="*/ 631372 h 1197429"/>
              <a:gd name="connsiteX7" fmla="*/ 2438400 w 6525562"/>
              <a:gd name="connsiteY7" fmla="*/ 642258 h 1197429"/>
              <a:gd name="connsiteX8" fmla="*/ 1077686 w 6525562"/>
              <a:gd name="connsiteY8" fmla="*/ 631372 h 1197429"/>
              <a:gd name="connsiteX9" fmla="*/ 816429 w 6525562"/>
              <a:gd name="connsiteY9" fmla="*/ 642258 h 1197429"/>
              <a:gd name="connsiteX10" fmla="*/ 740229 w 6525562"/>
              <a:gd name="connsiteY10" fmla="*/ 653143 h 1197429"/>
              <a:gd name="connsiteX11" fmla="*/ 707572 w 6525562"/>
              <a:gd name="connsiteY11" fmla="*/ 664029 h 1197429"/>
              <a:gd name="connsiteX12" fmla="*/ 0 w 6525562"/>
              <a:gd name="connsiteY12" fmla="*/ 794658 h 1197429"/>
              <a:gd name="connsiteX13" fmla="*/ 337457 w 6525562"/>
              <a:gd name="connsiteY13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884715 w 6568898"/>
              <a:gd name="connsiteY5" fmla="*/ 631372 h 1197429"/>
              <a:gd name="connsiteX6" fmla="*/ 2438400 w 6568898"/>
              <a:gd name="connsiteY6" fmla="*/ 642258 h 1197429"/>
              <a:gd name="connsiteX7" fmla="*/ 1077686 w 6568898"/>
              <a:gd name="connsiteY7" fmla="*/ 631372 h 1197429"/>
              <a:gd name="connsiteX8" fmla="*/ 816429 w 6568898"/>
              <a:gd name="connsiteY8" fmla="*/ 642258 h 1197429"/>
              <a:gd name="connsiteX9" fmla="*/ 740229 w 6568898"/>
              <a:gd name="connsiteY9" fmla="*/ 653143 h 1197429"/>
              <a:gd name="connsiteX10" fmla="*/ 707572 w 6568898"/>
              <a:gd name="connsiteY10" fmla="*/ 664029 h 1197429"/>
              <a:gd name="connsiteX11" fmla="*/ 0 w 6568898"/>
              <a:gd name="connsiteY11" fmla="*/ 794658 h 1197429"/>
              <a:gd name="connsiteX12" fmla="*/ 337457 w 6568898"/>
              <a:gd name="connsiteY12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438400 w 6568898"/>
              <a:gd name="connsiteY5" fmla="*/ 642258 h 1197429"/>
              <a:gd name="connsiteX6" fmla="*/ 1077686 w 6568898"/>
              <a:gd name="connsiteY6" fmla="*/ 631372 h 1197429"/>
              <a:gd name="connsiteX7" fmla="*/ 816429 w 6568898"/>
              <a:gd name="connsiteY7" fmla="*/ 642258 h 1197429"/>
              <a:gd name="connsiteX8" fmla="*/ 740229 w 6568898"/>
              <a:gd name="connsiteY8" fmla="*/ 653143 h 1197429"/>
              <a:gd name="connsiteX9" fmla="*/ 707572 w 6568898"/>
              <a:gd name="connsiteY9" fmla="*/ 664029 h 1197429"/>
              <a:gd name="connsiteX10" fmla="*/ 0 w 6568898"/>
              <a:gd name="connsiteY10" fmla="*/ 794658 h 1197429"/>
              <a:gd name="connsiteX11" fmla="*/ 337457 w 6568898"/>
              <a:gd name="connsiteY11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40229 w 6568898"/>
              <a:gd name="connsiteY7" fmla="*/ 653143 h 1197429"/>
              <a:gd name="connsiteX8" fmla="*/ 707572 w 6568898"/>
              <a:gd name="connsiteY8" fmla="*/ 664029 h 1197429"/>
              <a:gd name="connsiteX9" fmla="*/ 0 w 6568898"/>
              <a:gd name="connsiteY9" fmla="*/ 794658 h 1197429"/>
              <a:gd name="connsiteX10" fmla="*/ 337457 w 6568898"/>
              <a:gd name="connsiteY10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07572 w 6568898"/>
              <a:gd name="connsiteY7" fmla="*/ 664029 h 1197429"/>
              <a:gd name="connsiteX8" fmla="*/ 0 w 6568898"/>
              <a:gd name="connsiteY8" fmla="*/ 794658 h 1197429"/>
              <a:gd name="connsiteX9" fmla="*/ 337457 w 6568898"/>
              <a:gd name="connsiteY9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0 w 6568898"/>
              <a:gd name="connsiteY7" fmla="*/ 794658 h 1197429"/>
              <a:gd name="connsiteX8" fmla="*/ 337457 w 6568898"/>
              <a:gd name="connsiteY8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816429 w 6568898"/>
              <a:gd name="connsiteY5" fmla="*/ 642258 h 1197429"/>
              <a:gd name="connsiteX6" fmla="*/ 0 w 6568898"/>
              <a:gd name="connsiteY6" fmla="*/ 794658 h 1197429"/>
              <a:gd name="connsiteX7" fmla="*/ 337457 w 6568898"/>
              <a:gd name="connsiteY7" fmla="*/ 1197429 h 1197429"/>
              <a:gd name="connsiteX0" fmla="*/ 6239991 w 6571374"/>
              <a:gd name="connsiteY0" fmla="*/ 0 h 1197429"/>
              <a:gd name="connsiteX1" fmla="*/ 6501248 w 6571374"/>
              <a:gd name="connsiteY1" fmla="*/ 348343 h 1197429"/>
              <a:gd name="connsiteX2" fmla="*/ 4803076 w 6571374"/>
              <a:gd name="connsiteY2" fmla="*/ 598715 h 1197429"/>
              <a:gd name="connsiteX3" fmla="*/ 3322619 w 6571374"/>
              <a:gd name="connsiteY3" fmla="*/ 609600 h 1197429"/>
              <a:gd name="connsiteX4" fmla="*/ 2440876 w 6571374"/>
              <a:gd name="connsiteY4" fmla="*/ 642258 h 1197429"/>
              <a:gd name="connsiteX5" fmla="*/ 818905 w 6571374"/>
              <a:gd name="connsiteY5" fmla="*/ 642258 h 1197429"/>
              <a:gd name="connsiteX6" fmla="*/ 2476 w 6571374"/>
              <a:gd name="connsiteY6" fmla="*/ 794658 h 1197429"/>
              <a:gd name="connsiteX7" fmla="*/ 339933 w 6571374"/>
              <a:gd name="connsiteY7" fmla="*/ 1197429 h 1197429"/>
              <a:gd name="connsiteX0" fmla="*/ 6244418 w 6575801"/>
              <a:gd name="connsiteY0" fmla="*/ 0 h 1197429"/>
              <a:gd name="connsiteX1" fmla="*/ 6505675 w 6575801"/>
              <a:gd name="connsiteY1" fmla="*/ 348343 h 1197429"/>
              <a:gd name="connsiteX2" fmla="*/ 4807503 w 6575801"/>
              <a:gd name="connsiteY2" fmla="*/ 598715 h 1197429"/>
              <a:gd name="connsiteX3" fmla="*/ 3327046 w 6575801"/>
              <a:gd name="connsiteY3" fmla="*/ 609600 h 1197429"/>
              <a:gd name="connsiteX4" fmla="*/ 2445303 w 6575801"/>
              <a:gd name="connsiteY4" fmla="*/ 642258 h 1197429"/>
              <a:gd name="connsiteX5" fmla="*/ 823332 w 6575801"/>
              <a:gd name="connsiteY5" fmla="*/ 642258 h 1197429"/>
              <a:gd name="connsiteX6" fmla="*/ 6903 w 6575801"/>
              <a:gd name="connsiteY6" fmla="*/ 794658 h 1197429"/>
              <a:gd name="connsiteX7" fmla="*/ 344360 w 6575801"/>
              <a:gd name="connsiteY7" fmla="*/ 1197429 h 1197429"/>
              <a:gd name="connsiteX0" fmla="*/ 6299187 w 6630570"/>
              <a:gd name="connsiteY0" fmla="*/ 0 h 1338943"/>
              <a:gd name="connsiteX1" fmla="*/ 6560444 w 6630570"/>
              <a:gd name="connsiteY1" fmla="*/ 348343 h 1338943"/>
              <a:gd name="connsiteX2" fmla="*/ 4862272 w 6630570"/>
              <a:gd name="connsiteY2" fmla="*/ 598715 h 1338943"/>
              <a:gd name="connsiteX3" fmla="*/ 3381815 w 6630570"/>
              <a:gd name="connsiteY3" fmla="*/ 609600 h 1338943"/>
              <a:gd name="connsiteX4" fmla="*/ 2500072 w 6630570"/>
              <a:gd name="connsiteY4" fmla="*/ 642258 h 1338943"/>
              <a:gd name="connsiteX5" fmla="*/ 878101 w 6630570"/>
              <a:gd name="connsiteY5" fmla="*/ 642258 h 1338943"/>
              <a:gd name="connsiteX6" fmla="*/ 61672 w 6630570"/>
              <a:gd name="connsiteY6" fmla="*/ 794658 h 1338943"/>
              <a:gd name="connsiteX7" fmla="*/ 105215 w 6630570"/>
              <a:gd name="connsiteY7" fmla="*/ 1338943 h 1338943"/>
              <a:gd name="connsiteX0" fmla="*/ 6250154 w 6581537"/>
              <a:gd name="connsiteY0" fmla="*/ 0 h 1208314"/>
              <a:gd name="connsiteX1" fmla="*/ 6511411 w 6581537"/>
              <a:gd name="connsiteY1" fmla="*/ 348343 h 1208314"/>
              <a:gd name="connsiteX2" fmla="*/ 4813239 w 6581537"/>
              <a:gd name="connsiteY2" fmla="*/ 598715 h 1208314"/>
              <a:gd name="connsiteX3" fmla="*/ 3332782 w 6581537"/>
              <a:gd name="connsiteY3" fmla="*/ 609600 h 1208314"/>
              <a:gd name="connsiteX4" fmla="*/ 2451039 w 6581537"/>
              <a:gd name="connsiteY4" fmla="*/ 642258 h 1208314"/>
              <a:gd name="connsiteX5" fmla="*/ 829068 w 6581537"/>
              <a:gd name="connsiteY5" fmla="*/ 642258 h 1208314"/>
              <a:gd name="connsiteX6" fmla="*/ 12639 w 6581537"/>
              <a:gd name="connsiteY6" fmla="*/ 794658 h 1208314"/>
              <a:gd name="connsiteX7" fmla="*/ 339211 w 6581537"/>
              <a:gd name="connsiteY7" fmla="*/ 1208314 h 1208314"/>
              <a:gd name="connsiteX0" fmla="*/ 6272338 w 6603721"/>
              <a:gd name="connsiteY0" fmla="*/ 0 h 1208337"/>
              <a:gd name="connsiteX1" fmla="*/ 6533595 w 6603721"/>
              <a:gd name="connsiteY1" fmla="*/ 348343 h 1208337"/>
              <a:gd name="connsiteX2" fmla="*/ 4835423 w 6603721"/>
              <a:gd name="connsiteY2" fmla="*/ 598715 h 1208337"/>
              <a:gd name="connsiteX3" fmla="*/ 3354966 w 6603721"/>
              <a:gd name="connsiteY3" fmla="*/ 609600 h 1208337"/>
              <a:gd name="connsiteX4" fmla="*/ 2473223 w 6603721"/>
              <a:gd name="connsiteY4" fmla="*/ 642258 h 1208337"/>
              <a:gd name="connsiteX5" fmla="*/ 851252 w 6603721"/>
              <a:gd name="connsiteY5" fmla="*/ 642258 h 1208337"/>
              <a:gd name="connsiteX6" fmla="*/ 34823 w 6603721"/>
              <a:gd name="connsiteY6" fmla="*/ 794658 h 1208337"/>
              <a:gd name="connsiteX7" fmla="*/ 361395 w 6603721"/>
              <a:gd name="connsiteY7" fmla="*/ 1208314 h 1208337"/>
              <a:gd name="connsiteX0" fmla="*/ 6252647 w 6584030"/>
              <a:gd name="connsiteY0" fmla="*/ 0 h 1132142"/>
              <a:gd name="connsiteX1" fmla="*/ 6513904 w 6584030"/>
              <a:gd name="connsiteY1" fmla="*/ 348343 h 1132142"/>
              <a:gd name="connsiteX2" fmla="*/ 4815732 w 6584030"/>
              <a:gd name="connsiteY2" fmla="*/ 598715 h 1132142"/>
              <a:gd name="connsiteX3" fmla="*/ 3335275 w 6584030"/>
              <a:gd name="connsiteY3" fmla="*/ 609600 h 1132142"/>
              <a:gd name="connsiteX4" fmla="*/ 2453532 w 6584030"/>
              <a:gd name="connsiteY4" fmla="*/ 642258 h 1132142"/>
              <a:gd name="connsiteX5" fmla="*/ 831561 w 6584030"/>
              <a:gd name="connsiteY5" fmla="*/ 642258 h 1132142"/>
              <a:gd name="connsiteX6" fmla="*/ 15132 w 6584030"/>
              <a:gd name="connsiteY6" fmla="*/ 794658 h 1132142"/>
              <a:gd name="connsiteX7" fmla="*/ 450561 w 6584030"/>
              <a:gd name="connsiteY7" fmla="*/ 1132114 h 1132142"/>
              <a:gd name="connsiteX0" fmla="*/ 6232472 w 6563855"/>
              <a:gd name="connsiteY0" fmla="*/ 0 h 1132148"/>
              <a:gd name="connsiteX1" fmla="*/ 6493729 w 6563855"/>
              <a:gd name="connsiteY1" fmla="*/ 348343 h 1132148"/>
              <a:gd name="connsiteX2" fmla="*/ 4795557 w 6563855"/>
              <a:gd name="connsiteY2" fmla="*/ 598715 h 1132148"/>
              <a:gd name="connsiteX3" fmla="*/ 3315100 w 6563855"/>
              <a:gd name="connsiteY3" fmla="*/ 609600 h 1132148"/>
              <a:gd name="connsiteX4" fmla="*/ 2433357 w 6563855"/>
              <a:gd name="connsiteY4" fmla="*/ 642258 h 1132148"/>
              <a:gd name="connsiteX5" fmla="*/ 811386 w 6563855"/>
              <a:gd name="connsiteY5" fmla="*/ 642258 h 1132148"/>
              <a:gd name="connsiteX6" fmla="*/ 16728 w 6563855"/>
              <a:gd name="connsiteY6" fmla="*/ 838201 h 1132148"/>
              <a:gd name="connsiteX7" fmla="*/ 430386 w 6563855"/>
              <a:gd name="connsiteY7" fmla="*/ 1132114 h 1132148"/>
              <a:gd name="connsiteX0" fmla="*/ 6215751 w 6547134"/>
              <a:gd name="connsiteY0" fmla="*/ 0 h 1132226"/>
              <a:gd name="connsiteX1" fmla="*/ 6477008 w 6547134"/>
              <a:gd name="connsiteY1" fmla="*/ 348343 h 1132226"/>
              <a:gd name="connsiteX2" fmla="*/ 4778836 w 6547134"/>
              <a:gd name="connsiteY2" fmla="*/ 598715 h 1132226"/>
              <a:gd name="connsiteX3" fmla="*/ 3298379 w 6547134"/>
              <a:gd name="connsiteY3" fmla="*/ 609600 h 1132226"/>
              <a:gd name="connsiteX4" fmla="*/ 2416636 w 6547134"/>
              <a:gd name="connsiteY4" fmla="*/ 642258 h 1132226"/>
              <a:gd name="connsiteX5" fmla="*/ 794665 w 6547134"/>
              <a:gd name="connsiteY5" fmla="*/ 642258 h 1132226"/>
              <a:gd name="connsiteX6" fmla="*/ 7 w 6547134"/>
              <a:gd name="connsiteY6" fmla="*/ 838201 h 1132226"/>
              <a:gd name="connsiteX7" fmla="*/ 413665 w 6547134"/>
              <a:gd name="connsiteY7" fmla="*/ 1132114 h 1132226"/>
              <a:gd name="connsiteX0" fmla="*/ 6237520 w 6568903"/>
              <a:gd name="connsiteY0" fmla="*/ 0 h 1132211"/>
              <a:gd name="connsiteX1" fmla="*/ 6498777 w 6568903"/>
              <a:gd name="connsiteY1" fmla="*/ 348343 h 1132211"/>
              <a:gd name="connsiteX2" fmla="*/ 4800605 w 6568903"/>
              <a:gd name="connsiteY2" fmla="*/ 598715 h 1132211"/>
              <a:gd name="connsiteX3" fmla="*/ 3320148 w 6568903"/>
              <a:gd name="connsiteY3" fmla="*/ 609600 h 1132211"/>
              <a:gd name="connsiteX4" fmla="*/ 2438405 w 6568903"/>
              <a:gd name="connsiteY4" fmla="*/ 642258 h 1132211"/>
              <a:gd name="connsiteX5" fmla="*/ 816434 w 6568903"/>
              <a:gd name="connsiteY5" fmla="*/ 642258 h 1132211"/>
              <a:gd name="connsiteX6" fmla="*/ 5 w 6568903"/>
              <a:gd name="connsiteY6" fmla="*/ 827315 h 1132211"/>
              <a:gd name="connsiteX7" fmla="*/ 435434 w 6568903"/>
              <a:gd name="connsiteY7" fmla="*/ 1132114 h 1132211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2438405 w 6568903"/>
              <a:gd name="connsiteY4" fmla="*/ 642258 h 1132163"/>
              <a:gd name="connsiteX5" fmla="*/ 816434 w 6568903"/>
              <a:gd name="connsiteY5" fmla="*/ 642258 h 1132163"/>
              <a:gd name="connsiteX6" fmla="*/ 5 w 6568903"/>
              <a:gd name="connsiteY6" fmla="*/ 827315 h 1132163"/>
              <a:gd name="connsiteX7" fmla="*/ 435434 w 6568903"/>
              <a:gd name="connsiteY7" fmla="*/ 1132114 h 1132163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816434 w 6568903"/>
              <a:gd name="connsiteY4" fmla="*/ 642258 h 1132163"/>
              <a:gd name="connsiteX5" fmla="*/ 5 w 6568903"/>
              <a:gd name="connsiteY5" fmla="*/ 827315 h 1132163"/>
              <a:gd name="connsiteX6" fmla="*/ 435434 w 6568903"/>
              <a:gd name="connsiteY6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700481 w 7031864"/>
              <a:gd name="connsiteY0" fmla="*/ 0 h 1132145"/>
              <a:gd name="connsiteX1" fmla="*/ 6961738 w 7031864"/>
              <a:gd name="connsiteY1" fmla="*/ 348343 h 1132145"/>
              <a:gd name="connsiteX2" fmla="*/ 5263566 w 7031864"/>
              <a:gd name="connsiteY2" fmla="*/ 598715 h 1132145"/>
              <a:gd name="connsiteX3" fmla="*/ 3783109 w 7031864"/>
              <a:gd name="connsiteY3" fmla="*/ 609600 h 1132145"/>
              <a:gd name="connsiteX4" fmla="*/ 462966 w 7031864"/>
              <a:gd name="connsiteY4" fmla="*/ 827315 h 1132145"/>
              <a:gd name="connsiteX5" fmla="*/ 898395 w 7031864"/>
              <a:gd name="connsiteY5" fmla="*/ 1132114 h 1132145"/>
              <a:gd name="connsiteX0" fmla="*/ 6239720 w 6571103"/>
              <a:gd name="connsiteY0" fmla="*/ 0 h 1132177"/>
              <a:gd name="connsiteX1" fmla="*/ 6500977 w 6571103"/>
              <a:gd name="connsiteY1" fmla="*/ 348343 h 1132177"/>
              <a:gd name="connsiteX2" fmla="*/ 4802805 w 6571103"/>
              <a:gd name="connsiteY2" fmla="*/ 598715 h 1132177"/>
              <a:gd name="connsiteX3" fmla="*/ 3322348 w 6571103"/>
              <a:gd name="connsiteY3" fmla="*/ 609600 h 1132177"/>
              <a:gd name="connsiteX4" fmla="*/ 2205 w 6571103"/>
              <a:gd name="connsiteY4" fmla="*/ 827315 h 1132177"/>
              <a:gd name="connsiteX5" fmla="*/ 437634 w 6571103"/>
              <a:gd name="connsiteY5" fmla="*/ 1132114 h 1132177"/>
              <a:gd name="connsiteX0" fmla="*/ 6237962 w 6569345"/>
              <a:gd name="connsiteY0" fmla="*/ 0 h 1132777"/>
              <a:gd name="connsiteX1" fmla="*/ 6499219 w 6569345"/>
              <a:gd name="connsiteY1" fmla="*/ 348343 h 1132777"/>
              <a:gd name="connsiteX2" fmla="*/ 4801047 w 6569345"/>
              <a:gd name="connsiteY2" fmla="*/ 598715 h 1132777"/>
              <a:gd name="connsiteX3" fmla="*/ 3320590 w 6569345"/>
              <a:gd name="connsiteY3" fmla="*/ 609600 h 1132777"/>
              <a:gd name="connsiteX4" fmla="*/ 447 w 6569345"/>
              <a:gd name="connsiteY4" fmla="*/ 827315 h 1132777"/>
              <a:gd name="connsiteX5" fmla="*/ 435876 w 6569345"/>
              <a:gd name="connsiteY5" fmla="*/ 1132114 h 1132777"/>
              <a:gd name="connsiteX0" fmla="*/ 6237962 w 6569345"/>
              <a:gd name="connsiteY0" fmla="*/ 0 h 1132183"/>
              <a:gd name="connsiteX1" fmla="*/ 6499219 w 6569345"/>
              <a:gd name="connsiteY1" fmla="*/ 348343 h 1132183"/>
              <a:gd name="connsiteX2" fmla="*/ 4801047 w 6569345"/>
              <a:gd name="connsiteY2" fmla="*/ 598715 h 1132183"/>
              <a:gd name="connsiteX3" fmla="*/ 3320590 w 6569345"/>
              <a:gd name="connsiteY3" fmla="*/ 609600 h 1132183"/>
              <a:gd name="connsiteX4" fmla="*/ 447 w 6569345"/>
              <a:gd name="connsiteY4" fmla="*/ 718458 h 1132183"/>
              <a:gd name="connsiteX5" fmla="*/ 435876 w 6569345"/>
              <a:gd name="connsiteY5" fmla="*/ 1132114 h 1132183"/>
              <a:gd name="connsiteX0" fmla="*/ 6343199 w 6674582"/>
              <a:gd name="connsiteY0" fmla="*/ 0 h 1132163"/>
              <a:gd name="connsiteX1" fmla="*/ 6604456 w 6674582"/>
              <a:gd name="connsiteY1" fmla="*/ 348343 h 1132163"/>
              <a:gd name="connsiteX2" fmla="*/ 4906284 w 6674582"/>
              <a:gd name="connsiteY2" fmla="*/ 598715 h 1132163"/>
              <a:gd name="connsiteX3" fmla="*/ 3425827 w 6674582"/>
              <a:gd name="connsiteY3" fmla="*/ 609600 h 1132163"/>
              <a:gd name="connsiteX4" fmla="*/ 105684 w 6674582"/>
              <a:gd name="connsiteY4" fmla="*/ 718458 h 1132163"/>
              <a:gd name="connsiteX5" fmla="*/ 541113 w 6674582"/>
              <a:gd name="connsiteY5" fmla="*/ 1132114 h 1132163"/>
              <a:gd name="connsiteX0" fmla="*/ 6182181 w 6513564"/>
              <a:gd name="connsiteY0" fmla="*/ 0 h 1132163"/>
              <a:gd name="connsiteX1" fmla="*/ 6443438 w 6513564"/>
              <a:gd name="connsiteY1" fmla="*/ 348343 h 1132163"/>
              <a:gd name="connsiteX2" fmla="*/ 4745266 w 6513564"/>
              <a:gd name="connsiteY2" fmla="*/ 598715 h 1132163"/>
              <a:gd name="connsiteX3" fmla="*/ 3264809 w 6513564"/>
              <a:gd name="connsiteY3" fmla="*/ 609600 h 1132163"/>
              <a:gd name="connsiteX4" fmla="*/ 151495 w 6513564"/>
              <a:gd name="connsiteY4" fmla="*/ 718458 h 1132163"/>
              <a:gd name="connsiteX5" fmla="*/ 380095 w 6513564"/>
              <a:gd name="connsiteY5" fmla="*/ 1132114 h 1132163"/>
              <a:gd name="connsiteX0" fmla="*/ 6235202 w 6566585"/>
              <a:gd name="connsiteY0" fmla="*/ 0 h 1132150"/>
              <a:gd name="connsiteX1" fmla="*/ 6496459 w 6566585"/>
              <a:gd name="connsiteY1" fmla="*/ 348343 h 1132150"/>
              <a:gd name="connsiteX2" fmla="*/ 4798287 w 6566585"/>
              <a:gd name="connsiteY2" fmla="*/ 598715 h 1132150"/>
              <a:gd name="connsiteX3" fmla="*/ 3317830 w 6566585"/>
              <a:gd name="connsiteY3" fmla="*/ 609600 h 1132150"/>
              <a:gd name="connsiteX4" fmla="*/ 204516 w 6566585"/>
              <a:gd name="connsiteY4" fmla="*/ 718458 h 1132150"/>
              <a:gd name="connsiteX5" fmla="*/ 433116 w 6566585"/>
              <a:gd name="connsiteY5" fmla="*/ 1132114 h 1132150"/>
              <a:gd name="connsiteX0" fmla="*/ 6296349 w 6627732"/>
              <a:gd name="connsiteY0" fmla="*/ 0 h 1132159"/>
              <a:gd name="connsiteX1" fmla="*/ 6557606 w 6627732"/>
              <a:gd name="connsiteY1" fmla="*/ 348343 h 1132159"/>
              <a:gd name="connsiteX2" fmla="*/ 4859434 w 6627732"/>
              <a:gd name="connsiteY2" fmla="*/ 598715 h 1132159"/>
              <a:gd name="connsiteX3" fmla="*/ 3378977 w 6627732"/>
              <a:gd name="connsiteY3" fmla="*/ 609600 h 1132159"/>
              <a:gd name="connsiteX4" fmla="*/ 265663 w 6627732"/>
              <a:gd name="connsiteY4" fmla="*/ 718458 h 1132159"/>
              <a:gd name="connsiteX5" fmla="*/ 494263 w 6627732"/>
              <a:gd name="connsiteY5" fmla="*/ 1132114 h 1132159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698710"/>
              <a:gd name="connsiteY0" fmla="*/ 0 h 1132137"/>
              <a:gd name="connsiteX1" fmla="*/ 6494047 w 6698710"/>
              <a:gd name="connsiteY1" fmla="*/ 348343 h 1132137"/>
              <a:gd name="connsiteX2" fmla="*/ 2858218 w 6698710"/>
              <a:gd name="connsiteY2" fmla="*/ 576943 h 1132137"/>
              <a:gd name="connsiteX3" fmla="*/ 202104 w 6698710"/>
              <a:gd name="connsiteY3" fmla="*/ 718458 h 1132137"/>
              <a:gd name="connsiteX4" fmla="*/ 430704 w 6698710"/>
              <a:gd name="connsiteY4" fmla="*/ 1132114 h 1132137"/>
              <a:gd name="connsiteX0" fmla="*/ 6232790 w 6511076"/>
              <a:gd name="connsiteY0" fmla="*/ 0 h 1132137"/>
              <a:gd name="connsiteX1" fmla="*/ 6254562 w 6511076"/>
              <a:gd name="connsiteY1" fmla="*/ 511629 h 1132137"/>
              <a:gd name="connsiteX2" fmla="*/ 2858218 w 6511076"/>
              <a:gd name="connsiteY2" fmla="*/ 576943 h 1132137"/>
              <a:gd name="connsiteX3" fmla="*/ 202104 w 6511076"/>
              <a:gd name="connsiteY3" fmla="*/ 718458 h 1132137"/>
              <a:gd name="connsiteX4" fmla="*/ 430704 w 6511076"/>
              <a:gd name="connsiteY4" fmla="*/ 1132114 h 1132137"/>
              <a:gd name="connsiteX0" fmla="*/ 6232790 w 6581566"/>
              <a:gd name="connsiteY0" fmla="*/ 0 h 1132137"/>
              <a:gd name="connsiteX1" fmla="*/ 6254562 w 6581566"/>
              <a:gd name="connsiteY1" fmla="*/ 511629 h 1132137"/>
              <a:gd name="connsiteX2" fmla="*/ 2858218 w 6581566"/>
              <a:gd name="connsiteY2" fmla="*/ 576943 h 1132137"/>
              <a:gd name="connsiteX3" fmla="*/ 202104 w 6581566"/>
              <a:gd name="connsiteY3" fmla="*/ 718458 h 1132137"/>
              <a:gd name="connsiteX4" fmla="*/ 430704 w 6581566"/>
              <a:gd name="connsiteY4" fmla="*/ 1132114 h 1132137"/>
              <a:gd name="connsiteX0" fmla="*/ 6152748 w 6501524"/>
              <a:gd name="connsiteY0" fmla="*/ 0 h 1132134"/>
              <a:gd name="connsiteX1" fmla="*/ 6174520 w 6501524"/>
              <a:gd name="connsiteY1" fmla="*/ 511629 h 1132134"/>
              <a:gd name="connsiteX2" fmla="*/ 2778176 w 6501524"/>
              <a:gd name="connsiteY2" fmla="*/ 576943 h 1132134"/>
              <a:gd name="connsiteX3" fmla="*/ 241805 w 6501524"/>
              <a:gd name="connsiteY3" fmla="*/ 674915 h 1132134"/>
              <a:gd name="connsiteX4" fmla="*/ 350662 w 6501524"/>
              <a:gd name="connsiteY4" fmla="*/ 1132114 h 1132134"/>
              <a:gd name="connsiteX0" fmla="*/ 6152748 w 6469599"/>
              <a:gd name="connsiteY0" fmla="*/ 6689 h 1138823"/>
              <a:gd name="connsiteX1" fmla="*/ 6174520 w 6469599"/>
              <a:gd name="connsiteY1" fmla="*/ 518318 h 1138823"/>
              <a:gd name="connsiteX2" fmla="*/ 2778176 w 6469599"/>
              <a:gd name="connsiteY2" fmla="*/ 583632 h 1138823"/>
              <a:gd name="connsiteX3" fmla="*/ 241805 w 6469599"/>
              <a:gd name="connsiteY3" fmla="*/ 681604 h 1138823"/>
              <a:gd name="connsiteX4" fmla="*/ 350662 w 6469599"/>
              <a:gd name="connsiteY4" fmla="*/ 1138803 h 1138823"/>
              <a:gd name="connsiteX0" fmla="*/ 6152748 w 6395229"/>
              <a:gd name="connsiteY0" fmla="*/ 5655 h 1137789"/>
              <a:gd name="connsiteX1" fmla="*/ 6054778 w 6395229"/>
              <a:gd name="connsiteY1" fmla="*/ 615256 h 1137789"/>
              <a:gd name="connsiteX2" fmla="*/ 2778176 w 6395229"/>
              <a:gd name="connsiteY2" fmla="*/ 582598 h 1137789"/>
              <a:gd name="connsiteX3" fmla="*/ 241805 w 6395229"/>
              <a:gd name="connsiteY3" fmla="*/ 680570 h 1137789"/>
              <a:gd name="connsiteX4" fmla="*/ 350662 w 6395229"/>
              <a:gd name="connsiteY4" fmla="*/ 1137769 h 1137789"/>
              <a:gd name="connsiteX0" fmla="*/ 6152748 w 6343372"/>
              <a:gd name="connsiteY0" fmla="*/ 5561 h 1137695"/>
              <a:gd name="connsiteX1" fmla="*/ 6054778 w 6343372"/>
              <a:gd name="connsiteY1" fmla="*/ 615162 h 1137695"/>
              <a:gd name="connsiteX2" fmla="*/ 2778176 w 6343372"/>
              <a:gd name="connsiteY2" fmla="*/ 582504 h 1137695"/>
              <a:gd name="connsiteX3" fmla="*/ 241805 w 6343372"/>
              <a:gd name="connsiteY3" fmla="*/ 680476 h 1137695"/>
              <a:gd name="connsiteX4" fmla="*/ 350662 w 6343372"/>
              <a:gd name="connsiteY4" fmla="*/ 1137675 h 1137695"/>
              <a:gd name="connsiteX0" fmla="*/ 6152748 w 6360858"/>
              <a:gd name="connsiteY0" fmla="*/ 6074 h 1138208"/>
              <a:gd name="connsiteX1" fmla="*/ 6087435 w 6360858"/>
              <a:gd name="connsiteY1" fmla="*/ 561247 h 1138208"/>
              <a:gd name="connsiteX2" fmla="*/ 2778176 w 6360858"/>
              <a:gd name="connsiteY2" fmla="*/ 583017 h 1138208"/>
              <a:gd name="connsiteX3" fmla="*/ 241805 w 6360858"/>
              <a:gd name="connsiteY3" fmla="*/ 680989 h 1138208"/>
              <a:gd name="connsiteX4" fmla="*/ 350662 w 6360858"/>
              <a:gd name="connsiteY4" fmla="*/ 1138188 h 1138208"/>
              <a:gd name="connsiteX0" fmla="*/ 6152748 w 6349066"/>
              <a:gd name="connsiteY0" fmla="*/ 6189 h 1138323"/>
              <a:gd name="connsiteX1" fmla="*/ 6065663 w 6349066"/>
              <a:gd name="connsiteY1" fmla="*/ 550476 h 1138323"/>
              <a:gd name="connsiteX2" fmla="*/ 2778176 w 6349066"/>
              <a:gd name="connsiteY2" fmla="*/ 583132 h 1138323"/>
              <a:gd name="connsiteX3" fmla="*/ 241805 w 6349066"/>
              <a:gd name="connsiteY3" fmla="*/ 681104 h 1138323"/>
              <a:gd name="connsiteX4" fmla="*/ 350662 w 6349066"/>
              <a:gd name="connsiteY4" fmla="*/ 1138303 h 113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9066" h="1138323">
                <a:moveTo>
                  <a:pt x="6152748" y="6189"/>
                </a:moveTo>
                <a:cubicBezTo>
                  <a:pt x="6359577" y="-62753"/>
                  <a:pt x="6497464" y="465205"/>
                  <a:pt x="6065663" y="550476"/>
                </a:cubicBezTo>
                <a:cubicBezTo>
                  <a:pt x="5505884" y="661020"/>
                  <a:pt x="3748819" y="561361"/>
                  <a:pt x="2778176" y="583132"/>
                </a:cubicBezTo>
                <a:cubicBezTo>
                  <a:pt x="1807533" y="604903"/>
                  <a:pt x="646391" y="588576"/>
                  <a:pt x="241805" y="681104"/>
                </a:cubicBezTo>
                <a:cubicBezTo>
                  <a:pt x="-162781" y="773633"/>
                  <a:pt x="-13555" y="1141479"/>
                  <a:pt x="350662" y="1138303"/>
                </a:cubicBezTo>
              </a:path>
            </a:pathLst>
          </a:custGeom>
          <a:noFill/>
          <a:ln w="31750" cap="rnd">
            <a:solidFill>
              <a:schemeClr val="bg1">
                <a:lumMod val="75000"/>
              </a:schemeClr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Многомерные массивы</a:t>
            </a:r>
          </a:p>
        </p:txBody>
      </p:sp>
    </p:spTree>
    <p:extLst>
      <p:ext uri="{BB962C8B-B14F-4D97-AF65-F5344CB8AC3E}">
        <p14:creationId xmlns:p14="http://schemas.microsoft.com/office/powerpoint/2010/main" val="225090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971600" y="2636912"/>
            <a:ext cx="490798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SzPct val="80000"/>
            </a:pPr>
            <a:r>
              <a:rPr lang="ru-RU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Ответ:   </a:t>
            </a:r>
            <a:r>
              <a:rPr lang="el-GR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Δ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Address = </a:t>
            </a:r>
            <a:r>
              <a:rPr lang="ru-RU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971600" y="2636912"/>
            <a:ext cx="487987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SzPct val="80000"/>
            </a:pPr>
            <a:r>
              <a:rPr lang="ru-RU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Ответ:   </a:t>
            </a:r>
            <a:r>
              <a:rPr lang="el-GR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Δ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Address = </a:t>
            </a:r>
            <a:r>
              <a:rPr lang="ru-RU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71600" y="2636912"/>
            <a:ext cx="6278526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SzPct val="80000"/>
            </a:pPr>
            <a:r>
              <a:rPr lang="ru-RU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Ответ:   </a:t>
            </a:r>
            <a:r>
              <a:rPr lang="el-GR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Δ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Address = </a:t>
            </a:r>
            <a:r>
              <a:rPr lang="ru-RU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N2</a:t>
            </a:r>
            <a:endParaRPr lang="en-US" sz="2000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71600" y="2636912"/>
            <a:ext cx="777686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buClr>
                <a:srgbClr val="6EAC1C"/>
              </a:buClr>
              <a:buSzPct val="80000"/>
            </a:pPr>
            <a:r>
              <a:rPr lang="ru-RU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Ответ:   </a:t>
            </a:r>
            <a:r>
              <a:rPr lang="el-GR" sz="2000" dirty="0" smtClean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Δ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 =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N2</a:t>
            </a:r>
            <a:r>
              <a:rPr lang="en-US" sz="2000" dirty="0" smtClean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)·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 smtClean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1052736"/>
            <a:ext cx="316835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en-US" altLang="ru-RU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altLang="ru-RU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Трехмерный </a:t>
            </a:r>
            <a:r>
              <a:rPr lang="ru-RU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массив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int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int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N2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3;</a:t>
            </a:r>
            <a:endParaRPr lang="ru-RU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int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N3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2;</a:t>
            </a:r>
            <a:endParaRPr lang="ru-RU" sz="2000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N3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N2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altLang="ru-RU" sz="2000" b="1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56485"/>
              </p:ext>
            </p:extLst>
          </p:nvPr>
        </p:nvGraphicFramePr>
        <p:xfrm>
          <a:off x="539552" y="3933056"/>
          <a:ext cx="5000301" cy="2156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0270"/>
                <a:gridCol w="1280270"/>
                <a:gridCol w="1159491"/>
                <a:gridCol w="1280270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211960" y="980728"/>
            <a:ext cx="4716016" cy="131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ru-RU" altLang="ru-RU" sz="2200" dirty="0" smtClean="0"/>
              <a:t>На сколько байт смещен элемент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buClr>
                <a:schemeClr val="hlink"/>
              </a:buClr>
              <a:buSzPct val="80000"/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относительно начала массива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?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 1</a:t>
            </a:r>
            <a:r>
              <a:rPr lang="ru-RU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3)</a:t>
            </a:r>
          </a:p>
        </p:txBody>
      </p:sp>
      <p:sp>
        <p:nvSpPr>
          <p:cNvPr id="2" name="Овал 1"/>
          <p:cNvSpPr/>
          <p:nvPr/>
        </p:nvSpPr>
        <p:spPr>
          <a:xfrm>
            <a:off x="4211960" y="5733256"/>
            <a:ext cx="1440160" cy="432048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Многомерные массивы</a:t>
            </a:r>
          </a:p>
        </p:txBody>
      </p:sp>
      <p:sp>
        <p:nvSpPr>
          <p:cNvPr id="18" name="Полилиния 17"/>
          <p:cNvSpPr/>
          <p:nvPr/>
        </p:nvSpPr>
        <p:spPr>
          <a:xfrm>
            <a:off x="179512" y="4653136"/>
            <a:ext cx="5583967" cy="648072"/>
          </a:xfrm>
          <a:custGeom>
            <a:avLst/>
            <a:gdLst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450568 w 6535682"/>
              <a:gd name="connsiteY25" fmla="*/ 674915 h 1208315"/>
              <a:gd name="connsiteX26" fmla="*/ 309054 w 6535682"/>
              <a:gd name="connsiteY26" fmla="*/ 707572 h 1208315"/>
              <a:gd name="connsiteX27" fmla="*/ 243740 w 6535682"/>
              <a:gd name="connsiteY27" fmla="*/ 729343 h 1208315"/>
              <a:gd name="connsiteX28" fmla="*/ 211082 w 6535682"/>
              <a:gd name="connsiteY28" fmla="*/ 740229 h 1208315"/>
              <a:gd name="connsiteX29" fmla="*/ 123997 w 6535682"/>
              <a:gd name="connsiteY29" fmla="*/ 751115 h 1208315"/>
              <a:gd name="connsiteX30" fmla="*/ 26025 w 6535682"/>
              <a:gd name="connsiteY30" fmla="*/ 794658 h 1208315"/>
              <a:gd name="connsiteX31" fmla="*/ 15140 w 6535682"/>
              <a:gd name="connsiteY31" fmla="*/ 990600 h 1208315"/>
              <a:gd name="connsiteX32" fmla="*/ 36911 w 6535682"/>
              <a:gd name="connsiteY32" fmla="*/ 1023258 h 1208315"/>
              <a:gd name="connsiteX33" fmla="*/ 80454 w 6535682"/>
              <a:gd name="connsiteY33" fmla="*/ 1045029 h 1208315"/>
              <a:gd name="connsiteX34" fmla="*/ 102225 w 6535682"/>
              <a:gd name="connsiteY34" fmla="*/ 1077686 h 1208315"/>
              <a:gd name="connsiteX35" fmla="*/ 167540 w 6535682"/>
              <a:gd name="connsiteY35" fmla="*/ 1121229 h 1208315"/>
              <a:gd name="connsiteX36" fmla="*/ 178425 w 6535682"/>
              <a:gd name="connsiteY36" fmla="*/ 1153886 h 1208315"/>
              <a:gd name="connsiteX37" fmla="*/ 232854 w 6535682"/>
              <a:gd name="connsiteY37" fmla="*/ 1197429 h 1208315"/>
              <a:gd name="connsiteX38" fmla="*/ 276397 w 6535682"/>
              <a:gd name="connsiteY38" fmla="*/ 1208315 h 1208315"/>
              <a:gd name="connsiteX39" fmla="*/ 363482 w 6535682"/>
              <a:gd name="connsiteY39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309054 w 6535682"/>
              <a:gd name="connsiteY25" fmla="*/ 707572 h 1208315"/>
              <a:gd name="connsiteX26" fmla="*/ 243740 w 6535682"/>
              <a:gd name="connsiteY26" fmla="*/ 729343 h 1208315"/>
              <a:gd name="connsiteX27" fmla="*/ 211082 w 6535682"/>
              <a:gd name="connsiteY27" fmla="*/ 740229 h 1208315"/>
              <a:gd name="connsiteX28" fmla="*/ 123997 w 6535682"/>
              <a:gd name="connsiteY28" fmla="*/ 751115 h 1208315"/>
              <a:gd name="connsiteX29" fmla="*/ 26025 w 6535682"/>
              <a:gd name="connsiteY29" fmla="*/ 794658 h 1208315"/>
              <a:gd name="connsiteX30" fmla="*/ 15140 w 6535682"/>
              <a:gd name="connsiteY30" fmla="*/ 990600 h 1208315"/>
              <a:gd name="connsiteX31" fmla="*/ 36911 w 6535682"/>
              <a:gd name="connsiteY31" fmla="*/ 1023258 h 1208315"/>
              <a:gd name="connsiteX32" fmla="*/ 80454 w 6535682"/>
              <a:gd name="connsiteY32" fmla="*/ 1045029 h 1208315"/>
              <a:gd name="connsiteX33" fmla="*/ 102225 w 6535682"/>
              <a:gd name="connsiteY33" fmla="*/ 1077686 h 1208315"/>
              <a:gd name="connsiteX34" fmla="*/ 167540 w 6535682"/>
              <a:gd name="connsiteY34" fmla="*/ 1121229 h 1208315"/>
              <a:gd name="connsiteX35" fmla="*/ 178425 w 6535682"/>
              <a:gd name="connsiteY35" fmla="*/ 1153886 h 1208315"/>
              <a:gd name="connsiteX36" fmla="*/ 232854 w 6535682"/>
              <a:gd name="connsiteY36" fmla="*/ 1197429 h 1208315"/>
              <a:gd name="connsiteX37" fmla="*/ 276397 w 6535682"/>
              <a:gd name="connsiteY37" fmla="*/ 1208315 h 1208315"/>
              <a:gd name="connsiteX38" fmla="*/ 363482 w 6535682"/>
              <a:gd name="connsiteY38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103711 w 6535682"/>
              <a:gd name="connsiteY20" fmla="*/ 631372 h 1208315"/>
              <a:gd name="connsiteX21" fmla="*/ 842454 w 6535682"/>
              <a:gd name="connsiteY21" fmla="*/ 642258 h 1208315"/>
              <a:gd name="connsiteX22" fmla="*/ 766254 w 6535682"/>
              <a:gd name="connsiteY22" fmla="*/ 653143 h 1208315"/>
              <a:gd name="connsiteX23" fmla="*/ 733597 w 6535682"/>
              <a:gd name="connsiteY23" fmla="*/ 664029 h 1208315"/>
              <a:gd name="connsiteX24" fmla="*/ 309054 w 6535682"/>
              <a:gd name="connsiteY24" fmla="*/ 707572 h 1208315"/>
              <a:gd name="connsiteX25" fmla="*/ 243740 w 6535682"/>
              <a:gd name="connsiteY25" fmla="*/ 729343 h 1208315"/>
              <a:gd name="connsiteX26" fmla="*/ 211082 w 6535682"/>
              <a:gd name="connsiteY26" fmla="*/ 740229 h 1208315"/>
              <a:gd name="connsiteX27" fmla="*/ 123997 w 6535682"/>
              <a:gd name="connsiteY27" fmla="*/ 751115 h 1208315"/>
              <a:gd name="connsiteX28" fmla="*/ 26025 w 6535682"/>
              <a:gd name="connsiteY28" fmla="*/ 794658 h 1208315"/>
              <a:gd name="connsiteX29" fmla="*/ 15140 w 6535682"/>
              <a:gd name="connsiteY29" fmla="*/ 990600 h 1208315"/>
              <a:gd name="connsiteX30" fmla="*/ 36911 w 6535682"/>
              <a:gd name="connsiteY30" fmla="*/ 1023258 h 1208315"/>
              <a:gd name="connsiteX31" fmla="*/ 80454 w 6535682"/>
              <a:gd name="connsiteY31" fmla="*/ 1045029 h 1208315"/>
              <a:gd name="connsiteX32" fmla="*/ 102225 w 6535682"/>
              <a:gd name="connsiteY32" fmla="*/ 1077686 h 1208315"/>
              <a:gd name="connsiteX33" fmla="*/ 167540 w 6535682"/>
              <a:gd name="connsiteY33" fmla="*/ 1121229 h 1208315"/>
              <a:gd name="connsiteX34" fmla="*/ 178425 w 6535682"/>
              <a:gd name="connsiteY34" fmla="*/ 1153886 h 1208315"/>
              <a:gd name="connsiteX35" fmla="*/ 232854 w 6535682"/>
              <a:gd name="connsiteY35" fmla="*/ 1197429 h 1208315"/>
              <a:gd name="connsiteX36" fmla="*/ 276397 w 6535682"/>
              <a:gd name="connsiteY36" fmla="*/ 1208315 h 1208315"/>
              <a:gd name="connsiteX37" fmla="*/ 363482 w 6535682"/>
              <a:gd name="connsiteY37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103711 w 6535682"/>
              <a:gd name="connsiteY19" fmla="*/ 631372 h 1208315"/>
              <a:gd name="connsiteX20" fmla="*/ 842454 w 6535682"/>
              <a:gd name="connsiteY20" fmla="*/ 642258 h 1208315"/>
              <a:gd name="connsiteX21" fmla="*/ 766254 w 6535682"/>
              <a:gd name="connsiteY21" fmla="*/ 653143 h 1208315"/>
              <a:gd name="connsiteX22" fmla="*/ 733597 w 6535682"/>
              <a:gd name="connsiteY22" fmla="*/ 664029 h 1208315"/>
              <a:gd name="connsiteX23" fmla="*/ 309054 w 6535682"/>
              <a:gd name="connsiteY23" fmla="*/ 707572 h 1208315"/>
              <a:gd name="connsiteX24" fmla="*/ 243740 w 6535682"/>
              <a:gd name="connsiteY24" fmla="*/ 729343 h 1208315"/>
              <a:gd name="connsiteX25" fmla="*/ 211082 w 6535682"/>
              <a:gd name="connsiteY25" fmla="*/ 740229 h 1208315"/>
              <a:gd name="connsiteX26" fmla="*/ 123997 w 6535682"/>
              <a:gd name="connsiteY26" fmla="*/ 751115 h 1208315"/>
              <a:gd name="connsiteX27" fmla="*/ 26025 w 6535682"/>
              <a:gd name="connsiteY27" fmla="*/ 794658 h 1208315"/>
              <a:gd name="connsiteX28" fmla="*/ 15140 w 6535682"/>
              <a:gd name="connsiteY28" fmla="*/ 990600 h 1208315"/>
              <a:gd name="connsiteX29" fmla="*/ 36911 w 6535682"/>
              <a:gd name="connsiteY29" fmla="*/ 1023258 h 1208315"/>
              <a:gd name="connsiteX30" fmla="*/ 80454 w 6535682"/>
              <a:gd name="connsiteY30" fmla="*/ 1045029 h 1208315"/>
              <a:gd name="connsiteX31" fmla="*/ 102225 w 6535682"/>
              <a:gd name="connsiteY31" fmla="*/ 1077686 h 1208315"/>
              <a:gd name="connsiteX32" fmla="*/ 167540 w 6535682"/>
              <a:gd name="connsiteY32" fmla="*/ 1121229 h 1208315"/>
              <a:gd name="connsiteX33" fmla="*/ 178425 w 6535682"/>
              <a:gd name="connsiteY33" fmla="*/ 1153886 h 1208315"/>
              <a:gd name="connsiteX34" fmla="*/ 232854 w 6535682"/>
              <a:gd name="connsiteY34" fmla="*/ 1197429 h 1208315"/>
              <a:gd name="connsiteX35" fmla="*/ 276397 w 6535682"/>
              <a:gd name="connsiteY35" fmla="*/ 1208315 h 1208315"/>
              <a:gd name="connsiteX36" fmla="*/ 363482 w 6535682"/>
              <a:gd name="connsiteY36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103711 w 6535682"/>
              <a:gd name="connsiteY18" fmla="*/ 631372 h 1208315"/>
              <a:gd name="connsiteX19" fmla="*/ 842454 w 6535682"/>
              <a:gd name="connsiteY19" fmla="*/ 642258 h 1208315"/>
              <a:gd name="connsiteX20" fmla="*/ 766254 w 6535682"/>
              <a:gd name="connsiteY20" fmla="*/ 653143 h 1208315"/>
              <a:gd name="connsiteX21" fmla="*/ 733597 w 6535682"/>
              <a:gd name="connsiteY21" fmla="*/ 664029 h 1208315"/>
              <a:gd name="connsiteX22" fmla="*/ 309054 w 6535682"/>
              <a:gd name="connsiteY22" fmla="*/ 707572 h 1208315"/>
              <a:gd name="connsiteX23" fmla="*/ 243740 w 6535682"/>
              <a:gd name="connsiteY23" fmla="*/ 729343 h 1208315"/>
              <a:gd name="connsiteX24" fmla="*/ 211082 w 6535682"/>
              <a:gd name="connsiteY24" fmla="*/ 740229 h 1208315"/>
              <a:gd name="connsiteX25" fmla="*/ 123997 w 6535682"/>
              <a:gd name="connsiteY25" fmla="*/ 751115 h 1208315"/>
              <a:gd name="connsiteX26" fmla="*/ 26025 w 6535682"/>
              <a:gd name="connsiteY26" fmla="*/ 794658 h 1208315"/>
              <a:gd name="connsiteX27" fmla="*/ 15140 w 6535682"/>
              <a:gd name="connsiteY27" fmla="*/ 990600 h 1208315"/>
              <a:gd name="connsiteX28" fmla="*/ 36911 w 6535682"/>
              <a:gd name="connsiteY28" fmla="*/ 1023258 h 1208315"/>
              <a:gd name="connsiteX29" fmla="*/ 80454 w 6535682"/>
              <a:gd name="connsiteY29" fmla="*/ 1045029 h 1208315"/>
              <a:gd name="connsiteX30" fmla="*/ 102225 w 6535682"/>
              <a:gd name="connsiteY30" fmla="*/ 1077686 h 1208315"/>
              <a:gd name="connsiteX31" fmla="*/ 167540 w 6535682"/>
              <a:gd name="connsiteY31" fmla="*/ 1121229 h 1208315"/>
              <a:gd name="connsiteX32" fmla="*/ 178425 w 6535682"/>
              <a:gd name="connsiteY32" fmla="*/ 1153886 h 1208315"/>
              <a:gd name="connsiteX33" fmla="*/ 232854 w 6535682"/>
              <a:gd name="connsiteY33" fmla="*/ 1197429 h 1208315"/>
              <a:gd name="connsiteX34" fmla="*/ 276397 w 6535682"/>
              <a:gd name="connsiteY34" fmla="*/ 1208315 h 1208315"/>
              <a:gd name="connsiteX35" fmla="*/ 363482 w 6535682"/>
              <a:gd name="connsiteY35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02225 w 6535682"/>
              <a:gd name="connsiteY29" fmla="*/ 1077686 h 1208315"/>
              <a:gd name="connsiteX30" fmla="*/ 167540 w 6535682"/>
              <a:gd name="connsiteY30" fmla="*/ 1121229 h 1208315"/>
              <a:gd name="connsiteX31" fmla="*/ 178425 w 6535682"/>
              <a:gd name="connsiteY31" fmla="*/ 1153886 h 1208315"/>
              <a:gd name="connsiteX32" fmla="*/ 232854 w 6535682"/>
              <a:gd name="connsiteY32" fmla="*/ 1197429 h 1208315"/>
              <a:gd name="connsiteX33" fmla="*/ 276397 w 6535682"/>
              <a:gd name="connsiteY33" fmla="*/ 1208315 h 1208315"/>
              <a:gd name="connsiteX34" fmla="*/ 363482 w 6535682"/>
              <a:gd name="connsiteY34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67540 w 6535682"/>
              <a:gd name="connsiteY29" fmla="*/ 1121229 h 1208315"/>
              <a:gd name="connsiteX30" fmla="*/ 178425 w 6535682"/>
              <a:gd name="connsiteY30" fmla="*/ 1153886 h 1208315"/>
              <a:gd name="connsiteX31" fmla="*/ 232854 w 6535682"/>
              <a:gd name="connsiteY31" fmla="*/ 1197429 h 1208315"/>
              <a:gd name="connsiteX32" fmla="*/ 276397 w 6535682"/>
              <a:gd name="connsiteY32" fmla="*/ 1208315 h 1208315"/>
              <a:gd name="connsiteX33" fmla="*/ 363482 w 6535682"/>
              <a:gd name="connsiteY33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32854 w 6535682"/>
              <a:gd name="connsiteY30" fmla="*/ 1197429 h 1208315"/>
              <a:gd name="connsiteX31" fmla="*/ 276397 w 6535682"/>
              <a:gd name="connsiteY31" fmla="*/ 1208315 h 1208315"/>
              <a:gd name="connsiteX32" fmla="*/ 363482 w 6535682"/>
              <a:gd name="connsiteY32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76397 w 6535682"/>
              <a:gd name="connsiteY30" fmla="*/ 1208315 h 1208315"/>
              <a:gd name="connsiteX31" fmla="*/ 363482 w 6535682"/>
              <a:gd name="connsiteY31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276397 w 6535682"/>
              <a:gd name="connsiteY29" fmla="*/ 1208315 h 1208315"/>
              <a:gd name="connsiteX30" fmla="*/ 363482 w 6535682"/>
              <a:gd name="connsiteY30" fmla="*/ 1197429 h 1208315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80454 w 6535682"/>
              <a:gd name="connsiteY28" fmla="*/ 1045029 h 1197429"/>
              <a:gd name="connsiteX29" fmla="*/ 363482 w 6535682"/>
              <a:gd name="connsiteY29" fmla="*/ 1197429 h 1197429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363482 w 6535682"/>
              <a:gd name="connsiteY28" fmla="*/ 1197429 h 1197429"/>
              <a:gd name="connsiteX0" fmla="*/ 6277506 w 6549648"/>
              <a:gd name="connsiteY0" fmla="*/ 0 h 1197429"/>
              <a:gd name="connsiteX1" fmla="*/ 6484334 w 6549648"/>
              <a:gd name="connsiteY1" fmla="*/ 108858 h 1197429"/>
              <a:gd name="connsiteX2" fmla="*/ 6506106 w 6549648"/>
              <a:gd name="connsiteY2" fmla="*/ 130629 h 1197429"/>
              <a:gd name="connsiteX3" fmla="*/ 6549648 w 6549648"/>
              <a:gd name="connsiteY3" fmla="*/ 195943 h 1197429"/>
              <a:gd name="connsiteX4" fmla="*/ 6538763 w 6549648"/>
              <a:gd name="connsiteY4" fmla="*/ 348343 h 1197429"/>
              <a:gd name="connsiteX5" fmla="*/ 6440791 w 6549648"/>
              <a:gd name="connsiteY5" fmla="*/ 424543 h 1197429"/>
              <a:gd name="connsiteX6" fmla="*/ 6408134 w 6549648"/>
              <a:gd name="connsiteY6" fmla="*/ 435429 h 1197429"/>
              <a:gd name="connsiteX7" fmla="*/ 6364591 w 6549648"/>
              <a:gd name="connsiteY7" fmla="*/ 457200 h 1197429"/>
              <a:gd name="connsiteX8" fmla="*/ 6277506 w 6549648"/>
              <a:gd name="connsiteY8" fmla="*/ 478972 h 1197429"/>
              <a:gd name="connsiteX9" fmla="*/ 6157763 w 6549648"/>
              <a:gd name="connsiteY9" fmla="*/ 511629 h 1197429"/>
              <a:gd name="connsiteX10" fmla="*/ 5950934 w 6549648"/>
              <a:gd name="connsiteY10" fmla="*/ 555172 h 1197429"/>
              <a:gd name="connsiteX11" fmla="*/ 5548163 w 6549648"/>
              <a:gd name="connsiteY11" fmla="*/ 566058 h 1197429"/>
              <a:gd name="connsiteX12" fmla="*/ 4840591 w 6549648"/>
              <a:gd name="connsiteY12" fmla="*/ 598715 h 1197429"/>
              <a:gd name="connsiteX13" fmla="*/ 3360134 w 6549648"/>
              <a:gd name="connsiteY13" fmla="*/ 609600 h 1197429"/>
              <a:gd name="connsiteX14" fmla="*/ 3011791 w 6549648"/>
              <a:gd name="connsiteY14" fmla="*/ 620486 h 1197429"/>
              <a:gd name="connsiteX15" fmla="*/ 2924706 w 6549648"/>
              <a:gd name="connsiteY15" fmla="*/ 631372 h 1197429"/>
              <a:gd name="connsiteX16" fmla="*/ 2478391 w 6549648"/>
              <a:gd name="connsiteY16" fmla="*/ 642258 h 1197429"/>
              <a:gd name="connsiteX17" fmla="*/ 1117677 w 6549648"/>
              <a:gd name="connsiteY17" fmla="*/ 631372 h 1197429"/>
              <a:gd name="connsiteX18" fmla="*/ 856420 w 6549648"/>
              <a:gd name="connsiteY18" fmla="*/ 642258 h 1197429"/>
              <a:gd name="connsiteX19" fmla="*/ 780220 w 6549648"/>
              <a:gd name="connsiteY19" fmla="*/ 653143 h 1197429"/>
              <a:gd name="connsiteX20" fmla="*/ 747563 w 6549648"/>
              <a:gd name="connsiteY20" fmla="*/ 664029 h 1197429"/>
              <a:gd name="connsiteX21" fmla="*/ 323020 w 6549648"/>
              <a:gd name="connsiteY21" fmla="*/ 707572 h 1197429"/>
              <a:gd name="connsiteX22" fmla="*/ 257706 w 6549648"/>
              <a:gd name="connsiteY22" fmla="*/ 729343 h 1197429"/>
              <a:gd name="connsiteX23" fmla="*/ 225048 w 6549648"/>
              <a:gd name="connsiteY23" fmla="*/ 740229 h 1197429"/>
              <a:gd name="connsiteX24" fmla="*/ 137963 w 6549648"/>
              <a:gd name="connsiteY24" fmla="*/ 751115 h 1197429"/>
              <a:gd name="connsiteX25" fmla="*/ 39991 w 6549648"/>
              <a:gd name="connsiteY25" fmla="*/ 794658 h 1197429"/>
              <a:gd name="connsiteX26" fmla="*/ 29106 w 6549648"/>
              <a:gd name="connsiteY26" fmla="*/ 990600 h 1197429"/>
              <a:gd name="connsiteX27" fmla="*/ 377448 w 6549648"/>
              <a:gd name="connsiteY27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97972 w 6509657"/>
              <a:gd name="connsiteY24" fmla="*/ 751115 h 1197429"/>
              <a:gd name="connsiteX25" fmla="*/ 0 w 6509657"/>
              <a:gd name="connsiteY25" fmla="*/ 794658 h 1197429"/>
              <a:gd name="connsiteX26" fmla="*/ 337457 w 6509657"/>
              <a:gd name="connsiteY26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0 w 6509657"/>
              <a:gd name="connsiteY24" fmla="*/ 794658 h 1197429"/>
              <a:gd name="connsiteX25" fmla="*/ 337457 w 6509657"/>
              <a:gd name="connsiteY25" fmla="*/ 1197429 h 1197429"/>
              <a:gd name="connsiteX0" fmla="*/ 6238974 w 6511116"/>
              <a:gd name="connsiteY0" fmla="*/ 0 h 1197429"/>
              <a:gd name="connsiteX1" fmla="*/ 6445802 w 6511116"/>
              <a:gd name="connsiteY1" fmla="*/ 108858 h 1197429"/>
              <a:gd name="connsiteX2" fmla="*/ 6467574 w 6511116"/>
              <a:gd name="connsiteY2" fmla="*/ 130629 h 1197429"/>
              <a:gd name="connsiteX3" fmla="*/ 6511116 w 6511116"/>
              <a:gd name="connsiteY3" fmla="*/ 195943 h 1197429"/>
              <a:gd name="connsiteX4" fmla="*/ 6500231 w 6511116"/>
              <a:gd name="connsiteY4" fmla="*/ 348343 h 1197429"/>
              <a:gd name="connsiteX5" fmla="*/ 6402259 w 6511116"/>
              <a:gd name="connsiteY5" fmla="*/ 424543 h 1197429"/>
              <a:gd name="connsiteX6" fmla="*/ 6369602 w 6511116"/>
              <a:gd name="connsiteY6" fmla="*/ 435429 h 1197429"/>
              <a:gd name="connsiteX7" fmla="*/ 6326059 w 6511116"/>
              <a:gd name="connsiteY7" fmla="*/ 457200 h 1197429"/>
              <a:gd name="connsiteX8" fmla="*/ 6238974 w 6511116"/>
              <a:gd name="connsiteY8" fmla="*/ 478972 h 1197429"/>
              <a:gd name="connsiteX9" fmla="*/ 6119231 w 6511116"/>
              <a:gd name="connsiteY9" fmla="*/ 511629 h 1197429"/>
              <a:gd name="connsiteX10" fmla="*/ 5912402 w 6511116"/>
              <a:gd name="connsiteY10" fmla="*/ 555172 h 1197429"/>
              <a:gd name="connsiteX11" fmla="*/ 5509631 w 6511116"/>
              <a:gd name="connsiteY11" fmla="*/ 566058 h 1197429"/>
              <a:gd name="connsiteX12" fmla="*/ 4802059 w 6511116"/>
              <a:gd name="connsiteY12" fmla="*/ 598715 h 1197429"/>
              <a:gd name="connsiteX13" fmla="*/ 3321602 w 6511116"/>
              <a:gd name="connsiteY13" fmla="*/ 609600 h 1197429"/>
              <a:gd name="connsiteX14" fmla="*/ 2973259 w 6511116"/>
              <a:gd name="connsiteY14" fmla="*/ 620486 h 1197429"/>
              <a:gd name="connsiteX15" fmla="*/ 2886174 w 6511116"/>
              <a:gd name="connsiteY15" fmla="*/ 631372 h 1197429"/>
              <a:gd name="connsiteX16" fmla="*/ 2439859 w 6511116"/>
              <a:gd name="connsiteY16" fmla="*/ 642258 h 1197429"/>
              <a:gd name="connsiteX17" fmla="*/ 1079145 w 6511116"/>
              <a:gd name="connsiteY17" fmla="*/ 631372 h 1197429"/>
              <a:gd name="connsiteX18" fmla="*/ 817888 w 6511116"/>
              <a:gd name="connsiteY18" fmla="*/ 642258 h 1197429"/>
              <a:gd name="connsiteX19" fmla="*/ 741688 w 6511116"/>
              <a:gd name="connsiteY19" fmla="*/ 653143 h 1197429"/>
              <a:gd name="connsiteX20" fmla="*/ 709031 w 6511116"/>
              <a:gd name="connsiteY20" fmla="*/ 664029 h 1197429"/>
              <a:gd name="connsiteX21" fmla="*/ 284488 w 6511116"/>
              <a:gd name="connsiteY21" fmla="*/ 707572 h 1197429"/>
              <a:gd name="connsiteX22" fmla="*/ 219174 w 6511116"/>
              <a:gd name="connsiteY22" fmla="*/ 729343 h 1197429"/>
              <a:gd name="connsiteX23" fmla="*/ 1459 w 6511116"/>
              <a:gd name="connsiteY23" fmla="*/ 794658 h 1197429"/>
              <a:gd name="connsiteX24" fmla="*/ 338916 w 6511116"/>
              <a:gd name="connsiteY24" fmla="*/ 1197429 h 1197429"/>
              <a:gd name="connsiteX0" fmla="*/ 6239707 w 6511849"/>
              <a:gd name="connsiteY0" fmla="*/ 0 h 1197429"/>
              <a:gd name="connsiteX1" fmla="*/ 6446535 w 6511849"/>
              <a:gd name="connsiteY1" fmla="*/ 108858 h 1197429"/>
              <a:gd name="connsiteX2" fmla="*/ 6468307 w 6511849"/>
              <a:gd name="connsiteY2" fmla="*/ 130629 h 1197429"/>
              <a:gd name="connsiteX3" fmla="*/ 6511849 w 6511849"/>
              <a:gd name="connsiteY3" fmla="*/ 195943 h 1197429"/>
              <a:gd name="connsiteX4" fmla="*/ 6500964 w 6511849"/>
              <a:gd name="connsiteY4" fmla="*/ 348343 h 1197429"/>
              <a:gd name="connsiteX5" fmla="*/ 6402992 w 6511849"/>
              <a:gd name="connsiteY5" fmla="*/ 424543 h 1197429"/>
              <a:gd name="connsiteX6" fmla="*/ 6370335 w 6511849"/>
              <a:gd name="connsiteY6" fmla="*/ 435429 h 1197429"/>
              <a:gd name="connsiteX7" fmla="*/ 6326792 w 6511849"/>
              <a:gd name="connsiteY7" fmla="*/ 457200 h 1197429"/>
              <a:gd name="connsiteX8" fmla="*/ 6239707 w 6511849"/>
              <a:gd name="connsiteY8" fmla="*/ 478972 h 1197429"/>
              <a:gd name="connsiteX9" fmla="*/ 6119964 w 6511849"/>
              <a:gd name="connsiteY9" fmla="*/ 511629 h 1197429"/>
              <a:gd name="connsiteX10" fmla="*/ 5913135 w 6511849"/>
              <a:gd name="connsiteY10" fmla="*/ 555172 h 1197429"/>
              <a:gd name="connsiteX11" fmla="*/ 5510364 w 6511849"/>
              <a:gd name="connsiteY11" fmla="*/ 566058 h 1197429"/>
              <a:gd name="connsiteX12" fmla="*/ 4802792 w 6511849"/>
              <a:gd name="connsiteY12" fmla="*/ 598715 h 1197429"/>
              <a:gd name="connsiteX13" fmla="*/ 3322335 w 6511849"/>
              <a:gd name="connsiteY13" fmla="*/ 609600 h 1197429"/>
              <a:gd name="connsiteX14" fmla="*/ 2973992 w 6511849"/>
              <a:gd name="connsiteY14" fmla="*/ 620486 h 1197429"/>
              <a:gd name="connsiteX15" fmla="*/ 2886907 w 6511849"/>
              <a:gd name="connsiteY15" fmla="*/ 631372 h 1197429"/>
              <a:gd name="connsiteX16" fmla="*/ 2440592 w 6511849"/>
              <a:gd name="connsiteY16" fmla="*/ 642258 h 1197429"/>
              <a:gd name="connsiteX17" fmla="*/ 1079878 w 6511849"/>
              <a:gd name="connsiteY17" fmla="*/ 631372 h 1197429"/>
              <a:gd name="connsiteX18" fmla="*/ 818621 w 6511849"/>
              <a:gd name="connsiteY18" fmla="*/ 642258 h 1197429"/>
              <a:gd name="connsiteX19" fmla="*/ 742421 w 6511849"/>
              <a:gd name="connsiteY19" fmla="*/ 653143 h 1197429"/>
              <a:gd name="connsiteX20" fmla="*/ 709764 w 6511849"/>
              <a:gd name="connsiteY20" fmla="*/ 664029 h 1197429"/>
              <a:gd name="connsiteX21" fmla="*/ 219907 w 6511849"/>
              <a:gd name="connsiteY21" fmla="*/ 729343 h 1197429"/>
              <a:gd name="connsiteX22" fmla="*/ 2192 w 6511849"/>
              <a:gd name="connsiteY22" fmla="*/ 794658 h 1197429"/>
              <a:gd name="connsiteX23" fmla="*/ 339649 w 6511849"/>
              <a:gd name="connsiteY23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223518 w 6515460"/>
              <a:gd name="connsiteY21" fmla="*/ 729343 h 1197429"/>
              <a:gd name="connsiteX22" fmla="*/ 136433 w 6515460"/>
              <a:gd name="connsiteY22" fmla="*/ 740229 h 1197429"/>
              <a:gd name="connsiteX23" fmla="*/ 5803 w 6515460"/>
              <a:gd name="connsiteY23" fmla="*/ 794658 h 1197429"/>
              <a:gd name="connsiteX24" fmla="*/ 343260 w 6515460"/>
              <a:gd name="connsiteY24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136433 w 6515460"/>
              <a:gd name="connsiteY21" fmla="*/ 740229 h 1197429"/>
              <a:gd name="connsiteX22" fmla="*/ 5803 w 6515460"/>
              <a:gd name="connsiteY22" fmla="*/ 794658 h 1197429"/>
              <a:gd name="connsiteX23" fmla="*/ 343260 w 6515460"/>
              <a:gd name="connsiteY23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0 w 6509657"/>
              <a:gd name="connsiteY21" fmla="*/ 794658 h 1197429"/>
              <a:gd name="connsiteX22" fmla="*/ 337457 w 6509657"/>
              <a:gd name="connsiteY22" fmla="*/ 1197429 h 1197429"/>
              <a:gd name="connsiteX0" fmla="*/ 6237515 w 6514278"/>
              <a:gd name="connsiteY0" fmla="*/ 0 h 1197429"/>
              <a:gd name="connsiteX1" fmla="*/ 6444343 w 6514278"/>
              <a:gd name="connsiteY1" fmla="*/ 108858 h 1197429"/>
              <a:gd name="connsiteX2" fmla="*/ 6509657 w 6514278"/>
              <a:gd name="connsiteY2" fmla="*/ 195943 h 1197429"/>
              <a:gd name="connsiteX3" fmla="*/ 6498772 w 6514278"/>
              <a:gd name="connsiteY3" fmla="*/ 348343 h 1197429"/>
              <a:gd name="connsiteX4" fmla="*/ 6400800 w 6514278"/>
              <a:gd name="connsiteY4" fmla="*/ 424543 h 1197429"/>
              <a:gd name="connsiteX5" fmla="*/ 6368143 w 6514278"/>
              <a:gd name="connsiteY5" fmla="*/ 435429 h 1197429"/>
              <a:gd name="connsiteX6" fmla="*/ 6324600 w 6514278"/>
              <a:gd name="connsiteY6" fmla="*/ 457200 h 1197429"/>
              <a:gd name="connsiteX7" fmla="*/ 6237515 w 6514278"/>
              <a:gd name="connsiteY7" fmla="*/ 478972 h 1197429"/>
              <a:gd name="connsiteX8" fmla="*/ 6117772 w 6514278"/>
              <a:gd name="connsiteY8" fmla="*/ 511629 h 1197429"/>
              <a:gd name="connsiteX9" fmla="*/ 5910943 w 6514278"/>
              <a:gd name="connsiteY9" fmla="*/ 555172 h 1197429"/>
              <a:gd name="connsiteX10" fmla="*/ 5508172 w 6514278"/>
              <a:gd name="connsiteY10" fmla="*/ 566058 h 1197429"/>
              <a:gd name="connsiteX11" fmla="*/ 4800600 w 6514278"/>
              <a:gd name="connsiteY11" fmla="*/ 598715 h 1197429"/>
              <a:gd name="connsiteX12" fmla="*/ 3320143 w 6514278"/>
              <a:gd name="connsiteY12" fmla="*/ 609600 h 1197429"/>
              <a:gd name="connsiteX13" fmla="*/ 2971800 w 6514278"/>
              <a:gd name="connsiteY13" fmla="*/ 620486 h 1197429"/>
              <a:gd name="connsiteX14" fmla="*/ 2884715 w 6514278"/>
              <a:gd name="connsiteY14" fmla="*/ 631372 h 1197429"/>
              <a:gd name="connsiteX15" fmla="*/ 2438400 w 6514278"/>
              <a:gd name="connsiteY15" fmla="*/ 642258 h 1197429"/>
              <a:gd name="connsiteX16" fmla="*/ 1077686 w 6514278"/>
              <a:gd name="connsiteY16" fmla="*/ 631372 h 1197429"/>
              <a:gd name="connsiteX17" fmla="*/ 816429 w 6514278"/>
              <a:gd name="connsiteY17" fmla="*/ 642258 h 1197429"/>
              <a:gd name="connsiteX18" fmla="*/ 740229 w 6514278"/>
              <a:gd name="connsiteY18" fmla="*/ 653143 h 1197429"/>
              <a:gd name="connsiteX19" fmla="*/ 707572 w 6514278"/>
              <a:gd name="connsiteY19" fmla="*/ 664029 h 1197429"/>
              <a:gd name="connsiteX20" fmla="*/ 0 w 6514278"/>
              <a:gd name="connsiteY20" fmla="*/ 794658 h 1197429"/>
              <a:gd name="connsiteX21" fmla="*/ 337457 w 6514278"/>
              <a:gd name="connsiteY21" fmla="*/ 1197429 h 1197429"/>
              <a:gd name="connsiteX0" fmla="*/ 6237515 w 6500327"/>
              <a:gd name="connsiteY0" fmla="*/ 0 h 1197429"/>
              <a:gd name="connsiteX1" fmla="*/ 6444343 w 6500327"/>
              <a:gd name="connsiteY1" fmla="*/ 108858 h 1197429"/>
              <a:gd name="connsiteX2" fmla="*/ 6498772 w 6500327"/>
              <a:gd name="connsiteY2" fmla="*/ 348343 h 1197429"/>
              <a:gd name="connsiteX3" fmla="*/ 6400800 w 6500327"/>
              <a:gd name="connsiteY3" fmla="*/ 424543 h 1197429"/>
              <a:gd name="connsiteX4" fmla="*/ 6368143 w 6500327"/>
              <a:gd name="connsiteY4" fmla="*/ 435429 h 1197429"/>
              <a:gd name="connsiteX5" fmla="*/ 6324600 w 6500327"/>
              <a:gd name="connsiteY5" fmla="*/ 457200 h 1197429"/>
              <a:gd name="connsiteX6" fmla="*/ 6237515 w 6500327"/>
              <a:gd name="connsiteY6" fmla="*/ 478972 h 1197429"/>
              <a:gd name="connsiteX7" fmla="*/ 6117772 w 6500327"/>
              <a:gd name="connsiteY7" fmla="*/ 511629 h 1197429"/>
              <a:gd name="connsiteX8" fmla="*/ 5910943 w 6500327"/>
              <a:gd name="connsiteY8" fmla="*/ 555172 h 1197429"/>
              <a:gd name="connsiteX9" fmla="*/ 5508172 w 6500327"/>
              <a:gd name="connsiteY9" fmla="*/ 566058 h 1197429"/>
              <a:gd name="connsiteX10" fmla="*/ 4800600 w 6500327"/>
              <a:gd name="connsiteY10" fmla="*/ 598715 h 1197429"/>
              <a:gd name="connsiteX11" fmla="*/ 3320143 w 6500327"/>
              <a:gd name="connsiteY11" fmla="*/ 609600 h 1197429"/>
              <a:gd name="connsiteX12" fmla="*/ 2971800 w 6500327"/>
              <a:gd name="connsiteY12" fmla="*/ 620486 h 1197429"/>
              <a:gd name="connsiteX13" fmla="*/ 2884715 w 6500327"/>
              <a:gd name="connsiteY13" fmla="*/ 631372 h 1197429"/>
              <a:gd name="connsiteX14" fmla="*/ 2438400 w 6500327"/>
              <a:gd name="connsiteY14" fmla="*/ 642258 h 1197429"/>
              <a:gd name="connsiteX15" fmla="*/ 1077686 w 6500327"/>
              <a:gd name="connsiteY15" fmla="*/ 631372 h 1197429"/>
              <a:gd name="connsiteX16" fmla="*/ 816429 w 6500327"/>
              <a:gd name="connsiteY16" fmla="*/ 642258 h 1197429"/>
              <a:gd name="connsiteX17" fmla="*/ 740229 w 6500327"/>
              <a:gd name="connsiteY17" fmla="*/ 653143 h 1197429"/>
              <a:gd name="connsiteX18" fmla="*/ 707572 w 6500327"/>
              <a:gd name="connsiteY18" fmla="*/ 664029 h 1197429"/>
              <a:gd name="connsiteX19" fmla="*/ 0 w 6500327"/>
              <a:gd name="connsiteY19" fmla="*/ 794658 h 1197429"/>
              <a:gd name="connsiteX20" fmla="*/ 337457 w 6500327"/>
              <a:gd name="connsiteY20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324600 w 6503679"/>
              <a:gd name="connsiteY4" fmla="*/ 457200 h 1197429"/>
              <a:gd name="connsiteX5" fmla="*/ 6237515 w 6503679"/>
              <a:gd name="connsiteY5" fmla="*/ 478972 h 1197429"/>
              <a:gd name="connsiteX6" fmla="*/ 6117772 w 6503679"/>
              <a:gd name="connsiteY6" fmla="*/ 511629 h 1197429"/>
              <a:gd name="connsiteX7" fmla="*/ 5910943 w 6503679"/>
              <a:gd name="connsiteY7" fmla="*/ 555172 h 1197429"/>
              <a:gd name="connsiteX8" fmla="*/ 5508172 w 6503679"/>
              <a:gd name="connsiteY8" fmla="*/ 566058 h 1197429"/>
              <a:gd name="connsiteX9" fmla="*/ 4800600 w 6503679"/>
              <a:gd name="connsiteY9" fmla="*/ 598715 h 1197429"/>
              <a:gd name="connsiteX10" fmla="*/ 3320143 w 6503679"/>
              <a:gd name="connsiteY10" fmla="*/ 609600 h 1197429"/>
              <a:gd name="connsiteX11" fmla="*/ 2971800 w 6503679"/>
              <a:gd name="connsiteY11" fmla="*/ 620486 h 1197429"/>
              <a:gd name="connsiteX12" fmla="*/ 2884715 w 6503679"/>
              <a:gd name="connsiteY12" fmla="*/ 631372 h 1197429"/>
              <a:gd name="connsiteX13" fmla="*/ 2438400 w 6503679"/>
              <a:gd name="connsiteY13" fmla="*/ 642258 h 1197429"/>
              <a:gd name="connsiteX14" fmla="*/ 1077686 w 6503679"/>
              <a:gd name="connsiteY14" fmla="*/ 631372 h 1197429"/>
              <a:gd name="connsiteX15" fmla="*/ 816429 w 6503679"/>
              <a:gd name="connsiteY15" fmla="*/ 642258 h 1197429"/>
              <a:gd name="connsiteX16" fmla="*/ 740229 w 6503679"/>
              <a:gd name="connsiteY16" fmla="*/ 653143 h 1197429"/>
              <a:gd name="connsiteX17" fmla="*/ 707572 w 6503679"/>
              <a:gd name="connsiteY17" fmla="*/ 664029 h 1197429"/>
              <a:gd name="connsiteX18" fmla="*/ 0 w 6503679"/>
              <a:gd name="connsiteY18" fmla="*/ 794658 h 1197429"/>
              <a:gd name="connsiteX19" fmla="*/ 337457 w 6503679"/>
              <a:gd name="connsiteY19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237515 w 6503679"/>
              <a:gd name="connsiteY4" fmla="*/ 478972 h 1197429"/>
              <a:gd name="connsiteX5" fmla="*/ 6117772 w 6503679"/>
              <a:gd name="connsiteY5" fmla="*/ 511629 h 1197429"/>
              <a:gd name="connsiteX6" fmla="*/ 5910943 w 6503679"/>
              <a:gd name="connsiteY6" fmla="*/ 555172 h 1197429"/>
              <a:gd name="connsiteX7" fmla="*/ 5508172 w 6503679"/>
              <a:gd name="connsiteY7" fmla="*/ 566058 h 1197429"/>
              <a:gd name="connsiteX8" fmla="*/ 4800600 w 6503679"/>
              <a:gd name="connsiteY8" fmla="*/ 598715 h 1197429"/>
              <a:gd name="connsiteX9" fmla="*/ 3320143 w 6503679"/>
              <a:gd name="connsiteY9" fmla="*/ 609600 h 1197429"/>
              <a:gd name="connsiteX10" fmla="*/ 2971800 w 6503679"/>
              <a:gd name="connsiteY10" fmla="*/ 620486 h 1197429"/>
              <a:gd name="connsiteX11" fmla="*/ 2884715 w 6503679"/>
              <a:gd name="connsiteY11" fmla="*/ 631372 h 1197429"/>
              <a:gd name="connsiteX12" fmla="*/ 2438400 w 6503679"/>
              <a:gd name="connsiteY12" fmla="*/ 642258 h 1197429"/>
              <a:gd name="connsiteX13" fmla="*/ 1077686 w 6503679"/>
              <a:gd name="connsiteY13" fmla="*/ 631372 h 1197429"/>
              <a:gd name="connsiteX14" fmla="*/ 816429 w 6503679"/>
              <a:gd name="connsiteY14" fmla="*/ 642258 h 1197429"/>
              <a:gd name="connsiteX15" fmla="*/ 740229 w 6503679"/>
              <a:gd name="connsiteY15" fmla="*/ 653143 h 1197429"/>
              <a:gd name="connsiteX16" fmla="*/ 707572 w 6503679"/>
              <a:gd name="connsiteY16" fmla="*/ 664029 h 1197429"/>
              <a:gd name="connsiteX17" fmla="*/ 0 w 6503679"/>
              <a:gd name="connsiteY17" fmla="*/ 794658 h 1197429"/>
              <a:gd name="connsiteX18" fmla="*/ 337457 w 6503679"/>
              <a:gd name="connsiteY18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117772 w 6503679"/>
              <a:gd name="connsiteY4" fmla="*/ 511629 h 1197429"/>
              <a:gd name="connsiteX5" fmla="*/ 5910943 w 6503679"/>
              <a:gd name="connsiteY5" fmla="*/ 555172 h 1197429"/>
              <a:gd name="connsiteX6" fmla="*/ 5508172 w 6503679"/>
              <a:gd name="connsiteY6" fmla="*/ 566058 h 1197429"/>
              <a:gd name="connsiteX7" fmla="*/ 4800600 w 6503679"/>
              <a:gd name="connsiteY7" fmla="*/ 598715 h 1197429"/>
              <a:gd name="connsiteX8" fmla="*/ 3320143 w 6503679"/>
              <a:gd name="connsiteY8" fmla="*/ 609600 h 1197429"/>
              <a:gd name="connsiteX9" fmla="*/ 2971800 w 6503679"/>
              <a:gd name="connsiteY9" fmla="*/ 620486 h 1197429"/>
              <a:gd name="connsiteX10" fmla="*/ 2884715 w 6503679"/>
              <a:gd name="connsiteY10" fmla="*/ 631372 h 1197429"/>
              <a:gd name="connsiteX11" fmla="*/ 2438400 w 6503679"/>
              <a:gd name="connsiteY11" fmla="*/ 642258 h 1197429"/>
              <a:gd name="connsiteX12" fmla="*/ 1077686 w 6503679"/>
              <a:gd name="connsiteY12" fmla="*/ 631372 h 1197429"/>
              <a:gd name="connsiteX13" fmla="*/ 816429 w 6503679"/>
              <a:gd name="connsiteY13" fmla="*/ 642258 h 1197429"/>
              <a:gd name="connsiteX14" fmla="*/ 740229 w 6503679"/>
              <a:gd name="connsiteY14" fmla="*/ 653143 h 1197429"/>
              <a:gd name="connsiteX15" fmla="*/ 707572 w 6503679"/>
              <a:gd name="connsiteY15" fmla="*/ 664029 h 1197429"/>
              <a:gd name="connsiteX16" fmla="*/ 0 w 6503679"/>
              <a:gd name="connsiteY16" fmla="*/ 794658 h 1197429"/>
              <a:gd name="connsiteX17" fmla="*/ 337457 w 6503679"/>
              <a:gd name="connsiteY17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910943 w 6503679"/>
              <a:gd name="connsiteY4" fmla="*/ 555172 h 1197429"/>
              <a:gd name="connsiteX5" fmla="*/ 5508172 w 6503679"/>
              <a:gd name="connsiteY5" fmla="*/ 566058 h 1197429"/>
              <a:gd name="connsiteX6" fmla="*/ 4800600 w 6503679"/>
              <a:gd name="connsiteY6" fmla="*/ 598715 h 1197429"/>
              <a:gd name="connsiteX7" fmla="*/ 3320143 w 6503679"/>
              <a:gd name="connsiteY7" fmla="*/ 609600 h 1197429"/>
              <a:gd name="connsiteX8" fmla="*/ 2971800 w 6503679"/>
              <a:gd name="connsiteY8" fmla="*/ 620486 h 1197429"/>
              <a:gd name="connsiteX9" fmla="*/ 2884715 w 6503679"/>
              <a:gd name="connsiteY9" fmla="*/ 631372 h 1197429"/>
              <a:gd name="connsiteX10" fmla="*/ 2438400 w 6503679"/>
              <a:gd name="connsiteY10" fmla="*/ 642258 h 1197429"/>
              <a:gd name="connsiteX11" fmla="*/ 1077686 w 6503679"/>
              <a:gd name="connsiteY11" fmla="*/ 631372 h 1197429"/>
              <a:gd name="connsiteX12" fmla="*/ 816429 w 6503679"/>
              <a:gd name="connsiteY12" fmla="*/ 642258 h 1197429"/>
              <a:gd name="connsiteX13" fmla="*/ 740229 w 6503679"/>
              <a:gd name="connsiteY13" fmla="*/ 653143 h 1197429"/>
              <a:gd name="connsiteX14" fmla="*/ 707572 w 6503679"/>
              <a:gd name="connsiteY14" fmla="*/ 664029 h 1197429"/>
              <a:gd name="connsiteX15" fmla="*/ 0 w 6503679"/>
              <a:gd name="connsiteY15" fmla="*/ 794658 h 1197429"/>
              <a:gd name="connsiteX16" fmla="*/ 337457 w 6503679"/>
              <a:gd name="connsiteY16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508172 w 6503679"/>
              <a:gd name="connsiteY4" fmla="*/ 566058 h 1197429"/>
              <a:gd name="connsiteX5" fmla="*/ 4800600 w 6503679"/>
              <a:gd name="connsiteY5" fmla="*/ 598715 h 1197429"/>
              <a:gd name="connsiteX6" fmla="*/ 3320143 w 6503679"/>
              <a:gd name="connsiteY6" fmla="*/ 609600 h 1197429"/>
              <a:gd name="connsiteX7" fmla="*/ 2971800 w 6503679"/>
              <a:gd name="connsiteY7" fmla="*/ 620486 h 1197429"/>
              <a:gd name="connsiteX8" fmla="*/ 2884715 w 6503679"/>
              <a:gd name="connsiteY8" fmla="*/ 631372 h 1197429"/>
              <a:gd name="connsiteX9" fmla="*/ 2438400 w 6503679"/>
              <a:gd name="connsiteY9" fmla="*/ 642258 h 1197429"/>
              <a:gd name="connsiteX10" fmla="*/ 1077686 w 6503679"/>
              <a:gd name="connsiteY10" fmla="*/ 631372 h 1197429"/>
              <a:gd name="connsiteX11" fmla="*/ 816429 w 6503679"/>
              <a:gd name="connsiteY11" fmla="*/ 642258 h 1197429"/>
              <a:gd name="connsiteX12" fmla="*/ 740229 w 6503679"/>
              <a:gd name="connsiteY12" fmla="*/ 653143 h 1197429"/>
              <a:gd name="connsiteX13" fmla="*/ 707572 w 6503679"/>
              <a:gd name="connsiteY13" fmla="*/ 664029 h 1197429"/>
              <a:gd name="connsiteX14" fmla="*/ 0 w 6503679"/>
              <a:gd name="connsiteY14" fmla="*/ 794658 h 1197429"/>
              <a:gd name="connsiteX15" fmla="*/ 337457 w 6503679"/>
              <a:gd name="connsiteY15" fmla="*/ 1197429 h 1197429"/>
              <a:gd name="connsiteX0" fmla="*/ 6237515 w 6523655"/>
              <a:gd name="connsiteY0" fmla="*/ 0 h 1197429"/>
              <a:gd name="connsiteX1" fmla="*/ 6498772 w 6523655"/>
              <a:gd name="connsiteY1" fmla="*/ 348343 h 1197429"/>
              <a:gd name="connsiteX2" fmla="*/ 6400800 w 6523655"/>
              <a:gd name="connsiteY2" fmla="*/ 424543 h 1197429"/>
              <a:gd name="connsiteX3" fmla="*/ 5508172 w 6523655"/>
              <a:gd name="connsiteY3" fmla="*/ 566058 h 1197429"/>
              <a:gd name="connsiteX4" fmla="*/ 4800600 w 6523655"/>
              <a:gd name="connsiteY4" fmla="*/ 598715 h 1197429"/>
              <a:gd name="connsiteX5" fmla="*/ 3320143 w 6523655"/>
              <a:gd name="connsiteY5" fmla="*/ 609600 h 1197429"/>
              <a:gd name="connsiteX6" fmla="*/ 2971800 w 6523655"/>
              <a:gd name="connsiteY6" fmla="*/ 620486 h 1197429"/>
              <a:gd name="connsiteX7" fmla="*/ 2884715 w 6523655"/>
              <a:gd name="connsiteY7" fmla="*/ 631372 h 1197429"/>
              <a:gd name="connsiteX8" fmla="*/ 2438400 w 6523655"/>
              <a:gd name="connsiteY8" fmla="*/ 642258 h 1197429"/>
              <a:gd name="connsiteX9" fmla="*/ 1077686 w 6523655"/>
              <a:gd name="connsiteY9" fmla="*/ 631372 h 1197429"/>
              <a:gd name="connsiteX10" fmla="*/ 816429 w 6523655"/>
              <a:gd name="connsiteY10" fmla="*/ 642258 h 1197429"/>
              <a:gd name="connsiteX11" fmla="*/ 740229 w 6523655"/>
              <a:gd name="connsiteY11" fmla="*/ 653143 h 1197429"/>
              <a:gd name="connsiteX12" fmla="*/ 707572 w 6523655"/>
              <a:gd name="connsiteY12" fmla="*/ 664029 h 1197429"/>
              <a:gd name="connsiteX13" fmla="*/ 0 w 6523655"/>
              <a:gd name="connsiteY13" fmla="*/ 794658 h 1197429"/>
              <a:gd name="connsiteX14" fmla="*/ 337457 w 6523655"/>
              <a:gd name="connsiteY14" fmla="*/ 1197429 h 1197429"/>
              <a:gd name="connsiteX0" fmla="*/ 6237515 w 6525562"/>
              <a:gd name="connsiteY0" fmla="*/ 0 h 1197429"/>
              <a:gd name="connsiteX1" fmla="*/ 6498772 w 6525562"/>
              <a:gd name="connsiteY1" fmla="*/ 348343 h 1197429"/>
              <a:gd name="connsiteX2" fmla="*/ 5508172 w 6525562"/>
              <a:gd name="connsiteY2" fmla="*/ 566058 h 1197429"/>
              <a:gd name="connsiteX3" fmla="*/ 4800600 w 6525562"/>
              <a:gd name="connsiteY3" fmla="*/ 598715 h 1197429"/>
              <a:gd name="connsiteX4" fmla="*/ 3320143 w 6525562"/>
              <a:gd name="connsiteY4" fmla="*/ 609600 h 1197429"/>
              <a:gd name="connsiteX5" fmla="*/ 2971800 w 6525562"/>
              <a:gd name="connsiteY5" fmla="*/ 620486 h 1197429"/>
              <a:gd name="connsiteX6" fmla="*/ 2884715 w 6525562"/>
              <a:gd name="connsiteY6" fmla="*/ 631372 h 1197429"/>
              <a:gd name="connsiteX7" fmla="*/ 2438400 w 6525562"/>
              <a:gd name="connsiteY7" fmla="*/ 642258 h 1197429"/>
              <a:gd name="connsiteX8" fmla="*/ 1077686 w 6525562"/>
              <a:gd name="connsiteY8" fmla="*/ 631372 h 1197429"/>
              <a:gd name="connsiteX9" fmla="*/ 816429 w 6525562"/>
              <a:gd name="connsiteY9" fmla="*/ 642258 h 1197429"/>
              <a:gd name="connsiteX10" fmla="*/ 740229 w 6525562"/>
              <a:gd name="connsiteY10" fmla="*/ 653143 h 1197429"/>
              <a:gd name="connsiteX11" fmla="*/ 707572 w 6525562"/>
              <a:gd name="connsiteY11" fmla="*/ 664029 h 1197429"/>
              <a:gd name="connsiteX12" fmla="*/ 0 w 6525562"/>
              <a:gd name="connsiteY12" fmla="*/ 794658 h 1197429"/>
              <a:gd name="connsiteX13" fmla="*/ 337457 w 6525562"/>
              <a:gd name="connsiteY13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884715 w 6568898"/>
              <a:gd name="connsiteY5" fmla="*/ 631372 h 1197429"/>
              <a:gd name="connsiteX6" fmla="*/ 2438400 w 6568898"/>
              <a:gd name="connsiteY6" fmla="*/ 642258 h 1197429"/>
              <a:gd name="connsiteX7" fmla="*/ 1077686 w 6568898"/>
              <a:gd name="connsiteY7" fmla="*/ 631372 h 1197429"/>
              <a:gd name="connsiteX8" fmla="*/ 816429 w 6568898"/>
              <a:gd name="connsiteY8" fmla="*/ 642258 h 1197429"/>
              <a:gd name="connsiteX9" fmla="*/ 740229 w 6568898"/>
              <a:gd name="connsiteY9" fmla="*/ 653143 h 1197429"/>
              <a:gd name="connsiteX10" fmla="*/ 707572 w 6568898"/>
              <a:gd name="connsiteY10" fmla="*/ 664029 h 1197429"/>
              <a:gd name="connsiteX11" fmla="*/ 0 w 6568898"/>
              <a:gd name="connsiteY11" fmla="*/ 794658 h 1197429"/>
              <a:gd name="connsiteX12" fmla="*/ 337457 w 6568898"/>
              <a:gd name="connsiteY12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438400 w 6568898"/>
              <a:gd name="connsiteY5" fmla="*/ 642258 h 1197429"/>
              <a:gd name="connsiteX6" fmla="*/ 1077686 w 6568898"/>
              <a:gd name="connsiteY6" fmla="*/ 631372 h 1197429"/>
              <a:gd name="connsiteX7" fmla="*/ 816429 w 6568898"/>
              <a:gd name="connsiteY7" fmla="*/ 642258 h 1197429"/>
              <a:gd name="connsiteX8" fmla="*/ 740229 w 6568898"/>
              <a:gd name="connsiteY8" fmla="*/ 653143 h 1197429"/>
              <a:gd name="connsiteX9" fmla="*/ 707572 w 6568898"/>
              <a:gd name="connsiteY9" fmla="*/ 664029 h 1197429"/>
              <a:gd name="connsiteX10" fmla="*/ 0 w 6568898"/>
              <a:gd name="connsiteY10" fmla="*/ 794658 h 1197429"/>
              <a:gd name="connsiteX11" fmla="*/ 337457 w 6568898"/>
              <a:gd name="connsiteY11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40229 w 6568898"/>
              <a:gd name="connsiteY7" fmla="*/ 653143 h 1197429"/>
              <a:gd name="connsiteX8" fmla="*/ 707572 w 6568898"/>
              <a:gd name="connsiteY8" fmla="*/ 664029 h 1197429"/>
              <a:gd name="connsiteX9" fmla="*/ 0 w 6568898"/>
              <a:gd name="connsiteY9" fmla="*/ 794658 h 1197429"/>
              <a:gd name="connsiteX10" fmla="*/ 337457 w 6568898"/>
              <a:gd name="connsiteY10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07572 w 6568898"/>
              <a:gd name="connsiteY7" fmla="*/ 664029 h 1197429"/>
              <a:gd name="connsiteX8" fmla="*/ 0 w 6568898"/>
              <a:gd name="connsiteY8" fmla="*/ 794658 h 1197429"/>
              <a:gd name="connsiteX9" fmla="*/ 337457 w 6568898"/>
              <a:gd name="connsiteY9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0 w 6568898"/>
              <a:gd name="connsiteY7" fmla="*/ 794658 h 1197429"/>
              <a:gd name="connsiteX8" fmla="*/ 337457 w 6568898"/>
              <a:gd name="connsiteY8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816429 w 6568898"/>
              <a:gd name="connsiteY5" fmla="*/ 642258 h 1197429"/>
              <a:gd name="connsiteX6" fmla="*/ 0 w 6568898"/>
              <a:gd name="connsiteY6" fmla="*/ 794658 h 1197429"/>
              <a:gd name="connsiteX7" fmla="*/ 337457 w 6568898"/>
              <a:gd name="connsiteY7" fmla="*/ 1197429 h 1197429"/>
              <a:gd name="connsiteX0" fmla="*/ 6239991 w 6571374"/>
              <a:gd name="connsiteY0" fmla="*/ 0 h 1197429"/>
              <a:gd name="connsiteX1" fmla="*/ 6501248 w 6571374"/>
              <a:gd name="connsiteY1" fmla="*/ 348343 h 1197429"/>
              <a:gd name="connsiteX2" fmla="*/ 4803076 w 6571374"/>
              <a:gd name="connsiteY2" fmla="*/ 598715 h 1197429"/>
              <a:gd name="connsiteX3" fmla="*/ 3322619 w 6571374"/>
              <a:gd name="connsiteY3" fmla="*/ 609600 h 1197429"/>
              <a:gd name="connsiteX4" fmla="*/ 2440876 w 6571374"/>
              <a:gd name="connsiteY4" fmla="*/ 642258 h 1197429"/>
              <a:gd name="connsiteX5" fmla="*/ 818905 w 6571374"/>
              <a:gd name="connsiteY5" fmla="*/ 642258 h 1197429"/>
              <a:gd name="connsiteX6" fmla="*/ 2476 w 6571374"/>
              <a:gd name="connsiteY6" fmla="*/ 794658 h 1197429"/>
              <a:gd name="connsiteX7" fmla="*/ 339933 w 6571374"/>
              <a:gd name="connsiteY7" fmla="*/ 1197429 h 1197429"/>
              <a:gd name="connsiteX0" fmla="*/ 6244418 w 6575801"/>
              <a:gd name="connsiteY0" fmla="*/ 0 h 1197429"/>
              <a:gd name="connsiteX1" fmla="*/ 6505675 w 6575801"/>
              <a:gd name="connsiteY1" fmla="*/ 348343 h 1197429"/>
              <a:gd name="connsiteX2" fmla="*/ 4807503 w 6575801"/>
              <a:gd name="connsiteY2" fmla="*/ 598715 h 1197429"/>
              <a:gd name="connsiteX3" fmla="*/ 3327046 w 6575801"/>
              <a:gd name="connsiteY3" fmla="*/ 609600 h 1197429"/>
              <a:gd name="connsiteX4" fmla="*/ 2445303 w 6575801"/>
              <a:gd name="connsiteY4" fmla="*/ 642258 h 1197429"/>
              <a:gd name="connsiteX5" fmla="*/ 823332 w 6575801"/>
              <a:gd name="connsiteY5" fmla="*/ 642258 h 1197429"/>
              <a:gd name="connsiteX6" fmla="*/ 6903 w 6575801"/>
              <a:gd name="connsiteY6" fmla="*/ 794658 h 1197429"/>
              <a:gd name="connsiteX7" fmla="*/ 344360 w 6575801"/>
              <a:gd name="connsiteY7" fmla="*/ 1197429 h 1197429"/>
              <a:gd name="connsiteX0" fmla="*/ 6299187 w 6630570"/>
              <a:gd name="connsiteY0" fmla="*/ 0 h 1338943"/>
              <a:gd name="connsiteX1" fmla="*/ 6560444 w 6630570"/>
              <a:gd name="connsiteY1" fmla="*/ 348343 h 1338943"/>
              <a:gd name="connsiteX2" fmla="*/ 4862272 w 6630570"/>
              <a:gd name="connsiteY2" fmla="*/ 598715 h 1338943"/>
              <a:gd name="connsiteX3" fmla="*/ 3381815 w 6630570"/>
              <a:gd name="connsiteY3" fmla="*/ 609600 h 1338943"/>
              <a:gd name="connsiteX4" fmla="*/ 2500072 w 6630570"/>
              <a:gd name="connsiteY4" fmla="*/ 642258 h 1338943"/>
              <a:gd name="connsiteX5" fmla="*/ 878101 w 6630570"/>
              <a:gd name="connsiteY5" fmla="*/ 642258 h 1338943"/>
              <a:gd name="connsiteX6" fmla="*/ 61672 w 6630570"/>
              <a:gd name="connsiteY6" fmla="*/ 794658 h 1338943"/>
              <a:gd name="connsiteX7" fmla="*/ 105215 w 6630570"/>
              <a:gd name="connsiteY7" fmla="*/ 1338943 h 1338943"/>
              <a:gd name="connsiteX0" fmla="*/ 6250154 w 6581537"/>
              <a:gd name="connsiteY0" fmla="*/ 0 h 1208314"/>
              <a:gd name="connsiteX1" fmla="*/ 6511411 w 6581537"/>
              <a:gd name="connsiteY1" fmla="*/ 348343 h 1208314"/>
              <a:gd name="connsiteX2" fmla="*/ 4813239 w 6581537"/>
              <a:gd name="connsiteY2" fmla="*/ 598715 h 1208314"/>
              <a:gd name="connsiteX3" fmla="*/ 3332782 w 6581537"/>
              <a:gd name="connsiteY3" fmla="*/ 609600 h 1208314"/>
              <a:gd name="connsiteX4" fmla="*/ 2451039 w 6581537"/>
              <a:gd name="connsiteY4" fmla="*/ 642258 h 1208314"/>
              <a:gd name="connsiteX5" fmla="*/ 829068 w 6581537"/>
              <a:gd name="connsiteY5" fmla="*/ 642258 h 1208314"/>
              <a:gd name="connsiteX6" fmla="*/ 12639 w 6581537"/>
              <a:gd name="connsiteY6" fmla="*/ 794658 h 1208314"/>
              <a:gd name="connsiteX7" fmla="*/ 339211 w 6581537"/>
              <a:gd name="connsiteY7" fmla="*/ 1208314 h 1208314"/>
              <a:gd name="connsiteX0" fmla="*/ 6272338 w 6603721"/>
              <a:gd name="connsiteY0" fmla="*/ 0 h 1208337"/>
              <a:gd name="connsiteX1" fmla="*/ 6533595 w 6603721"/>
              <a:gd name="connsiteY1" fmla="*/ 348343 h 1208337"/>
              <a:gd name="connsiteX2" fmla="*/ 4835423 w 6603721"/>
              <a:gd name="connsiteY2" fmla="*/ 598715 h 1208337"/>
              <a:gd name="connsiteX3" fmla="*/ 3354966 w 6603721"/>
              <a:gd name="connsiteY3" fmla="*/ 609600 h 1208337"/>
              <a:gd name="connsiteX4" fmla="*/ 2473223 w 6603721"/>
              <a:gd name="connsiteY4" fmla="*/ 642258 h 1208337"/>
              <a:gd name="connsiteX5" fmla="*/ 851252 w 6603721"/>
              <a:gd name="connsiteY5" fmla="*/ 642258 h 1208337"/>
              <a:gd name="connsiteX6" fmla="*/ 34823 w 6603721"/>
              <a:gd name="connsiteY6" fmla="*/ 794658 h 1208337"/>
              <a:gd name="connsiteX7" fmla="*/ 361395 w 6603721"/>
              <a:gd name="connsiteY7" fmla="*/ 1208314 h 1208337"/>
              <a:gd name="connsiteX0" fmla="*/ 6252647 w 6584030"/>
              <a:gd name="connsiteY0" fmla="*/ 0 h 1132142"/>
              <a:gd name="connsiteX1" fmla="*/ 6513904 w 6584030"/>
              <a:gd name="connsiteY1" fmla="*/ 348343 h 1132142"/>
              <a:gd name="connsiteX2" fmla="*/ 4815732 w 6584030"/>
              <a:gd name="connsiteY2" fmla="*/ 598715 h 1132142"/>
              <a:gd name="connsiteX3" fmla="*/ 3335275 w 6584030"/>
              <a:gd name="connsiteY3" fmla="*/ 609600 h 1132142"/>
              <a:gd name="connsiteX4" fmla="*/ 2453532 w 6584030"/>
              <a:gd name="connsiteY4" fmla="*/ 642258 h 1132142"/>
              <a:gd name="connsiteX5" fmla="*/ 831561 w 6584030"/>
              <a:gd name="connsiteY5" fmla="*/ 642258 h 1132142"/>
              <a:gd name="connsiteX6" fmla="*/ 15132 w 6584030"/>
              <a:gd name="connsiteY6" fmla="*/ 794658 h 1132142"/>
              <a:gd name="connsiteX7" fmla="*/ 450561 w 6584030"/>
              <a:gd name="connsiteY7" fmla="*/ 1132114 h 1132142"/>
              <a:gd name="connsiteX0" fmla="*/ 6232472 w 6563855"/>
              <a:gd name="connsiteY0" fmla="*/ 0 h 1132148"/>
              <a:gd name="connsiteX1" fmla="*/ 6493729 w 6563855"/>
              <a:gd name="connsiteY1" fmla="*/ 348343 h 1132148"/>
              <a:gd name="connsiteX2" fmla="*/ 4795557 w 6563855"/>
              <a:gd name="connsiteY2" fmla="*/ 598715 h 1132148"/>
              <a:gd name="connsiteX3" fmla="*/ 3315100 w 6563855"/>
              <a:gd name="connsiteY3" fmla="*/ 609600 h 1132148"/>
              <a:gd name="connsiteX4" fmla="*/ 2433357 w 6563855"/>
              <a:gd name="connsiteY4" fmla="*/ 642258 h 1132148"/>
              <a:gd name="connsiteX5" fmla="*/ 811386 w 6563855"/>
              <a:gd name="connsiteY5" fmla="*/ 642258 h 1132148"/>
              <a:gd name="connsiteX6" fmla="*/ 16728 w 6563855"/>
              <a:gd name="connsiteY6" fmla="*/ 838201 h 1132148"/>
              <a:gd name="connsiteX7" fmla="*/ 430386 w 6563855"/>
              <a:gd name="connsiteY7" fmla="*/ 1132114 h 1132148"/>
              <a:gd name="connsiteX0" fmla="*/ 6215751 w 6547134"/>
              <a:gd name="connsiteY0" fmla="*/ 0 h 1132226"/>
              <a:gd name="connsiteX1" fmla="*/ 6477008 w 6547134"/>
              <a:gd name="connsiteY1" fmla="*/ 348343 h 1132226"/>
              <a:gd name="connsiteX2" fmla="*/ 4778836 w 6547134"/>
              <a:gd name="connsiteY2" fmla="*/ 598715 h 1132226"/>
              <a:gd name="connsiteX3" fmla="*/ 3298379 w 6547134"/>
              <a:gd name="connsiteY3" fmla="*/ 609600 h 1132226"/>
              <a:gd name="connsiteX4" fmla="*/ 2416636 w 6547134"/>
              <a:gd name="connsiteY4" fmla="*/ 642258 h 1132226"/>
              <a:gd name="connsiteX5" fmla="*/ 794665 w 6547134"/>
              <a:gd name="connsiteY5" fmla="*/ 642258 h 1132226"/>
              <a:gd name="connsiteX6" fmla="*/ 7 w 6547134"/>
              <a:gd name="connsiteY6" fmla="*/ 838201 h 1132226"/>
              <a:gd name="connsiteX7" fmla="*/ 413665 w 6547134"/>
              <a:gd name="connsiteY7" fmla="*/ 1132114 h 1132226"/>
              <a:gd name="connsiteX0" fmla="*/ 6237520 w 6568903"/>
              <a:gd name="connsiteY0" fmla="*/ 0 h 1132211"/>
              <a:gd name="connsiteX1" fmla="*/ 6498777 w 6568903"/>
              <a:gd name="connsiteY1" fmla="*/ 348343 h 1132211"/>
              <a:gd name="connsiteX2" fmla="*/ 4800605 w 6568903"/>
              <a:gd name="connsiteY2" fmla="*/ 598715 h 1132211"/>
              <a:gd name="connsiteX3" fmla="*/ 3320148 w 6568903"/>
              <a:gd name="connsiteY3" fmla="*/ 609600 h 1132211"/>
              <a:gd name="connsiteX4" fmla="*/ 2438405 w 6568903"/>
              <a:gd name="connsiteY4" fmla="*/ 642258 h 1132211"/>
              <a:gd name="connsiteX5" fmla="*/ 816434 w 6568903"/>
              <a:gd name="connsiteY5" fmla="*/ 642258 h 1132211"/>
              <a:gd name="connsiteX6" fmla="*/ 5 w 6568903"/>
              <a:gd name="connsiteY6" fmla="*/ 827315 h 1132211"/>
              <a:gd name="connsiteX7" fmla="*/ 435434 w 6568903"/>
              <a:gd name="connsiteY7" fmla="*/ 1132114 h 1132211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2438405 w 6568903"/>
              <a:gd name="connsiteY4" fmla="*/ 642258 h 1132163"/>
              <a:gd name="connsiteX5" fmla="*/ 816434 w 6568903"/>
              <a:gd name="connsiteY5" fmla="*/ 642258 h 1132163"/>
              <a:gd name="connsiteX6" fmla="*/ 5 w 6568903"/>
              <a:gd name="connsiteY6" fmla="*/ 827315 h 1132163"/>
              <a:gd name="connsiteX7" fmla="*/ 435434 w 6568903"/>
              <a:gd name="connsiteY7" fmla="*/ 1132114 h 1132163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816434 w 6568903"/>
              <a:gd name="connsiteY4" fmla="*/ 642258 h 1132163"/>
              <a:gd name="connsiteX5" fmla="*/ 5 w 6568903"/>
              <a:gd name="connsiteY5" fmla="*/ 827315 h 1132163"/>
              <a:gd name="connsiteX6" fmla="*/ 435434 w 6568903"/>
              <a:gd name="connsiteY6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700481 w 7031864"/>
              <a:gd name="connsiteY0" fmla="*/ 0 h 1132145"/>
              <a:gd name="connsiteX1" fmla="*/ 6961738 w 7031864"/>
              <a:gd name="connsiteY1" fmla="*/ 348343 h 1132145"/>
              <a:gd name="connsiteX2" fmla="*/ 5263566 w 7031864"/>
              <a:gd name="connsiteY2" fmla="*/ 598715 h 1132145"/>
              <a:gd name="connsiteX3" fmla="*/ 3783109 w 7031864"/>
              <a:gd name="connsiteY3" fmla="*/ 609600 h 1132145"/>
              <a:gd name="connsiteX4" fmla="*/ 462966 w 7031864"/>
              <a:gd name="connsiteY4" fmla="*/ 827315 h 1132145"/>
              <a:gd name="connsiteX5" fmla="*/ 898395 w 7031864"/>
              <a:gd name="connsiteY5" fmla="*/ 1132114 h 1132145"/>
              <a:gd name="connsiteX0" fmla="*/ 6239720 w 6571103"/>
              <a:gd name="connsiteY0" fmla="*/ 0 h 1132177"/>
              <a:gd name="connsiteX1" fmla="*/ 6500977 w 6571103"/>
              <a:gd name="connsiteY1" fmla="*/ 348343 h 1132177"/>
              <a:gd name="connsiteX2" fmla="*/ 4802805 w 6571103"/>
              <a:gd name="connsiteY2" fmla="*/ 598715 h 1132177"/>
              <a:gd name="connsiteX3" fmla="*/ 3322348 w 6571103"/>
              <a:gd name="connsiteY3" fmla="*/ 609600 h 1132177"/>
              <a:gd name="connsiteX4" fmla="*/ 2205 w 6571103"/>
              <a:gd name="connsiteY4" fmla="*/ 827315 h 1132177"/>
              <a:gd name="connsiteX5" fmla="*/ 437634 w 6571103"/>
              <a:gd name="connsiteY5" fmla="*/ 1132114 h 1132177"/>
              <a:gd name="connsiteX0" fmla="*/ 6237962 w 6569345"/>
              <a:gd name="connsiteY0" fmla="*/ 0 h 1132777"/>
              <a:gd name="connsiteX1" fmla="*/ 6499219 w 6569345"/>
              <a:gd name="connsiteY1" fmla="*/ 348343 h 1132777"/>
              <a:gd name="connsiteX2" fmla="*/ 4801047 w 6569345"/>
              <a:gd name="connsiteY2" fmla="*/ 598715 h 1132777"/>
              <a:gd name="connsiteX3" fmla="*/ 3320590 w 6569345"/>
              <a:gd name="connsiteY3" fmla="*/ 609600 h 1132777"/>
              <a:gd name="connsiteX4" fmla="*/ 447 w 6569345"/>
              <a:gd name="connsiteY4" fmla="*/ 827315 h 1132777"/>
              <a:gd name="connsiteX5" fmla="*/ 435876 w 6569345"/>
              <a:gd name="connsiteY5" fmla="*/ 1132114 h 1132777"/>
              <a:gd name="connsiteX0" fmla="*/ 6237962 w 6569345"/>
              <a:gd name="connsiteY0" fmla="*/ 0 h 1132183"/>
              <a:gd name="connsiteX1" fmla="*/ 6499219 w 6569345"/>
              <a:gd name="connsiteY1" fmla="*/ 348343 h 1132183"/>
              <a:gd name="connsiteX2" fmla="*/ 4801047 w 6569345"/>
              <a:gd name="connsiteY2" fmla="*/ 598715 h 1132183"/>
              <a:gd name="connsiteX3" fmla="*/ 3320590 w 6569345"/>
              <a:gd name="connsiteY3" fmla="*/ 609600 h 1132183"/>
              <a:gd name="connsiteX4" fmla="*/ 447 w 6569345"/>
              <a:gd name="connsiteY4" fmla="*/ 718458 h 1132183"/>
              <a:gd name="connsiteX5" fmla="*/ 435876 w 6569345"/>
              <a:gd name="connsiteY5" fmla="*/ 1132114 h 1132183"/>
              <a:gd name="connsiteX0" fmla="*/ 6343199 w 6674582"/>
              <a:gd name="connsiteY0" fmla="*/ 0 h 1132163"/>
              <a:gd name="connsiteX1" fmla="*/ 6604456 w 6674582"/>
              <a:gd name="connsiteY1" fmla="*/ 348343 h 1132163"/>
              <a:gd name="connsiteX2" fmla="*/ 4906284 w 6674582"/>
              <a:gd name="connsiteY2" fmla="*/ 598715 h 1132163"/>
              <a:gd name="connsiteX3" fmla="*/ 3425827 w 6674582"/>
              <a:gd name="connsiteY3" fmla="*/ 609600 h 1132163"/>
              <a:gd name="connsiteX4" fmla="*/ 105684 w 6674582"/>
              <a:gd name="connsiteY4" fmla="*/ 718458 h 1132163"/>
              <a:gd name="connsiteX5" fmla="*/ 541113 w 6674582"/>
              <a:gd name="connsiteY5" fmla="*/ 1132114 h 1132163"/>
              <a:gd name="connsiteX0" fmla="*/ 6182181 w 6513564"/>
              <a:gd name="connsiteY0" fmla="*/ 0 h 1132163"/>
              <a:gd name="connsiteX1" fmla="*/ 6443438 w 6513564"/>
              <a:gd name="connsiteY1" fmla="*/ 348343 h 1132163"/>
              <a:gd name="connsiteX2" fmla="*/ 4745266 w 6513564"/>
              <a:gd name="connsiteY2" fmla="*/ 598715 h 1132163"/>
              <a:gd name="connsiteX3" fmla="*/ 3264809 w 6513564"/>
              <a:gd name="connsiteY3" fmla="*/ 609600 h 1132163"/>
              <a:gd name="connsiteX4" fmla="*/ 151495 w 6513564"/>
              <a:gd name="connsiteY4" fmla="*/ 718458 h 1132163"/>
              <a:gd name="connsiteX5" fmla="*/ 380095 w 6513564"/>
              <a:gd name="connsiteY5" fmla="*/ 1132114 h 1132163"/>
              <a:gd name="connsiteX0" fmla="*/ 6235202 w 6566585"/>
              <a:gd name="connsiteY0" fmla="*/ 0 h 1132150"/>
              <a:gd name="connsiteX1" fmla="*/ 6496459 w 6566585"/>
              <a:gd name="connsiteY1" fmla="*/ 348343 h 1132150"/>
              <a:gd name="connsiteX2" fmla="*/ 4798287 w 6566585"/>
              <a:gd name="connsiteY2" fmla="*/ 598715 h 1132150"/>
              <a:gd name="connsiteX3" fmla="*/ 3317830 w 6566585"/>
              <a:gd name="connsiteY3" fmla="*/ 609600 h 1132150"/>
              <a:gd name="connsiteX4" fmla="*/ 204516 w 6566585"/>
              <a:gd name="connsiteY4" fmla="*/ 718458 h 1132150"/>
              <a:gd name="connsiteX5" fmla="*/ 433116 w 6566585"/>
              <a:gd name="connsiteY5" fmla="*/ 1132114 h 1132150"/>
              <a:gd name="connsiteX0" fmla="*/ 6296349 w 6627732"/>
              <a:gd name="connsiteY0" fmla="*/ 0 h 1132159"/>
              <a:gd name="connsiteX1" fmla="*/ 6557606 w 6627732"/>
              <a:gd name="connsiteY1" fmla="*/ 348343 h 1132159"/>
              <a:gd name="connsiteX2" fmla="*/ 4859434 w 6627732"/>
              <a:gd name="connsiteY2" fmla="*/ 598715 h 1132159"/>
              <a:gd name="connsiteX3" fmla="*/ 3378977 w 6627732"/>
              <a:gd name="connsiteY3" fmla="*/ 609600 h 1132159"/>
              <a:gd name="connsiteX4" fmla="*/ 265663 w 6627732"/>
              <a:gd name="connsiteY4" fmla="*/ 718458 h 1132159"/>
              <a:gd name="connsiteX5" fmla="*/ 494263 w 6627732"/>
              <a:gd name="connsiteY5" fmla="*/ 1132114 h 1132159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698710"/>
              <a:gd name="connsiteY0" fmla="*/ 0 h 1132137"/>
              <a:gd name="connsiteX1" fmla="*/ 6494047 w 6698710"/>
              <a:gd name="connsiteY1" fmla="*/ 348343 h 1132137"/>
              <a:gd name="connsiteX2" fmla="*/ 2858218 w 6698710"/>
              <a:gd name="connsiteY2" fmla="*/ 576943 h 1132137"/>
              <a:gd name="connsiteX3" fmla="*/ 202104 w 6698710"/>
              <a:gd name="connsiteY3" fmla="*/ 718458 h 1132137"/>
              <a:gd name="connsiteX4" fmla="*/ 430704 w 6698710"/>
              <a:gd name="connsiteY4" fmla="*/ 1132114 h 1132137"/>
              <a:gd name="connsiteX0" fmla="*/ 6232790 w 6511076"/>
              <a:gd name="connsiteY0" fmla="*/ 0 h 1132137"/>
              <a:gd name="connsiteX1" fmla="*/ 6254562 w 6511076"/>
              <a:gd name="connsiteY1" fmla="*/ 511629 h 1132137"/>
              <a:gd name="connsiteX2" fmla="*/ 2858218 w 6511076"/>
              <a:gd name="connsiteY2" fmla="*/ 576943 h 1132137"/>
              <a:gd name="connsiteX3" fmla="*/ 202104 w 6511076"/>
              <a:gd name="connsiteY3" fmla="*/ 718458 h 1132137"/>
              <a:gd name="connsiteX4" fmla="*/ 430704 w 6511076"/>
              <a:gd name="connsiteY4" fmla="*/ 1132114 h 1132137"/>
              <a:gd name="connsiteX0" fmla="*/ 6232790 w 6581566"/>
              <a:gd name="connsiteY0" fmla="*/ 0 h 1132137"/>
              <a:gd name="connsiteX1" fmla="*/ 6254562 w 6581566"/>
              <a:gd name="connsiteY1" fmla="*/ 511629 h 1132137"/>
              <a:gd name="connsiteX2" fmla="*/ 2858218 w 6581566"/>
              <a:gd name="connsiteY2" fmla="*/ 576943 h 1132137"/>
              <a:gd name="connsiteX3" fmla="*/ 202104 w 6581566"/>
              <a:gd name="connsiteY3" fmla="*/ 718458 h 1132137"/>
              <a:gd name="connsiteX4" fmla="*/ 430704 w 6581566"/>
              <a:gd name="connsiteY4" fmla="*/ 1132114 h 1132137"/>
              <a:gd name="connsiteX0" fmla="*/ 6152748 w 6501524"/>
              <a:gd name="connsiteY0" fmla="*/ 0 h 1132134"/>
              <a:gd name="connsiteX1" fmla="*/ 6174520 w 6501524"/>
              <a:gd name="connsiteY1" fmla="*/ 511629 h 1132134"/>
              <a:gd name="connsiteX2" fmla="*/ 2778176 w 6501524"/>
              <a:gd name="connsiteY2" fmla="*/ 576943 h 1132134"/>
              <a:gd name="connsiteX3" fmla="*/ 241805 w 6501524"/>
              <a:gd name="connsiteY3" fmla="*/ 674915 h 1132134"/>
              <a:gd name="connsiteX4" fmla="*/ 350662 w 6501524"/>
              <a:gd name="connsiteY4" fmla="*/ 1132114 h 1132134"/>
              <a:gd name="connsiteX0" fmla="*/ 6152748 w 6469599"/>
              <a:gd name="connsiteY0" fmla="*/ 6689 h 1138823"/>
              <a:gd name="connsiteX1" fmla="*/ 6174520 w 6469599"/>
              <a:gd name="connsiteY1" fmla="*/ 518318 h 1138823"/>
              <a:gd name="connsiteX2" fmla="*/ 2778176 w 6469599"/>
              <a:gd name="connsiteY2" fmla="*/ 583632 h 1138823"/>
              <a:gd name="connsiteX3" fmla="*/ 241805 w 6469599"/>
              <a:gd name="connsiteY3" fmla="*/ 681604 h 1138823"/>
              <a:gd name="connsiteX4" fmla="*/ 350662 w 6469599"/>
              <a:gd name="connsiteY4" fmla="*/ 1138803 h 1138823"/>
              <a:gd name="connsiteX0" fmla="*/ 6152748 w 6395229"/>
              <a:gd name="connsiteY0" fmla="*/ 5655 h 1137789"/>
              <a:gd name="connsiteX1" fmla="*/ 6054778 w 6395229"/>
              <a:gd name="connsiteY1" fmla="*/ 615256 h 1137789"/>
              <a:gd name="connsiteX2" fmla="*/ 2778176 w 6395229"/>
              <a:gd name="connsiteY2" fmla="*/ 582598 h 1137789"/>
              <a:gd name="connsiteX3" fmla="*/ 241805 w 6395229"/>
              <a:gd name="connsiteY3" fmla="*/ 680570 h 1137789"/>
              <a:gd name="connsiteX4" fmla="*/ 350662 w 6395229"/>
              <a:gd name="connsiteY4" fmla="*/ 1137769 h 1137789"/>
              <a:gd name="connsiteX0" fmla="*/ 6152748 w 6343372"/>
              <a:gd name="connsiteY0" fmla="*/ 5561 h 1137695"/>
              <a:gd name="connsiteX1" fmla="*/ 6054778 w 6343372"/>
              <a:gd name="connsiteY1" fmla="*/ 615162 h 1137695"/>
              <a:gd name="connsiteX2" fmla="*/ 2778176 w 6343372"/>
              <a:gd name="connsiteY2" fmla="*/ 582504 h 1137695"/>
              <a:gd name="connsiteX3" fmla="*/ 241805 w 6343372"/>
              <a:gd name="connsiteY3" fmla="*/ 680476 h 1137695"/>
              <a:gd name="connsiteX4" fmla="*/ 350662 w 6343372"/>
              <a:gd name="connsiteY4" fmla="*/ 1137675 h 1137695"/>
              <a:gd name="connsiteX0" fmla="*/ 6152748 w 6360858"/>
              <a:gd name="connsiteY0" fmla="*/ 6074 h 1138208"/>
              <a:gd name="connsiteX1" fmla="*/ 6087435 w 6360858"/>
              <a:gd name="connsiteY1" fmla="*/ 561247 h 1138208"/>
              <a:gd name="connsiteX2" fmla="*/ 2778176 w 6360858"/>
              <a:gd name="connsiteY2" fmla="*/ 583017 h 1138208"/>
              <a:gd name="connsiteX3" fmla="*/ 241805 w 6360858"/>
              <a:gd name="connsiteY3" fmla="*/ 680989 h 1138208"/>
              <a:gd name="connsiteX4" fmla="*/ 350662 w 6360858"/>
              <a:gd name="connsiteY4" fmla="*/ 1138188 h 1138208"/>
              <a:gd name="connsiteX0" fmla="*/ 6152748 w 6349066"/>
              <a:gd name="connsiteY0" fmla="*/ 6189 h 1138323"/>
              <a:gd name="connsiteX1" fmla="*/ 6065663 w 6349066"/>
              <a:gd name="connsiteY1" fmla="*/ 550476 h 1138323"/>
              <a:gd name="connsiteX2" fmla="*/ 2778176 w 6349066"/>
              <a:gd name="connsiteY2" fmla="*/ 583132 h 1138323"/>
              <a:gd name="connsiteX3" fmla="*/ 241805 w 6349066"/>
              <a:gd name="connsiteY3" fmla="*/ 681104 h 1138323"/>
              <a:gd name="connsiteX4" fmla="*/ 350662 w 6349066"/>
              <a:gd name="connsiteY4" fmla="*/ 1138303 h 113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9066" h="1138323">
                <a:moveTo>
                  <a:pt x="6152748" y="6189"/>
                </a:moveTo>
                <a:cubicBezTo>
                  <a:pt x="6359577" y="-62753"/>
                  <a:pt x="6497464" y="465205"/>
                  <a:pt x="6065663" y="550476"/>
                </a:cubicBezTo>
                <a:cubicBezTo>
                  <a:pt x="5505884" y="661020"/>
                  <a:pt x="3748819" y="561361"/>
                  <a:pt x="2778176" y="583132"/>
                </a:cubicBezTo>
                <a:cubicBezTo>
                  <a:pt x="1807533" y="604903"/>
                  <a:pt x="646391" y="588576"/>
                  <a:pt x="241805" y="681104"/>
                </a:cubicBezTo>
                <a:cubicBezTo>
                  <a:pt x="-162781" y="773633"/>
                  <a:pt x="-13555" y="1141479"/>
                  <a:pt x="350662" y="1138303"/>
                </a:cubicBezTo>
              </a:path>
            </a:pathLst>
          </a:custGeom>
          <a:noFill/>
          <a:ln w="31750" cap="rnd">
            <a:solidFill>
              <a:schemeClr val="bg1">
                <a:lumMod val="75000"/>
              </a:schemeClr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211960" y="3861048"/>
            <a:ext cx="1440160" cy="432048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4211960" y="4509120"/>
            <a:ext cx="1440160" cy="432048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899592" y="3356992"/>
            <a:ext cx="504056" cy="504056"/>
          </a:xfrm>
          <a:prstGeom prst="downArrow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1258645" y="3302160"/>
            <a:ext cx="3324113" cy="581351"/>
          </a:xfrm>
          <a:custGeom>
            <a:avLst/>
            <a:gdLst>
              <a:gd name="connsiteX0" fmla="*/ 0 w 3324113"/>
              <a:gd name="connsiteY0" fmla="*/ 581351 h 581351"/>
              <a:gd name="connsiteX1" fmla="*/ 1678193 w 3324113"/>
              <a:gd name="connsiteY1" fmla="*/ 438 h 581351"/>
              <a:gd name="connsiteX2" fmla="*/ 3324113 w 3324113"/>
              <a:gd name="connsiteY2" fmla="*/ 506047 h 581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4113" h="581351">
                <a:moveTo>
                  <a:pt x="0" y="581351"/>
                </a:moveTo>
                <a:cubicBezTo>
                  <a:pt x="562087" y="297170"/>
                  <a:pt x="1124174" y="12989"/>
                  <a:pt x="1678193" y="438"/>
                </a:cubicBezTo>
                <a:cubicBezTo>
                  <a:pt x="2232212" y="-12113"/>
                  <a:pt x="2778162" y="246967"/>
                  <a:pt x="3324113" y="506047"/>
                </a:cubicBezTo>
              </a:path>
            </a:pathLst>
          </a:custGeom>
          <a:noFill/>
          <a:ln w="31750">
            <a:solidFill>
              <a:schemeClr val="accent2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5701553" y="4066391"/>
            <a:ext cx="419570" cy="548640"/>
          </a:xfrm>
          <a:custGeom>
            <a:avLst/>
            <a:gdLst>
              <a:gd name="connsiteX0" fmla="*/ 0 w 419570"/>
              <a:gd name="connsiteY0" fmla="*/ 0 h 548640"/>
              <a:gd name="connsiteX1" fmla="*/ 419548 w 419570"/>
              <a:gd name="connsiteY1" fmla="*/ 322729 h 548640"/>
              <a:gd name="connsiteX2" fmla="*/ 21515 w 419570"/>
              <a:gd name="connsiteY2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570" h="548640">
                <a:moveTo>
                  <a:pt x="0" y="0"/>
                </a:moveTo>
                <a:cubicBezTo>
                  <a:pt x="207981" y="115644"/>
                  <a:pt x="415962" y="231289"/>
                  <a:pt x="419548" y="322729"/>
                </a:cubicBezTo>
                <a:cubicBezTo>
                  <a:pt x="423134" y="414169"/>
                  <a:pt x="-10758" y="539675"/>
                  <a:pt x="21515" y="548640"/>
                </a:cubicBezTo>
              </a:path>
            </a:pathLst>
          </a:custGeom>
          <a:noFill/>
          <a:ln w="31750">
            <a:solidFill>
              <a:schemeClr val="accent2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 22"/>
          <p:cNvSpPr/>
          <p:nvPr/>
        </p:nvSpPr>
        <p:spPr>
          <a:xfrm>
            <a:off x="5658522" y="4808668"/>
            <a:ext cx="505615" cy="1021977"/>
          </a:xfrm>
          <a:custGeom>
            <a:avLst/>
            <a:gdLst>
              <a:gd name="connsiteX0" fmla="*/ 0 w 505615"/>
              <a:gd name="connsiteY0" fmla="*/ 0 h 1021977"/>
              <a:gd name="connsiteX1" fmla="*/ 505610 w 505615"/>
              <a:gd name="connsiteY1" fmla="*/ 656217 h 1021977"/>
              <a:gd name="connsiteX2" fmla="*/ 10758 w 505615"/>
              <a:gd name="connsiteY2" fmla="*/ 1021977 h 102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615" h="1021977">
                <a:moveTo>
                  <a:pt x="0" y="0"/>
                </a:moveTo>
                <a:cubicBezTo>
                  <a:pt x="251908" y="242944"/>
                  <a:pt x="503817" y="485888"/>
                  <a:pt x="505610" y="656217"/>
                </a:cubicBezTo>
                <a:cubicBezTo>
                  <a:pt x="507403" y="826546"/>
                  <a:pt x="84269" y="966396"/>
                  <a:pt x="10758" y="1021977"/>
                </a:cubicBezTo>
              </a:path>
            </a:pathLst>
          </a:custGeom>
          <a:noFill/>
          <a:ln w="31750">
            <a:solidFill>
              <a:schemeClr val="accent2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7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14" grpId="0" animBg="1"/>
      <p:bldP spid="13" grpId="0" animBg="1"/>
      <p:bldP spid="12" grpId="0"/>
      <p:bldP spid="2" grpId="0" animBg="1"/>
      <p:bldP spid="2" grpId="1" animBg="1"/>
      <p:bldP spid="18" grpId="0" animBg="1"/>
      <p:bldP spid="19" grpId="0" animBg="1"/>
      <p:bldP spid="22" grpId="0" animBg="1"/>
      <p:bldP spid="7" grpId="0" animBg="1"/>
      <p:bldP spid="10" grpId="0" animBg="1"/>
      <p:bldP spid="17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411760" y="1772816"/>
            <a:ext cx="655272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buClr>
                <a:srgbClr val="6EAC1C"/>
              </a:buClr>
              <a:buSzPct val="80000"/>
            </a:pPr>
            <a:r>
              <a:rPr lang="ru-RU" sz="1200" strike="sngStrike" dirty="0" smtClean="0">
                <a:solidFill>
                  <a:prstClr val="black"/>
                </a:solidFill>
                <a:highlight>
                  <a:srgbClr val="FFFFFF"/>
                </a:highlight>
              </a:rPr>
              <a:t> </a:t>
            </a:r>
            <a:r>
              <a:rPr lang="el-GR" sz="2000" strike="sngStrike" dirty="0" smtClean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Δ</a:t>
            </a:r>
            <a:r>
              <a:rPr lang="en-US" sz="2000" strike="sngStrike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 = (</a:t>
            </a:r>
            <a:r>
              <a:rPr lang="en-US" sz="2000" strike="sngStrik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000" strike="sngStrike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strike="sngStrik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strike="sngStrike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strike="sngStrik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</a:t>
            </a:r>
            <a:r>
              <a:rPr lang="en-US" sz="2000" strike="sngStrike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strike="sngStrik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strike="sngStrike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strike="sngStrik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</a:t>
            </a:r>
            <a:r>
              <a:rPr lang="en-US" sz="2000" strike="sngStrike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strike="sngStrik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N2</a:t>
            </a:r>
            <a:r>
              <a:rPr lang="en-US" sz="2000" strike="sngStrike" dirty="0" smtClean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)·</a:t>
            </a:r>
            <a:r>
              <a:rPr lang="en-US" sz="2000" strike="sngStrik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strike="sngStrike" dirty="0" smtClean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strike="sngStrik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strike="sngStrike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56485"/>
              </p:ext>
            </p:extLst>
          </p:nvPr>
        </p:nvGraphicFramePr>
        <p:xfrm>
          <a:off x="539552" y="3933056"/>
          <a:ext cx="5000301" cy="2156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0270"/>
                <a:gridCol w="1280270"/>
                <a:gridCol w="1159491"/>
                <a:gridCol w="1280270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23528" y="1124744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ru-RU" altLang="ru-RU" sz="2000" dirty="0" smtClean="0"/>
              <a:t>Как </a:t>
            </a:r>
            <a:r>
              <a:rPr lang="ru-RU" altLang="ru-RU" sz="2000" dirty="0"/>
              <a:t>изменилась бы </a:t>
            </a:r>
            <a:r>
              <a:rPr lang="ru-RU" altLang="ru-RU" sz="2000" dirty="0" smtClean="0"/>
              <a:t>формула, если бы для индексации элементов массива использовалась последовательность начиная с 1?</a:t>
            </a:r>
            <a:endParaRPr lang="en-US" sz="2000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Многомерные массивы</a:t>
            </a:r>
          </a:p>
        </p:txBody>
      </p:sp>
      <p:sp>
        <p:nvSpPr>
          <p:cNvPr id="18" name="Полилиния 17"/>
          <p:cNvSpPr/>
          <p:nvPr/>
        </p:nvSpPr>
        <p:spPr>
          <a:xfrm>
            <a:off x="179512" y="4653136"/>
            <a:ext cx="5583967" cy="648072"/>
          </a:xfrm>
          <a:custGeom>
            <a:avLst/>
            <a:gdLst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450568 w 6535682"/>
              <a:gd name="connsiteY25" fmla="*/ 674915 h 1208315"/>
              <a:gd name="connsiteX26" fmla="*/ 309054 w 6535682"/>
              <a:gd name="connsiteY26" fmla="*/ 707572 h 1208315"/>
              <a:gd name="connsiteX27" fmla="*/ 243740 w 6535682"/>
              <a:gd name="connsiteY27" fmla="*/ 729343 h 1208315"/>
              <a:gd name="connsiteX28" fmla="*/ 211082 w 6535682"/>
              <a:gd name="connsiteY28" fmla="*/ 740229 h 1208315"/>
              <a:gd name="connsiteX29" fmla="*/ 123997 w 6535682"/>
              <a:gd name="connsiteY29" fmla="*/ 751115 h 1208315"/>
              <a:gd name="connsiteX30" fmla="*/ 26025 w 6535682"/>
              <a:gd name="connsiteY30" fmla="*/ 794658 h 1208315"/>
              <a:gd name="connsiteX31" fmla="*/ 15140 w 6535682"/>
              <a:gd name="connsiteY31" fmla="*/ 990600 h 1208315"/>
              <a:gd name="connsiteX32" fmla="*/ 36911 w 6535682"/>
              <a:gd name="connsiteY32" fmla="*/ 1023258 h 1208315"/>
              <a:gd name="connsiteX33" fmla="*/ 80454 w 6535682"/>
              <a:gd name="connsiteY33" fmla="*/ 1045029 h 1208315"/>
              <a:gd name="connsiteX34" fmla="*/ 102225 w 6535682"/>
              <a:gd name="connsiteY34" fmla="*/ 1077686 h 1208315"/>
              <a:gd name="connsiteX35" fmla="*/ 167540 w 6535682"/>
              <a:gd name="connsiteY35" fmla="*/ 1121229 h 1208315"/>
              <a:gd name="connsiteX36" fmla="*/ 178425 w 6535682"/>
              <a:gd name="connsiteY36" fmla="*/ 1153886 h 1208315"/>
              <a:gd name="connsiteX37" fmla="*/ 232854 w 6535682"/>
              <a:gd name="connsiteY37" fmla="*/ 1197429 h 1208315"/>
              <a:gd name="connsiteX38" fmla="*/ 276397 w 6535682"/>
              <a:gd name="connsiteY38" fmla="*/ 1208315 h 1208315"/>
              <a:gd name="connsiteX39" fmla="*/ 363482 w 6535682"/>
              <a:gd name="connsiteY39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309054 w 6535682"/>
              <a:gd name="connsiteY25" fmla="*/ 707572 h 1208315"/>
              <a:gd name="connsiteX26" fmla="*/ 243740 w 6535682"/>
              <a:gd name="connsiteY26" fmla="*/ 729343 h 1208315"/>
              <a:gd name="connsiteX27" fmla="*/ 211082 w 6535682"/>
              <a:gd name="connsiteY27" fmla="*/ 740229 h 1208315"/>
              <a:gd name="connsiteX28" fmla="*/ 123997 w 6535682"/>
              <a:gd name="connsiteY28" fmla="*/ 751115 h 1208315"/>
              <a:gd name="connsiteX29" fmla="*/ 26025 w 6535682"/>
              <a:gd name="connsiteY29" fmla="*/ 794658 h 1208315"/>
              <a:gd name="connsiteX30" fmla="*/ 15140 w 6535682"/>
              <a:gd name="connsiteY30" fmla="*/ 990600 h 1208315"/>
              <a:gd name="connsiteX31" fmla="*/ 36911 w 6535682"/>
              <a:gd name="connsiteY31" fmla="*/ 1023258 h 1208315"/>
              <a:gd name="connsiteX32" fmla="*/ 80454 w 6535682"/>
              <a:gd name="connsiteY32" fmla="*/ 1045029 h 1208315"/>
              <a:gd name="connsiteX33" fmla="*/ 102225 w 6535682"/>
              <a:gd name="connsiteY33" fmla="*/ 1077686 h 1208315"/>
              <a:gd name="connsiteX34" fmla="*/ 167540 w 6535682"/>
              <a:gd name="connsiteY34" fmla="*/ 1121229 h 1208315"/>
              <a:gd name="connsiteX35" fmla="*/ 178425 w 6535682"/>
              <a:gd name="connsiteY35" fmla="*/ 1153886 h 1208315"/>
              <a:gd name="connsiteX36" fmla="*/ 232854 w 6535682"/>
              <a:gd name="connsiteY36" fmla="*/ 1197429 h 1208315"/>
              <a:gd name="connsiteX37" fmla="*/ 276397 w 6535682"/>
              <a:gd name="connsiteY37" fmla="*/ 1208315 h 1208315"/>
              <a:gd name="connsiteX38" fmla="*/ 363482 w 6535682"/>
              <a:gd name="connsiteY38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103711 w 6535682"/>
              <a:gd name="connsiteY20" fmla="*/ 631372 h 1208315"/>
              <a:gd name="connsiteX21" fmla="*/ 842454 w 6535682"/>
              <a:gd name="connsiteY21" fmla="*/ 642258 h 1208315"/>
              <a:gd name="connsiteX22" fmla="*/ 766254 w 6535682"/>
              <a:gd name="connsiteY22" fmla="*/ 653143 h 1208315"/>
              <a:gd name="connsiteX23" fmla="*/ 733597 w 6535682"/>
              <a:gd name="connsiteY23" fmla="*/ 664029 h 1208315"/>
              <a:gd name="connsiteX24" fmla="*/ 309054 w 6535682"/>
              <a:gd name="connsiteY24" fmla="*/ 707572 h 1208315"/>
              <a:gd name="connsiteX25" fmla="*/ 243740 w 6535682"/>
              <a:gd name="connsiteY25" fmla="*/ 729343 h 1208315"/>
              <a:gd name="connsiteX26" fmla="*/ 211082 w 6535682"/>
              <a:gd name="connsiteY26" fmla="*/ 740229 h 1208315"/>
              <a:gd name="connsiteX27" fmla="*/ 123997 w 6535682"/>
              <a:gd name="connsiteY27" fmla="*/ 751115 h 1208315"/>
              <a:gd name="connsiteX28" fmla="*/ 26025 w 6535682"/>
              <a:gd name="connsiteY28" fmla="*/ 794658 h 1208315"/>
              <a:gd name="connsiteX29" fmla="*/ 15140 w 6535682"/>
              <a:gd name="connsiteY29" fmla="*/ 990600 h 1208315"/>
              <a:gd name="connsiteX30" fmla="*/ 36911 w 6535682"/>
              <a:gd name="connsiteY30" fmla="*/ 1023258 h 1208315"/>
              <a:gd name="connsiteX31" fmla="*/ 80454 w 6535682"/>
              <a:gd name="connsiteY31" fmla="*/ 1045029 h 1208315"/>
              <a:gd name="connsiteX32" fmla="*/ 102225 w 6535682"/>
              <a:gd name="connsiteY32" fmla="*/ 1077686 h 1208315"/>
              <a:gd name="connsiteX33" fmla="*/ 167540 w 6535682"/>
              <a:gd name="connsiteY33" fmla="*/ 1121229 h 1208315"/>
              <a:gd name="connsiteX34" fmla="*/ 178425 w 6535682"/>
              <a:gd name="connsiteY34" fmla="*/ 1153886 h 1208315"/>
              <a:gd name="connsiteX35" fmla="*/ 232854 w 6535682"/>
              <a:gd name="connsiteY35" fmla="*/ 1197429 h 1208315"/>
              <a:gd name="connsiteX36" fmla="*/ 276397 w 6535682"/>
              <a:gd name="connsiteY36" fmla="*/ 1208315 h 1208315"/>
              <a:gd name="connsiteX37" fmla="*/ 363482 w 6535682"/>
              <a:gd name="connsiteY37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103711 w 6535682"/>
              <a:gd name="connsiteY19" fmla="*/ 631372 h 1208315"/>
              <a:gd name="connsiteX20" fmla="*/ 842454 w 6535682"/>
              <a:gd name="connsiteY20" fmla="*/ 642258 h 1208315"/>
              <a:gd name="connsiteX21" fmla="*/ 766254 w 6535682"/>
              <a:gd name="connsiteY21" fmla="*/ 653143 h 1208315"/>
              <a:gd name="connsiteX22" fmla="*/ 733597 w 6535682"/>
              <a:gd name="connsiteY22" fmla="*/ 664029 h 1208315"/>
              <a:gd name="connsiteX23" fmla="*/ 309054 w 6535682"/>
              <a:gd name="connsiteY23" fmla="*/ 707572 h 1208315"/>
              <a:gd name="connsiteX24" fmla="*/ 243740 w 6535682"/>
              <a:gd name="connsiteY24" fmla="*/ 729343 h 1208315"/>
              <a:gd name="connsiteX25" fmla="*/ 211082 w 6535682"/>
              <a:gd name="connsiteY25" fmla="*/ 740229 h 1208315"/>
              <a:gd name="connsiteX26" fmla="*/ 123997 w 6535682"/>
              <a:gd name="connsiteY26" fmla="*/ 751115 h 1208315"/>
              <a:gd name="connsiteX27" fmla="*/ 26025 w 6535682"/>
              <a:gd name="connsiteY27" fmla="*/ 794658 h 1208315"/>
              <a:gd name="connsiteX28" fmla="*/ 15140 w 6535682"/>
              <a:gd name="connsiteY28" fmla="*/ 990600 h 1208315"/>
              <a:gd name="connsiteX29" fmla="*/ 36911 w 6535682"/>
              <a:gd name="connsiteY29" fmla="*/ 1023258 h 1208315"/>
              <a:gd name="connsiteX30" fmla="*/ 80454 w 6535682"/>
              <a:gd name="connsiteY30" fmla="*/ 1045029 h 1208315"/>
              <a:gd name="connsiteX31" fmla="*/ 102225 w 6535682"/>
              <a:gd name="connsiteY31" fmla="*/ 1077686 h 1208315"/>
              <a:gd name="connsiteX32" fmla="*/ 167540 w 6535682"/>
              <a:gd name="connsiteY32" fmla="*/ 1121229 h 1208315"/>
              <a:gd name="connsiteX33" fmla="*/ 178425 w 6535682"/>
              <a:gd name="connsiteY33" fmla="*/ 1153886 h 1208315"/>
              <a:gd name="connsiteX34" fmla="*/ 232854 w 6535682"/>
              <a:gd name="connsiteY34" fmla="*/ 1197429 h 1208315"/>
              <a:gd name="connsiteX35" fmla="*/ 276397 w 6535682"/>
              <a:gd name="connsiteY35" fmla="*/ 1208315 h 1208315"/>
              <a:gd name="connsiteX36" fmla="*/ 363482 w 6535682"/>
              <a:gd name="connsiteY36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103711 w 6535682"/>
              <a:gd name="connsiteY18" fmla="*/ 631372 h 1208315"/>
              <a:gd name="connsiteX19" fmla="*/ 842454 w 6535682"/>
              <a:gd name="connsiteY19" fmla="*/ 642258 h 1208315"/>
              <a:gd name="connsiteX20" fmla="*/ 766254 w 6535682"/>
              <a:gd name="connsiteY20" fmla="*/ 653143 h 1208315"/>
              <a:gd name="connsiteX21" fmla="*/ 733597 w 6535682"/>
              <a:gd name="connsiteY21" fmla="*/ 664029 h 1208315"/>
              <a:gd name="connsiteX22" fmla="*/ 309054 w 6535682"/>
              <a:gd name="connsiteY22" fmla="*/ 707572 h 1208315"/>
              <a:gd name="connsiteX23" fmla="*/ 243740 w 6535682"/>
              <a:gd name="connsiteY23" fmla="*/ 729343 h 1208315"/>
              <a:gd name="connsiteX24" fmla="*/ 211082 w 6535682"/>
              <a:gd name="connsiteY24" fmla="*/ 740229 h 1208315"/>
              <a:gd name="connsiteX25" fmla="*/ 123997 w 6535682"/>
              <a:gd name="connsiteY25" fmla="*/ 751115 h 1208315"/>
              <a:gd name="connsiteX26" fmla="*/ 26025 w 6535682"/>
              <a:gd name="connsiteY26" fmla="*/ 794658 h 1208315"/>
              <a:gd name="connsiteX27" fmla="*/ 15140 w 6535682"/>
              <a:gd name="connsiteY27" fmla="*/ 990600 h 1208315"/>
              <a:gd name="connsiteX28" fmla="*/ 36911 w 6535682"/>
              <a:gd name="connsiteY28" fmla="*/ 1023258 h 1208315"/>
              <a:gd name="connsiteX29" fmla="*/ 80454 w 6535682"/>
              <a:gd name="connsiteY29" fmla="*/ 1045029 h 1208315"/>
              <a:gd name="connsiteX30" fmla="*/ 102225 w 6535682"/>
              <a:gd name="connsiteY30" fmla="*/ 1077686 h 1208315"/>
              <a:gd name="connsiteX31" fmla="*/ 167540 w 6535682"/>
              <a:gd name="connsiteY31" fmla="*/ 1121229 h 1208315"/>
              <a:gd name="connsiteX32" fmla="*/ 178425 w 6535682"/>
              <a:gd name="connsiteY32" fmla="*/ 1153886 h 1208315"/>
              <a:gd name="connsiteX33" fmla="*/ 232854 w 6535682"/>
              <a:gd name="connsiteY33" fmla="*/ 1197429 h 1208315"/>
              <a:gd name="connsiteX34" fmla="*/ 276397 w 6535682"/>
              <a:gd name="connsiteY34" fmla="*/ 1208315 h 1208315"/>
              <a:gd name="connsiteX35" fmla="*/ 363482 w 6535682"/>
              <a:gd name="connsiteY35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02225 w 6535682"/>
              <a:gd name="connsiteY29" fmla="*/ 1077686 h 1208315"/>
              <a:gd name="connsiteX30" fmla="*/ 167540 w 6535682"/>
              <a:gd name="connsiteY30" fmla="*/ 1121229 h 1208315"/>
              <a:gd name="connsiteX31" fmla="*/ 178425 w 6535682"/>
              <a:gd name="connsiteY31" fmla="*/ 1153886 h 1208315"/>
              <a:gd name="connsiteX32" fmla="*/ 232854 w 6535682"/>
              <a:gd name="connsiteY32" fmla="*/ 1197429 h 1208315"/>
              <a:gd name="connsiteX33" fmla="*/ 276397 w 6535682"/>
              <a:gd name="connsiteY33" fmla="*/ 1208315 h 1208315"/>
              <a:gd name="connsiteX34" fmla="*/ 363482 w 6535682"/>
              <a:gd name="connsiteY34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67540 w 6535682"/>
              <a:gd name="connsiteY29" fmla="*/ 1121229 h 1208315"/>
              <a:gd name="connsiteX30" fmla="*/ 178425 w 6535682"/>
              <a:gd name="connsiteY30" fmla="*/ 1153886 h 1208315"/>
              <a:gd name="connsiteX31" fmla="*/ 232854 w 6535682"/>
              <a:gd name="connsiteY31" fmla="*/ 1197429 h 1208315"/>
              <a:gd name="connsiteX32" fmla="*/ 276397 w 6535682"/>
              <a:gd name="connsiteY32" fmla="*/ 1208315 h 1208315"/>
              <a:gd name="connsiteX33" fmla="*/ 363482 w 6535682"/>
              <a:gd name="connsiteY33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32854 w 6535682"/>
              <a:gd name="connsiteY30" fmla="*/ 1197429 h 1208315"/>
              <a:gd name="connsiteX31" fmla="*/ 276397 w 6535682"/>
              <a:gd name="connsiteY31" fmla="*/ 1208315 h 1208315"/>
              <a:gd name="connsiteX32" fmla="*/ 363482 w 6535682"/>
              <a:gd name="connsiteY32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76397 w 6535682"/>
              <a:gd name="connsiteY30" fmla="*/ 1208315 h 1208315"/>
              <a:gd name="connsiteX31" fmla="*/ 363482 w 6535682"/>
              <a:gd name="connsiteY31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276397 w 6535682"/>
              <a:gd name="connsiteY29" fmla="*/ 1208315 h 1208315"/>
              <a:gd name="connsiteX30" fmla="*/ 363482 w 6535682"/>
              <a:gd name="connsiteY30" fmla="*/ 1197429 h 1208315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80454 w 6535682"/>
              <a:gd name="connsiteY28" fmla="*/ 1045029 h 1197429"/>
              <a:gd name="connsiteX29" fmla="*/ 363482 w 6535682"/>
              <a:gd name="connsiteY29" fmla="*/ 1197429 h 1197429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363482 w 6535682"/>
              <a:gd name="connsiteY28" fmla="*/ 1197429 h 1197429"/>
              <a:gd name="connsiteX0" fmla="*/ 6277506 w 6549648"/>
              <a:gd name="connsiteY0" fmla="*/ 0 h 1197429"/>
              <a:gd name="connsiteX1" fmla="*/ 6484334 w 6549648"/>
              <a:gd name="connsiteY1" fmla="*/ 108858 h 1197429"/>
              <a:gd name="connsiteX2" fmla="*/ 6506106 w 6549648"/>
              <a:gd name="connsiteY2" fmla="*/ 130629 h 1197429"/>
              <a:gd name="connsiteX3" fmla="*/ 6549648 w 6549648"/>
              <a:gd name="connsiteY3" fmla="*/ 195943 h 1197429"/>
              <a:gd name="connsiteX4" fmla="*/ 6538763 w 6549648"/>
              <a:gd name="connsiteY4" fmla="*/ 348343 h 1197429"/>
              <a:gd name="connsiteX5" fmla="*/ 6440791 w 6549648"/>
              <a:gd name="connsiteY5" fmla="*/ 424543 h 1197429"/>
              <a:gd name="connsiteX6" fmla="*/ 6408134 w 6549648"/>
              <a:gd name="connsiteY6" fmla="*/ 435429 h 1197429"/>
              <a:gd name="connsiteX7" fmla="*/ 6364591 w 6549648"/>
              <a:gd name="connsiteY7" fmla="*/ 457200 h 1197429"/>
              <a:gd name="connsiteX8" fmla="*/ 6277506 w 6549648"/>
              <a:gd name="connsiteY8" fmla="*/ 478972 h 1197429"/>
              <a:gd name="connsiteX9" fmla="*/ 6157763 w 6549648"/>
              <a:gd name="connsiteY9" fmla="*/ 511629 h 1197429"/>
              <a:gd name="connsiteX10" fmla="*/ 5950934 w 6549648"/>
              <a:gd name="connsiteY10" fmla="*/ 555172 h 1197429"/>
              <a:gd name="connsiteX11" fmla="*/ 5548163 w 6549648"/>
              <a:gd name="connsiteY11" fmla="*/ 566058 h 1197429"/>
              <a:gd name="connsiteX12" fmla="*/ 4840591 w 6549648"/>
              <a:gd name="connsiteY12" fmla="*/ 598715 h 1197429"/>
              <a:gd name="connsiteX13" fmla="*/ 3360134 w 6549648"/>
              <a:gd name="connsiteY13" fmla="*/ 609600 h 1197429"/>
              <a:gd name="connsiteX14" fmla="*/ 3011791 w 6549648"/>
              <a:gd name="connsiteY14" fmla="*/ 620486 h 1197429"/>
              <a:gd name="connsiteX15" fmla="*/ 2924706 w 6549648"/>
              <a:gd name="connsiteY15" fmla="*/ 631372 h 1197429"/>
              <a:gd name="connsiteX16" fmla="*/ 2478391 w 6549648"/>
              <a:gd name="connsiteY16" fmla="*/ 642258 h 1197429"/>
              <a:gd name="connsiteX17" fmla="*/ 1117677 w 6549648"/>
              <a:gd name="connsiteY17" fmla="*/ 631372 h 1197429"/>
              <a:gd name="connsiteX18" fmla="*/ 856420 w 6549648"/>
              <a:gd name="connsiteY18" fmla="*/ 642258 h 1197429"/>
              <a:gd name="connsiteX19" fmla="*/ 780220 w 6549648"/>
              <a:gd name="connsiteY19" fmla="*/ 653143 h 1197429"/>
              <a:gd name="connsiteX20" fmla="*/ 747563 w 6549648"/>
              <a:gd name="connsiteY20" fmla="*/ 664029 h 1197429"/>
              <a:gd name="connsiteX21" fmla="*/ 323020 w 6549648"/>
              <a:gd name="connsiteY21" fmla="*/ 707572 h 1197429"/>
              <a:gd name="connsiteX22" fmla="*/ 257706 w 6549648"/>
              <a:gd name="connsiteY22" fmla="*/ 729343 h 1197429"/>
              <a:gd name="connsiteX23" fmla="*/ 225048 w 6549648"/>
              <a:gd name="connsiteY23" fmla="*/ 740229 h 1197429"/>
              <a:gd name="connsiteX24" fmla="*/ 137963 w 6549648"/>
              <a:gd name="connsiteY24" fmla="*/ 751115 h 1197429"/>
              <a:gd name="connsiteX25" fmla="*/ 39991 w 6549648"/>
              <a:gd name="connsiteY25" fmla="*/ 794658 h 1197429"/>
              <a:gd name="connsiteX26" fmla="*/ 29106 w 6549648"/>
              <a:gd name="connsiteY26" fmla="*/ 990600 h 1197429"/>
              <a:gd name="connsiteX27" fmla="*/ 377448 w 6549648"/>
              <a:gd name="connsiteY27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97972 w 6509657"/>
              <a:gd name="connsiteY24" fmla="*/ 751115 h 1197429"/>
              <a:gd name="connsiteX25" fmla="*/ 0 w 6509657"/>
              <a:gd name="connsiteY25" fmla="*/ 794658 h 1197429"/>
              <a:gd name="connsiteX26" fmla="*/ 337457 w 6509657"/>
              <a:gd name="connsiteY26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0 w 6509657"/>
              <a:gd name="connsiteY24" fmla="*/ 794658 h 1197429"/>
              <a:gd name="connsiteX25" fmla="*/ 337457 w 6509657"/>
              <a:gd name="connsiteY25" fmla="*/ 1197429 h 1197429"/>
              <a:gd name="connsiteX0" fmla="*/ 6238974 w 6511116"/>
              <a:gd name="connsiteY0" fmla="*/ 0 h 1197429"/>
              <a:gd name="connsiteX1" fmla="*/ 6445802 w 6511116"/>
              <a:gd name="connsiteY1" fmla="*/ 108858 h 1197429"/>
              <a:gd name="connsiteX2" fmla="*/ 6467574 w 6511116"/>
              <a:gd name="connsiteY2" fmla="*/ 130629 h 1197429"/>
              <a:gd name="connsiteX3" fmla="*/ 6511116 w 6511116"/>
              <a:gd name="connsiteY3" fmla="*/ 195943 h 1197429"/>
              <a:gd name="connsiteX4" fmla="*/ 6500231 w 6511116"/>
              <a:gd name="connsiteY4" fmla="*/ 348343 h 1197429"/>
              <a:gd name="connsiteX5" fmla="*/ 6402259 w 6511116"/>
              <a:gd name="connsiteY5" fmla="*/ 424543 h 1197429"/>
              <a:gd name="connsiteX6" fmla="*/ 6369602 w 6511116"/>
              <a:gd name="connsiteY6" fmla="*/ 435429 h 1197429"/>
              <a:gd name="connsiteX7" fmla="*/ 6326059 w 6511116"/>
              <a:gd name="connsiteY7" fmla="*/ 457200 h 1197429"/>
              <a:gd name="connsiteX8" fmla="*/ 6238974 w 6511116"/>
              <a:gd name="connsiteY8" fmla="*/ 478972 h 1197429"/>
              <a:gd name="connsiteX9" fmla="*/ 6119231 w 6511116"/>
              <a:gd name="connsiteY9" fmla="*/ 511629 h 1197429"/>
              <a:gd name="connsiteX10" fmla="*/ 5912402 w 6511116"/>
              <a:gd name="connsiteY10" fmla="*/ 555172 h 1197429"/>
              <a:gd name="connsiteX11" fmla="*/ 5509631 w 6511116"/>
              <a:gd name="connsiteY11" fmla="*/ 566058 h 1197429"/>
              <a:gd name="connsiteX12" fmla="*/ 4802059 w 6511116"/>
              <a:gd name="connsiteY12" fmla="*/ 598715 h 1197429"/>
              <a:gd name="connsiteX13" fmla="*/ 3321602 w 6511116"/>
              <a:gd name="connsiteY13" fmla="*/ 609600 h 1197429"/>
              <a:gd name="connsiteX14" fmla="*/ 2973259 w 6511116"/>
              <a:gd name="connsiteY14" fmla="*/ 620486 h 1197429"/>
              <a:gd name="connsiteX15" fmla="*/ 2886174 w 6511116"/>
              <a:gd name="connsiteY15" fmla="*/ 631372 h 1197429"/>
              <a:gd name="connsiteX16" fmla="*/ 2439859 w 6511116"/>
              <a:gd name="connsiteY16" fmla="*/ 642258 h 1197429"/>
              <a:gd name="connsiteX17" fmla="*/ 1079145 w 6511116"/>
              <a:gd name="connsiteY17" fmla="*/ 631372 h 1197429"/>
              <a:gd name="connsiteX18" fmla="*/ 817888 w 6511116"/>
              <a:gd name="connsiteY18" fmla="*/ 642258 h 1197429"/>
              <a:gd name="connsiteX19" fmla="*/ 741688 w 6511116"/>
              <a:gd name="connsiteY19" fmla="*/ 653143 h 1197429"/>
              <a:gd name="connsiteX20" fmla="*/ 709031 w 6511116"/>
              <a:gd name="connsiteY20" fmla="*/ 664029 h 1197429"/>
              <a:gd name="connsiteX21" fmla="*/ 284488 w 6511116"/>
              <a:gd name="connsiteY21" fmla="*/ 707572 h 1197429"/>
              <a:gd name="connsiteX22" fmla="*/ 219174 w 6511116"/>
              <a:gd name="connsiteY22" fmla="*/ 729343 h 1197429"/>
              <a:gd name="connsiteX23" fmla="*/ 1459 w 6511116"/>
              <a:gd name="connsiteY23" fmla="*/ 794658 h 1197429"/>
              <a:gd name="connsiteX24" fmla="*/ 338916 w 6511116"/>
              <a:gd name="connsiteY24" fmla="*/ 1197429 h 1197429"/>
              <a:gd name="connsiteX0" fmla="*/ 6239707 w 6511849"/>
              <a:gd name="connsiteY0" fmla="*/ 0 h 1197429"/>
              <a:gd name="connsiteX1" fmla="*/ 6446535 w 6511849"/>
              <a:gd name="connsiteY1" fmla="*/ 108858 h 1197429"/>
              <a:gd name="connsiteX2" fmla="*/ 6468307 w 6511849"/>
              <a:gd name="connsiteY2" fmla="*/ 130629 h 1197429"/>
              <a:gd name="connsiteX3" fmla="*/ 6511849 w 6511849"/>
              <a:gd name="connsiteY3" fmla="*/ 195943 h 1197429"/>
              <a:gd name="connsiteX4" fmla="*/ 6500964 w 6511849"/>
              <a:gd name="connsiteY4" fmla="*/ 348343 h 1197429"/>
              <a:gd name="connsiteX5" fmla="*/ 6402992 w 6511849"/>
              <a:gd name="connsiteY5" fmla="*/ 424543 h 1197429"/>
              <a:gd name="connsiteX6" fmla="*/ 6370335 w 6511849"/>
              <a:gd name="connsiteY6" fmla="*/ 435429 h 1197429"/>
              <a:gd name="connsiteX7" fmla="*/ 6326792 w 6511849"/>
              <a:gd name="connsiteY7" fmla="*/ 457200 h 1197429"/>
              <a:gd name="connsiteX8" fmla="*/ 6239707 w 6511849"/>
              <a:gd name="connsiteY8" fmla="*/ 478972 h 1197429"/>
              <a:gd name="connsiteX9" fmla="*/ 6119964 w 6511849"/>
              <a:gd name="connsiteY9" fmla="*/ 511629 h 1197429"/>
              <a:gd name="connsiteX10" fmla="*/ 5913135 w 6511849"/>
              <a:gd name="connsiteY10" fmla="*/ 555172 h 1197429"/>
              <a:gd name="connsiteX11" fmla="*/ 5510364 w 6511849"/>
              <a:gd name="connsiteY11" fmla="*/ 566058 h 1197429"/>
              <a:gd name="connsiteX12" fmla="*/ 4802792 w 6511849"/>
              <a:gd name="connsiteY12" fmla="*/ 598715 h 1197429"/>
              <a:gd name="connsiteX13" fmla="*/ 3322335 w 6511849"/>
              <a:gd name="connsiteY13" fmla="*/ 609600 h 1197429"/>
              <a:gd name="connsiteX14" fmla="*/ 2973992 w 6511849"/>
              <a:gd name="connsiteY14" fmla="*/ 620486 h 1197429"/>
              <a:gd name="connsiteX15" fmla="*/ 2886907 w 6511849"/>
              <a:gd name="connsiteY15" fmla="*/ 631372 h 1197429"/>
              <a:gd name="connsiteX16" fmla="*/ 2440592 w 6511849"/>
              <a:gd name="connsiteY16" fmla="*/ 642258 h 1197429"/>
              <a:gd name="connsiteX17" fmla="*/ 1079878 w 6511849"/>
              <a:gd name="connsiteY17" fmla="*/ 631372 h 1197429"/>
              <a:gd name="connsiteX18" fmla="*/ 818621 w 6511849"/>
              <a:gd name="connsiteY18" fmla="*/ 642258 h 1197429"/>
              <a:gd name="connsiteX19" fmla="*/ 742421 w 6511849"/>
              <a:gd name="connsiteY19" fmla="*/ 653143 h 1197429"/>
              <a:gd name="connsiteX20" fmla="*/ 709764 w 6511849"/>
              <a:gd name="connsiteY20" fmla="*/ 664029 h 1197429"/>
              <a:gd name="connsiteX21" fmla="*/ 219907 w 6511849"/>
              <a:gd name="connsiteY21" fmla="*/ 729343 h 1197429"/>
              <a:gd name="connsiteX22" fmla="*/ 2192 w 6511849"/>
              <a:gd name="connsiteY22" fmla="*/ 794658 h 1197429"/>
              <a:gd name="connsiteX23" fmla="*/ 339649 w 6511849"/>
              <a:gd name="connsiteY23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223518 w 6515460"/>
              <a:gd name="connsiteY21" fmla="*/ 729343 h 1197429"/>
              <a:gd name="connsiteX22" fmla="*/ 136433 w 6515460"/>
              <a:gd name="connsiteY22" fmla="*/ 740229 h 1197429"/>
              <a:gd name="connsiteX23" fmla="*/ 5803 w 6515460"/>
              <a:gd name="connsiteY23" fmla="*/ 794658 h 1197429"/>
              <a:gd name="connsiteX24" fmla="*/ 343260 w 6515460"/>
              <a:gd name="connsiteY24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136433 w 6515460"/>
              <a:gd name="connsiteY21" fmla="*/ 740229 h 1197429"/>
              <a:gd name="connsiteX22" fmla="*/ 5803 w 6515460"/>
              <a:gd name="connsiteY22" fmla="*/ 794658 h 1197429"/>
              <a:gd name="connsiteX23" fmla="*/ 343260 w 6515460"/>
              <a:gd name="connsiteY23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0 w 6509657"/>
              <a:gd name="connsiteY21" fmla="*/ 794658 h 1197429"/>
              <a:gd name="connsiteX22" fmla="*/ 337457 w 6509657"/>
              <a:gd name="connsiteY22" fmla="*/ 1197429 h 1197429"/>
              <a:gd name="connsiteX0" fmla="*/ 6237515 w 6514278"/>
              <a:gd name="connsiteY0" fmla="*/ 0 h 1197429"/>
              <a:gd name="connsiteX1" fmla="*/ 6444343 w 6514278"/>
              <a:gd name="connsiteY1" fmla="*/ 108858 h 1197429"/>
              <a:gd name="connsiteX2" fmla="*/ 6509657 w 6514278"/>
              <a:gd name="connsiteY2" fmla="*/ 195943 h 1197429"/>
              <a:gd name="connsiteX3" fmla="*/ 6498772 w 6514278"/>
              <a:gd name="connsiteY3" fmla="*/ 348343 h 1197429"/>
              <a:gd name="connsiteX4" fmla="*/ 6400800 w 6514278"/>
              <a:gd name="connsiteY4" fmla="*/ 424543 h 1197429"/>
              <a:gd name="connsiteX5" fmla="*/ 6368143 w 6514278"/>
              <a:gd name="connsiteY5" fmla="*/ 435429 h 1197429"/>
              <a:gd name="connsiteX6" fmla="*/ 6324600 w 6514278"/>
              <a:gd name="connsiteY6" fmla="*/ 457200 h 1197429"/>
              <a:gd name="connsiteX7" fmla="*/ 6237515 w 6514278"/>
              <a:gd name="connsiteY7" fmla="*/ 478972 h 1197429"/>
              <a:gd name="connsiteX8" fmla="*/ 6117772 w 6514278"/>
              <a:gd name="connsiteY8" fmla="*/ 511629 h 1197429"/>
              <a:gd name="connsiteX9" fmla="*/ 5910943 w 6514278"/>
              <a:gd name="connsiteY9" fmla="*/ 555172 h 1197429"/>
              <a:gd name="connsiteX10" fmla="*/ 5508172 w 6514278"/>
              <a:gd name="connsiteY10" fmla="*/ 566058 h 1197429"/>
              <a:gd name="connsiteX11" fmla="*/ 4800600 w 6514278"/>
              <a:gd name="connsiteY11" fmla="*/ 598715 h 1197429"/>
              <a:gd name="connsiteX12" fmla="*/ 3320143 w 6514278"/>
              <a:gd name="connsiteY12" fmla="*/ 609600 h 1197429"/>
              <a:gd name="connsiteX13" fmla="*/ 2971800 w 6514278"/>
              <a:gd name="connsiteY13" fmla="*/ 620486 h 1197429"/>
              <a:gd name="connsiteX14" fmla="*/ 2884715 w 6514278"/>
              <a:gd name="connsiteY14" fmla="*/ 631372 h 1197429"/>
              <a:gd name="connsiteX15" fmla="*/ 2438400 w 6514278"/>
              <a:gd name="connsiteY15" fmla="*/ 642258 h 1197429"/>
              <a:gd name="connsiteX16" fmla="*/ 1077686 w 6514278"/>
              <a:gd name="connsiteY16" fmla="*/ 631372 h 1197429"/>
              <a:gd name="connsiteX17" fmla="*/ 816429 w 6514278"/>
              <a:gd name="connsiteY17" fmla="*/ 642258 h 1197429"/>
              <a:gd name="connsiteX18" fmla="*/ 740229 w 6514278"/>
              <a:gd name="connsiteY18" fmla="*/ 653143 h 1197429"/>
              <a:gd name="connsiteX19" fmla="*/ 707572 w 6514278"/>
              <a:gd name="connsiteY19" fmla="*/ 664029 h 1197429"/>
              <a:gd name="connsiteX20" fmla="*/ 0 w 6514278"/>
              <a:gd name="connsiteY20" fmla="*/ 794658 h 1197429"/>
              <a:gd name="connsiteX21" fmla="*/ 337457 w 6514278"/>
              <a:gd name="connsiteY21" fmla="*/ 1197429 h 1197429"/>
              <a:gd name="connsiteX0" fmla="*/ 6237515 w 6500327"/>
              <a:gd name="connsiteY0" fmla="*/ 0 h 1197429"/>
              <a:gd name="connsiteX1" fmla="*/ 6444343 w 6500327"/>
              <a:gd name="connsiteY1" fmla="*/ 108858 h 1197429"/>
              <a:gd name="connsiteX2" fmla="*/ 6498772 w 6500327"/>
              <a:gd name="connsiteY2" fmla="*/ 348343 h 1197429"/>
              <a:gd name="connsiteX3" fmla="*/ 6400800 w 6500327"/>
              <a:gd name="connsiteY3" fmla="*/ 424543 h 1197429"/>
              <a:gd name="connsiteX4" fmla="*/ 6368143 w 6500327"/>
              <a:gd name="connsiteY4" fmla="*/ 435429 h 1197429"/>
              <a:gd name="connsiteX5" fmla="*/ 6324600 w 6500327"/>
              <a:gd name="connsiteY5" fmla="*/ 457200 h 1197429"/>
              <a:gd name="connsiteX6" fmla="*/ 6237515 w 6500327"/>
              <a:gd name="connsiteY6" fmla="*/ 478972 h 1197429"/>
              <a:gd name="connsiteX7" fmla="*/ 6117772 w 6500327"/>
              <a:gd name="connsiteY7" fmla="*/ 511629 h 1197429"/>
              <a:gd name="connsiteX8" fmla="*/ 5910943 w 6500327"/>
              <a:gd name="connsiteY8" fmla="*/ 555172 h 1197429"/>
              <a:gd name="connsiteX9" fmla="*/ 5508172 w 6500327"/>
              <a:gd name="connsiteY9" fmla="*/ 566058 h 1197429"/>
              <a:gd name="connsiteX10" fmla="*/ 4800600 w 6500327"/>
              <a:gd name="connsiteY10" fmla="*/ 598715 h 1197429"/>
              <a:gd name="connsiteX11" fmla="*/ 3320143 w 6500327"/>
              <a:gd name="connsiteY11" fmla="*/ 609600 h 1197429"/>
              <a:gd name="connsiteX12" fmla="*/ 2971800 w 6500327"/>
              <a:gd name="connsiteY12" fmla="*/ 620486 h 1197429"/>
              <a:gd name="connsiteX13" fmla="*/ 2884715 w 6500327"/>
              <a:gd name="connsiteY13" fmla="*/ 631372 h 1197429"/>
              <a:gd name="connsiteX14" fmla="*/ 2438400 w 6500327"/>
              <a:gd name="connsiteY14" fmla="*/ 642258 h 1197429"/>
              <a:gd name="connsiteX15" fmla="*/ 1077686 w 6500327"/>
              <a:gd name="connsiteY15" fmla="*/ 631372 h 1197429"/>
              <a:gd name="connsiteX16" fmla="*/ 816429 w 6500327"/>
              <a:gd name="connsiteY16" fmla="*/ 642258 h 1197429"/>
              <a:gd name="connsiteX17" fmla="*/ 740229 w 6500327"/>
              <a:gd name="connsiteY17" fmla="*/ 653143 h 1197429"/>
              <a:gd name="connsiteX18" fmla="*/ 707572 w 6500327"/>
              <a:gd name="connsiteY18" fmla="*/ 664029 h 1197429"/>
              <a:gd name="connsiteX19" fmla="*/ 0 w 6500327"/>
              <a:gd name="connsiteY19" fmla="*/ 794658 h 1197429"/>
              <a:gd name="connsiteX20" fmla="*/ 337457 w 6500327"/>
              <a:gd name="connsiteY20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324600 w 6503679"/>
              <a:gd name="connsiteY4" fmla="*/ 457200 h 1197429"/>
              <a:gd name="connsiteX5" fmla="*/ 6237515 w 6503679"/>
              <a:gd name="connsiteY5" fmla="*/ 478972 h 1197429"/>
              <a:gd name="connsiteX6" fmla="*/ 6117772 w 6503679"/>
              <a:gd name="connsiteY6" fmla="*/ 511629 h 1197429"/>
              <a:gd name="connsiteX7" fmla="*/ 5910943 w 6503679"/>
              <a:gd name="connsiteY7" fmla="*/ 555172 h 1197429"/>
              <a:gd name="connsiteX8" fmla="*/ 5508172 w 6503679"/>
              <a:gd name="connsiteY8" fmla="*/ 566058 h 1197429"/>
              <a:gd name="connsiteX9" fmla="*/ 4800600 w 6503679"/>
              <a:gd name="connsiteY9" fmla="*/ 598715 h 1197429"/>
              <a:gd name="connsiteX10" fmla="*/ 3320143 w 6503679"/>
              <a:gd name="connsiteY10" fmla="*/ 609600 h 1197429"/>
              <a:gd name="connsiteX11" fmla="*/ 2971800 w 6503679"/>
              <a:gd name="connsiteY11" fmla="*/ 620486 h 1197429"/>
              <a:gd name="connsiteX12" fmla="*/ 2884715 w 6503679"/>
              <a:gd name="connsiteY12" fmla="*/ 631372 h 1197429"/>
              <a:gd name="connsiteX13" fmla="*/ 2438400 w 6503679"/>
              <a:gd name="connsiteY13" fmla="*/ 642258 h 1197429"/>
              <a:gd name="connsiteX14" fmla="*/ 1077686 w 6503679"/>
              <a:gd name="connsiteY14" fmla="*/ 631372 h 1197429"/>
              <a:gd name="connsiteX15" fmla="*/ 816429 w 6503679"/>
              <a:gd name="connsiteY15" fmla="*/ 642258 h 1197429"/>
              <a:gd name="connsiteX16" fmla="*/ 740229 w 6503679"/>
              <a:gd name="connsiteY16" fmla="*/ 653143 h 1197429"/>
              <a:gd name="connsiteX17" fmla="*/ 707572 w 6503679"/>
              <a:gd name="connsiteY17" fmla="*/ 664029 h 1197429"/>
              <a:gd name="connsiteX18" fmla="*/ 0 w 6503679"/>
              <a:gd name="connsiteY18" fmla="*/ 794658 h 1197429"/>
              <a:gd name="connsiteX19" fmla="*/ 337457 w 6503679"/>
              <a:gd name="connsiteY19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237515 w 6503679"/>
              <a:gd name="connsiteY4" fmla="*/ 478972 h 1197429"/>
              <a:gd name="connsiteX5" fmla="*/ 6117772 w 6503679"/>
              <a:gd name="connsiteY5" fmla="*/ 511629 h 1197429"/>
              <a:gd name="connsiteX6" fmla="*/ 5910943 w 6503679"/>
              <a:gd name="connsiteY6" fmla="*/ 555172 h 1197429"/>
              <a:gd name="connsiteX7" fmla="*/ 5508172 w 6503679"/>
              <a:gd name="connsiteY7" fmla="*/ 566058 h 1197429"/>
              <a:gd name="connsiteX8" fmla="*/ 4800600 w 6503679"/>
              <a:gd name="connsiteY8" fmla="*/ 598715 h 1197429"/>
              <a:gd name="connsiteX9" fmla="*/ 3320143 w 6503679"/>
              <a:gd name="connsiteY9" fmla="*/ 609600 h 1197429"/>
              <a:gd name="connsiteX10" fmla="*/ 2971800 w 6503679"/>
              <a:gd name="connsiteY10" fmla="*/ 620486 h 1197429"/>
              <a:gd name="connsiteX11" fmla="*/ 2884715 w 6503679"/>
              <a:gd name="connsiteY11" fmla="*/ 631372 h 1197429"/>
              <a:gd name="connsiteX12" fmla="*/ 2438400 w 6503679"/>
              <a:gd name="connsiteY12" fmla="*/ 642258 h 1197429"/>
              <a:gd name="connsiteX13" fmla="*/ 1077686 w 6503679"/>
              <a:gd name="connsiteY13" fmla="*/ 631372 h 1197429"/>
              <a:gd name="connsiteX14" fmla="*/ 816429 w 6503679"/>
              <a:gd name="connsiteY14" fmla="*/ 642258 h 1197429"/>
              <a:gd name="connsiteX15" fmla="*/ 740229 w 6503679"/>
              <a:gd name="connsiteY15" fmla="*/ 653143 h 1197429"/>
              <a:gd name="connsiteX16" fmla="*/ 707572 w 6503679"/>
              <a:gd name="connsiteY16" fmla="*/ 664029 h 1197429"/>
              <a:gd name="connsiteX17" fmla="*/ 0 w 6503679"/>
              <a:gd name="connsiteY17" fmla="*/ 794658 h 1197429"/>
              <a:gd name="connsiteX18" fmla="*/ 337457 w 6503679"/>
              <a:gd name="connsiteY18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117772 w 6503679"/>
              <a:gd name="connsiteY4" fmla="*/ 511629 h 1197429"/>
              <a:gd name="connsiteX5" fmla="*/ 5910943 w 6503679"/>
              <a:gd name="connsiteY5" fmla="*/ 555172 h 1197429"/>
              <a:gd name="connsiteX6" fmla="*/ 5508172 w 6503679"/>
              <a:gd name="connsiteY6" fmla="*/ 566058 h 1197429"/>
              <a:gd name="connsiteX7" fmla="*/ 4800600 w 6503679"/>
              <a:gd name="connsiteY7" fmla="*/ 598715 h 1197429"/>
              <a:gd name="connsiteX8" fmla="*/ 3320143 w 6503679"/>
              <a:gd name="connsiteY8" fmla="*/ 609600 h 1197429"/>
              <a:gd name="connsiteX9" fmla="*/ 2971800 w 6503679"/>
              <a:gd name="connsiteY9" fmla="*/ 620486 h 1197429"/>
              <a:gd name="connsiteX10" fmla="*/ 2884715 w 6503679"/>
              <a:gd name="connsiteY10" fmla="*/ 631372 h 1197429"/>
              <a:gd name="connsiteX11" fmla="*/ 2438400 w 6503679"/>
              <a:gd name="connsiteY11" fmla="*/ 642258 h 1197429"/>
              <a:gd name="connsiteX12" fmla="*/ 1077686 w 6503679"/>
              <a:gd name="connsiteY12" fmla="*/ 631372 h 1197429"/>
              <a:gd name="connsiteX13" fmla="*/ 816429 w 6503679"/>
              <a:gd name="connsiteY13" fmla="*/ 642258 h 1197429"/>
              <a:gd name="connsiteX14" fmla="*/ 740229 w 6503679"/>
              <a:gd name="connsiteY14" fmla="*/ 653143 h 1197429"/>
              <a:gd name="connsiteX15" fmla="*/ 707572 w 6503679"/>
              <a:gd name="connsiteY15" fmla="*/ 664029 h 1197429"/>
              <a:gd name="connsiteX16" fmla="*/ 0 w 6503679"/>
              <a:gd name="connsiteY16" fmla="*/ 794658 h 1197429"/>
              <a:gd name="connsiteX17" fmla="*/ 337457 w 6503679"/>
              <a:gd name="connsiteY17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910943 w 6503679"/>
              <a:gd name="connsiteY4" fmla="*/ 555172 h 1197429"/>
              <a:gd name="connsiteX5" fmla="*/ 5508172 w 6503679"/>
              <a:gd name="connsiteY5" fmla="*/ 566058 h 1197429"/>
              <a:gd name="connsiteX6" fmla="*/ 4800600 w 6503679"/>
              <a:gd name="connsiteY6" fmla="*/ 598715 h 1197429"/>
              <a:gd name="connsiteX7" fmla="*/ 3320143 w 6503679"/>
              <a:gd name="connsiteY7" fmla="*/ 609600 h 1197429"/>
              <a:gd name="connsiteX8" fmla="*/ 2971800 w 6503679"/>
              <a:gd name="connsiteY8" fmla="*/ 620486 h 1197429"/>
              <a:gd name="connsiteX9" fmla="*/ 2884715 w 6503679"/>
              <a:gd name="connsiteY9" fmla="*/ 631372 h 1197429"/>
              <a:gd name="connsiteX10" fmla="*/ 2438400 w 6503679"/>
              <a:gd name="connsiteY10" fmla="*/ 642258 h 1197429"/>
              <a:gd name="connsiteX11" fmla="*/ 1077686 w 6503679"/>
              <a:gd name="connsiteY11" fmla="*/ 631372 h 1197429"/>
              <a:gd name="connsiteX12" fmla="*/ 816429 w 6503679"/>
              <a:gd name="connsiteY12" fmla="*/ 642258 h 1197429"/>
              <a:gd name="connsiteX13" fmla="*/ 740229 w 6503679"/>
              <a:gd name="connsiteY13" fmla="*/ 653143 h 1197429"/>
              <a:gd name="connsiteX14" fmla="*/ 707572 w 6503679"/>
              <a:gd name="connsiteY14" fmla="*/ 664029 h 1197429"/>
              <a:gd name="connsiteX15" fmla="*/ 0 w 6503679"/>
              <a:gd name="connsiteY15" fmla="*/ 794658 h 1197429"/>
              <a:gd name="connsiteX16" fmla="*/ 337457 w 6503679"/>
              <a:gd name="connsiteY16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508172 w 6503679"/>
              <a:gd name="connsiteY4" fmla="*/ 566058 h 1197429"/>
              <a:gd name="connsiteX5" fmla="*/ 4800600 w 6503679"/>
              <a:gd name="connsiteY5" fmla="*/ 598715 h 1197429"/>
              <a:gd name="connsiteX6" fmla="*/ 3320143 w 6503679"/>
              <a:gd name="connsiteY6" fmla="*/ 609600 h 1197429"/>
              <a:gd name="connsiteX7" fmla="*/ 2971800 w 6503679"/>
              <a:gd name="connsiteY7" fmla="*/ 620486 h 1197429"/>
              <a:gd name="connsiteX8" fmla="*/ 2884715 w 6503679"/>
              <a:gd name="connsiteY8" fmla="*/ 631372 h 1197429"/>
              <a:gd name="connsiteX9" fmla="*/ 2438400 w 6503679"/>
              <a:gd name="connsiteY9" fmla="*/ 642258 h 1197429"/>
              <a:gd name="connsiteX10" fmla="*/ 1077686 w 6503679"/>
              <a:gd name="connsiteY10" fmla="*/ 631372 h 1197429"/>
              <a:gd name="connsiteX11" fmla="*/ 816429 w 6503679"/>
              <a:gd name="connsiteY11" fmla="*/ 642258 h 1197429"/>
              <a:gd name="connsiteX12" fmla="*/ 740229 w 6503679"/>
              <a:gd name="connsiteY12" fmla="*/ 653143 h 1197429"/>
              <a:gd name="connsiteX13" fmla="*/ 707572 w 6503679"/>
              <a:gd name="connsiteY13" fmla="*/ 664029 h 1197429"/>
              <a:gd name="connsiteX14" fmla="*/ 0 w 6503679"/>
              <a:gd name="connsiteY14" fmla="*/ 794658 h 1197429"/>
              <a:gd name="connsiteX15" fmla="*/ 337457 w 6503679"/>
              <a:gd name="connsiteY15" fmla="*/ 1197429 h 1197429"/>
              <a:gd name="connsiteX0" fmla="*/ 6237515 w 6523655"/>
              <a:gd name="connsiteY0" fmla="*/ 0 h 1197429"/>
              <a:gd name="connsiteX1" fmla="*/ 6498772 w 6523655"/>
              <a:gd name="connsiteY1" fmla="*/ 348343 h 1197429"/>
              <a:gd name="connsiteX2" fmla="*/ 6400800 w 6523655"/>
              <a:gd name="connsiteY2" fmla="*/ 424543 h 1197429"/>
              <a:gd name="connsiteX3" fmla="*/ 5508172 w 6523655"/>
              <a:gd name="connsiteY3" fmla="*/ 566058 h 1197429"/>
              <a:gd name="connsiteX4" fmla="*/ 4800600 w 6523655"/>
              <a:gd name="connsiteY4" fmla="*/ 598715 h 1197429"/>
              <a:gd name="connsiteX5" fmla="*/ 3320143 w 6523655"/>
              <a:gd name="connsiteY5" fmla="*/ 609600 h 1197429"/>
              <a:gd name="connsiteX6" fmla="*/ 2971800 w 6523655"/>
              <a:gd name="connsiteY6" fmla="*/ 620486 h 1197429"/>
              <a:gd name="connsiteX7" fmla="*/ 2884715 w 6523655"/>
              <a:gd name="connsiteY7" fmla="*/ 631372 h 1197429"/>
              <a:gd name="connsiteX8" fmla="*/ 2438400 w 6523655"/>
              <a:gd name="connsiteY8" fmla="*/ 642258 h 1197429"/>
              <a:gd name="connsiteX9" fmla="*/ 1077686 w 6523655"/>
              <a:gd name="connsiteY9" fmla="*/ 631372 h 1197429"/>
              <a:gd name="connsiteX10" fmla="*/ 816429 w 6523655"/>
              <a:gd name="connsiteY10" fmla="*/ 642258 h 1197429"/>
              <a:gd name="connsiteX11" fmla="*/ 740229 w 6523655"/>
              <a:gd name="connsiteY11" fmla="*/ 653143 h 1197429"/>
              <a:gd name="connsiteX12" fmla="*/ 707572 w 6523655"/>
              <a:gd name="connsiteY12" fmla="*/ 664029 h 1197429"/>
              <a:gd name="connsiteX13" fmla="*/ 0 w 6523655"/>
              <a:gd name="connsiteY13" fmla="*/ 794658 h 1197429"/>
              <a:gd name="connsiteX14" fmla="*/ 337457 w 6523655"/>
              <a:gd name="connsiteY14" fmla="*/ 1197429 h 1197429"/>
              <a:gd name="connsiteX0" fmla="*/ 6237515 w 6525562"/>
              <a:gd name="connsiteY0" fmla="*/ 0 h 1197429"/>
              <a:gd name="connsiteX1" fmla="*/ 6498772 w 6525562"/>
              <a:gd name="connsiteY1" fmla="*/ 348343 h 1197429"/>
              <a:gd name="connsiteX2" fmla="*/ 5508172 w 6525562"/>
              <a:gd name="connsiteY2" fmla="*/ 566058 h 1197429"/>
              <a:gd name="connsiteX3" fmla="*/ 4800600 w 6525562"/>
              <a:gd name="connsiteY3" fmla="*/ 598715 h 1197429"/>
              <a:gd name="connsiteX4" fmla="*/ 3320143 w 6525562"/>
              <a:gd name="connsiteY4" fmla="*/ 609600 h 1197429"/>
              <a:gd name="connsiteX5" fmla="*/ 2971800 w 6525562"/>
              <a:gd name="connsiteY5" fmla="*/ 620486 h 1197429"/>
              <a:gd name="connsiteX6" fmla="*/ 2884715 w 6525562"/>
              <a:gd name="connsiteY6" fmla="*/ 631372 h 1197429"/>
              <a:gd name="connsiteX7" fmla="*/ 2438400 w 6525562"/>
              <a:gd name="connsiteY7" fmla="*/ 642258 h 1197429"/>
              <a:gd name="connsiteX8" fmla="*/ 1077686 w 6525562"/>
              <a:gd name="connsiteY8" fmla="*/ 631372 h 1197429"/>
              <a:gd name="connsiteX9" fmla="*/ 816429 w 6525562"/>
              <a:gd name="connsiteY9" fmla="*/ 642258 h 1197429"/>
              <a:gd name="connsiteX10" fmla="*/ 740229 w 6525562"/>
              <a:gd name="connsiteY10" fmla="*/ 653143 h 1197429"/>
              <a:gd name="connsiteX11" fmla="*/ 707572 w 6525562"/>
              <a:gd name="connsiteY11" fmla="*/ 664029 h 1197429"/>
              <a:gd name="connsiteX12" fmla="*/ 0 w 6525562"/>
              <a:gd name="connsiteY12" fmla="*/ 794658 h 1197429"/>
              <a:gd name="connsiteX13" fmla="*/ 337457 w 6525562"/>
              <a:gd name="connsiteY13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884715 w 6568898"/>
              <a:gd name="connsiteY5" fmla="*/ 631372 h 1197429"/>
              <a:gd name="connsiteX6" fmla="*/ 2438400 w 6568898"/>
              <a:gd name="connsiteY6" fmla="*/ 642258 h 1197429"/>
              <a:gd name="connsiteX7" fmla="*/ 1077686 w 6568898"/>
              <a:gd name="connsiteY7" fmla="*/ 631372 h 1197429"/>
              <a:gd name="connsiteX8" fmla="*/ 816429 w 6568898"/>
              <a:gd name="connsiteY8" fmla="*/ 642258 h 1197429"/>
              <a:gd name="connsiteX9" fmla="*/ 740229 w 6568898"/>
              <a:gd name="connsiteY9" fmla="*/ 653143 h 1197429"/>
              <a:gd name="connsiteX10" fmla="*/ 707572 w 6568898"/>
              <a:gd name="connsiteY10" fmla="*/ 664029 h 1197429"/>
              <a:gd name="connsiteX11" fmla="*/ 0 w 6568898"/>
              <a:gd name="connsiteY11" fmla="*/ 794658 h 1197429"/>
              <a:gd name="connsiteX12" fmla="*/ 337457 w 6568898"/>
              <a:gd name="connsiteY12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438400 w 6568898"/>
              <a:gd name="connsiteY5" fmla="*/ 642258 h 1197429"/>
              <a:gd name="connsiteX6" fmla="*/ 1077686 w 6568898"/>
              <a:gd name="connsiteY6" fmla="*/ 631372 h 1197429"/>
              <a:gd name="connsiteX7" fmla="*/ 816429 w 6568898"/>
              <a:gd name="connsiteY7" fmla="*/ 642258 h 1197429"/>
              <a:gd name="connsiteX8" fmla="*/ 740229 w 6568898"/>
              <a:gd name="connsiteY8" fmla="*/ 653143 h 1197429"/>
              <a:gd name="connsiteX9" fmla="*/ 707572 w 6568898"/>
              <a:gd name="connsiteY9" fmla="*/ 664029 h 1197429"/>
              <a:gd name="connsiteX10" fmla="*/ 0 w 6568898"/>
              <a:gd name="connsiteY10" fmla="*/ 794658 h 1197429"/>
              <a:gd name="connsiteX11" fmla="*/ 337457 w 6568898"/>
              <a:gd name="connsiteY11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40229 w 6568898"/>
              <a:gd name="connsiteY7" fmla="*/ 653143 h 1197429"/>
              <a:gd name="connsiteX8" fmla="*/ 707572 w 6568898"/>
              <a:gd name="connsiteY8" fmla="*/ 664029 h 1197429"/>
              <a:gd name="connsiteX9" fmla="*/ 0 w 6568898"/>
              <a:gd name="connsiteY9" fmla="*/ 794658 h 1197429"/>
              <a:gd name="connsiteX10" fmla="*/ 337457 w 6568898"/>
              <a:gd name="connsiteY10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07572 w 6568898"/>
              <a:gd name="connsiteY7" fmla="*/ 664029 h 1197429"/>
              <a:gd name="connsiteX8" fmla="*/ 0 w 6568898"/>
              <a:gd name="connsiteY8" fmla="*/ 794658 h 1197429"/>
              <a:gd name="connsiteX9" fmla="*/ 337457 w 6568898"/>
              <a:gd name="connsiteY9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0 w 6568898"/>
              <a:gd name="connsiteY7" fmla="*/ 794658 h 1197429"/>
              <a:gd name="connsiteX8" fmla="*/ 337457 w 6568898"/>
              <a:gd name="connsiteY8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816429 w 6568898"/>
              <a:gd name="connsiteY5" fmla="*/ 642258 h 1197429"/>
              <a:gd name="connsiteX6" fmla="*/ 0 w 6568898"/>
              <a:gd name="connsiteY6" fmla="*/ 794658 h 1197429"/>
              <a:gd name="connsiteX7" fmla="*/ 337457 w 6568898"/>
              <a:gd name="connsiteY7" fmla="*/ 1197429 h 1197429"/>
              <a:gd name="connsiteX0" fmla="*/ 6239991 w 6571374"/>
              <a:gd name="connsiteY0" fmla="*/ 0 h 1197429"/>
              <a:gd name="connsiteX1" fmla="*/ 6501248 w 6571374"/>
              <a:gd name="connsiteY1" fmla="*/ 348343 h 1197429"/>
              <a:gd name="connsiteX2" fmla="*/ 4803076 w 6571374"/>
              <a:gd name="connsiteY2" fmla="*/ 598715 h 1197429"/>
              <a:gd name="connsiteX3" fmla="*/ 3322619 w 6571374"/>
              <a:gd name="connsiteY3" fmla="*/ 609600 h 1197429"/>
              <a:gd name="connsiteX4" fmla="*/ 2440876 w 6571374"/>
              <a:gd name="connsiteY4" fmla="*/ 642258 h 1197429"/>
              <a:gd name="connsiteX5" fmla="*/ 818905 w 6571374"/>
              <a:gd name="connsiteY5" fmla="*/ 642258 h 1197429"/>
              <a:gd name="connsiteX6" fmla="*/ 2476 w 6571374"/>
              <a:gd name="connsiteY6" fmla="*/ 794658 h 1197429"/>
              <a:gd name="connsiteX7" fmla="*/ 339933 w 6571374"/>
              <a:gd name="connsiteY7" fmla="*/ 1197429 h 1197429"/>
              <a:gd name="connsiteX0" fmla="*/ 6244418 w 6575801"/>
              <a:gd name="connsiteY0" fmla="*/ 0 h 1197429"/>
              <a:gd name="connsiteX1" fmla="*/ 6505675 w 6575801"/>
              <a:gd name="connsiteY1" fmla="*/ 348343 h 1197429"/>
              <a:gd name="connsiteX2" fmla="*/ 4807503 w 6575801"/>
              <a:gd name="connsiteY2" fmla="*/ 598715 h 1197429"/>
              <a:gd name="connsiteX3" fmla="*/ 3327046 w 6575801"/>
              <a:gd name="connsiteY3" fmla="*/ 609600 h 1197429"/>
              <a:gd name="connsiteX4" fmla="*/ 2445303 w 6575801"/>
              <a:gd name="connsiteY4" fmla="*/ 642258 h 1197429"/>
              <a:gd name="connsiteX5" fmla="*/ 823332 w 6575801"/>
              <a:gd name="connsiteY5" fmla="*/ 642258 h 1197429"/>
              <a:gd name="connsiteX6" fmla="*/ 6903 w 6575801"/>
              <a:gd name="connsiteY6" fmla="*/ 794658 h 1197429"/>
              <a:gd name="connsiteX7" fmla="*/ 344360 w 6575801"/>
              <a:gd name="connsiteY7" fmla="*/ 1197429 h 1197429"/>
              <a:gd name="connsiteX0" fmla="*/ 6299187 w 6630570"/>
              <a:gd name="connsiteY0" fmla="*/ 0 h 1338943"/>
              <a:gd name="connsiteX1" fmla="*/ 6560444 w 6630570"/>
              <a:gd name="connsiteY1" fmla="*/ 348343 h 1338943"/>
              <a:gd name="connsiteX2" fmla="*/ 4862272 w 6630570"/>
              <a:gd name="connsiteY2" fmla="*/ 598715 h 1338943"/>
              <a:gd name="connsiteX3" fmla="*/ 3381815 w 6630570"/>
              <a:gd name="connsiteY3" fmla="*/ 609600 h 1338943"/>
              <a:gd name="connsiteX4" fmla="*/ 2500072 w 6630570"/>
              <a:gd name="connsiteY4" fmla="*/ 642258 h 1338943"/>
              <a:gd name="connsiteX5" fmla="*/ 878101 w 6630570"/>
              <a:gd name="connsiteY5" fmla="*/ 642258 h 1338943"/>
              <a:gd name="connsiteX6" fmla="*/ 61672 w 6630570"/>
              <a:gd name="connsiteY6" fmla="*/ 794658 h 1338943"/>
              <a:gd name="connsiteX7" fmla="*/ 105215 w 6630570"/>
              <a:gd name="connsiteY7" fmla="*/ 1338943 h 1338943"/>
              <a:gd name="connsiteX0" fmla="*/ 6250154 w 6581537"/>
              <a:gd name="connsiteY0" fmla="*/ 0 h 1208314"/>
              <a:gd name="connsiteX1" fmla="*/ 6511411 w 6581537"/>
              <a:gd name="connsiteY1" fmla="*/ 348343 h 1208314"/>
              <a:gd name="connsiteX2" fmla="*/ 4813239 w 6581537"/>
              <a:gd name="connsiteY2" fmla="*/ 598715 h 1208314"/>
              <a:gd name="connsiteX3" fmla="*/ 3332782 w 6581537"/>
              <a:gd name="connsiteY3" fmla="*/ 609600 h 1208314"/>
              <a:gd name="connsiteX4" fmla="*/ 2451039 w 6581537"/>
              <a:gd name="connsiteY4" fmla="*/ 642258 h 1208314"/>
              <a:gd name="connsiteX5" fmla="*/ 829068 w 6581537"/>
              <a:gd name="connsiteY5" fmla="*/ 642258 h 1208314"/>
              <a:gd name="connsiteX6" fmla="*/ 12639 w 6581537"/>
              <a:gd name="connsiteY6" fmla="*/ 794658 h 1208314"/>
              <a:gd name="connsiteX7" fmla="*/ 339211 w 6581537"/>
              <a:gd name="connsiteY7" fmla="*/ 1208314 h 1208314"/>
              <a:gd name="connsiteX0" fmla="*/ 6272338 w 6603721"/>
              <a:gd name="connsiteY0" fmla="*/ 0 h 1208337"/>
              <a:gd name="connsiteX1" fmla="*/ 6533595 w 6603721"/>
              <a:gd name="connsiteY1" fmla="*/ 348343 h 1208337"/>
              <a:gd name="connsiteX2" fmla="*/ 4835423 w 6603721"/>
              <a:gd name="connsiteY2" fmla="*/ 598715 h 1208337"/>
              <a:gd name="connsiteX3" fmla="*/ 3354966 w 6603721"/>
              <a:gd name="connsiteY3" fmla="*/ 609600 h 1208337"/>
              <a:gd name="connsiteX4" fmla="*/ 2473223 w 6603721"/>
              <a:gd name="connsiteY4" fmla="*/ 642258 h 1208337"/>
              <a:gd name="connsiteX5" fmla="*/ 851252 w 6603721"/>
              <a:gd name="connsiteY5" fmla="*/ 642258 h 1208337"/>
              <a:gd name="connsiteX6" fmla="*/ 34823 w 6603721"/>
              <a:gd name="connsiteY6" fmla="*/ 794658 h 1208337"/>
              <a:gd name="connsiteX7" fmla="*/ 361395 w 6603721"/>
              <a:gd name="connsiteY7" fmla="*/ 1208314 h 1208337"/>
              <a:gd name="connsiteX0" fmla="*/ 6252647 w 6584030"/>
              <a:gd name="connsiteY0" fmla="*/ 0 h 1132142"/>
              <a:gd name="connsiteX1" fmla="*/ 6513904 w 6584030"/>
              <a:gd name="connsiteY1" fmla="*/ 348343 h 1132142"/>
              <a:gd name="connsiteX2" fmla="*/ 4815732 w 6584030"/>
              <a:gd name="connsiteY2" fmla="*/ 598715 h 1132142"/>
              <a:gd name="connsiteX3" fmla="*/ 3335275 w 6584030"/>
              <a:gd name="connsiteY3" fmla="*/ 609600 h 1132142"/>
              <a:gd name="connsiteX4" fmla="*/ 2453532 w 6584030"/>
              <a:gd name="connsiteY4" fmla="*/ 642258 h 1132142"/>
              <a:gd name="connsiteX5" fmla="*/ 831561 w 6584030"/>
              <a:gd name="connsiteY5" fmla="*/ 642258 h 1132142"/>
              <a:gd name="connsiteX6" fmla="*/ 15132 w 6584030"/>
              <a:gd name="connsiteY6" fmla="*/ 794658 h 1132142"/>
              <a:gd name="connsiteX7" fmla="*/ 450561 w 6584030"/>
              <a:gd name="connsiteY7" fmla="*/ 1132114 h 1132142"/>
              <a:gd name="connsiteX0" fmla="*/ 6232472 w 6563855"/>
              <a:gd name="connsiteY0" fmla="*/ 0 h 1132148"/>
              <a:gd name="connsiteX1" fmla="*/ 6493729 w 6563855"/>
              <a:gd name="connsiteY1" fmla="*/ 348343 h 1132148"/>
              <a:gd name="connsiteX2" fmla="*/ 4795557 w 6563855"/>
              <a:gd name="connsiteY2" fmla="*/ 598715 h 1132148"/>
              <a:gd name="connsiteX3" fmla="*/ 3315100 w 6563855"/>
              <a:gd name="connsiteY3" fmla="*/ 609600 h 1132148"/>
              <a:gd name="connsiteX4" fmla="*/ 2433357 w 6563855"/>
              <a:gd name="connsiteY4" fmla="*/ 642258 h 1132148"/>
              <a:gd name="connsiteX5" fmla="*/ 811386 w 6563855"/>
              <a:gd name="connsiteY5" fmla="*/ 642258 h 1132148"/>
              <a:gd name="connsiteX6" fmla="*/ 16728 w 6563855"/>
              <a:gd name="connsiteY6" fmla="*/ 838201 h 1132148"/>
              <a:gd name="connsiteX7" fmla="*/ 430386 w 6563855"/>
              <a:gd name="connsiteY7" fmla="*/ 1132114 h 1132148"/>
              <a:gd name="connsiteX0" fmla="*/ 6215751 w 6547134"/>
              <a:gd name="connsiteY0" fmla="*/ 0 h 1132226"/>
              <a:gd name="connsiteX1" fmla="*/ 6477008 w 6547134"/>
              <a:gd name="connsiteY1" fmla="*/ 348343 h 1132226"/>
              <a:gd name="connsiteX2" fmla="*/ 4778836 w 6547134"/>
              <a:gd name="connsiteY2" fmla="*/ 598715 h 1132226"/>
              <a:gd name="connsiteX3" fmla="*/ 3298379 w 6547134"/>
              <a:gd name="connsiteY3" fmla="*/ 609600 h 1132226"/>
              <a:gd name="connsiteX4" fmla="*/ 2416636 w 6547134"/>
              <a:gd name="connsiteY4" fmla="*/ 642258 h 1132226"/>
              <a:gd name="connsiteX5" fmla="*/ 794665 w 6547134"/>
              <a:gd name="connsiteY5" fmla="*/ 642258 h 1132226"/>
              <a:gd name="connsiteX6" fmla="*/ 7 w 6547134"/>
              <a:gd name="connsiteY6" fmla="*/ 838201 h 1132226"/>
              <a:gd name="connsiteX7" fmla="*/ 413665 w 6547134"/>
              <a:gd name="connsiteY7" fmla="*/ 1132114 h 1132226"/>
              <a:gd name="connsiteX0" fmla="*/ 6237520 w 6568903"/>
              <a:gd name="connsiteY0" fmla="*/ 0 h 1132211"/>
              <a:gd name="connsiteX1" fmla="*/ 6498777 w 6568903"/>
              <a:gd name="connsiteY1" fmla="*/ 348343 h 1132211"/>
              <a:gd name="connsiteX2" fmla="*/ 4800605 w 6568903"/>
              <a:gd name="connsiteY2" fmla="*/ 598715 h 1132211"/>
              <a:gd name="connsiteX3" fmla="*/ 3320148 w 6568903"/>
              <a:gd name="connsiteY3" fmla="*/ 609600 h 1132211"/>
              <a:gd name="connsiteX4" fmla="*/ 2438405 w 6568903"/>
              <a:gd name="connsiteY4" fmla="*/ 642258 h 1132211"/>
              <a:gd name="connsiteX5" fmla="*/ 816434 w 6568903"/>
              <a:gd name="connsiteY5" fmla="*/ 642258 h 1132211"/>
              <a:gd name="connsiteX6" fmla="*/ 5 w 6568903"/>
              <a:gd name="connsiteY6" fmla="*/ 827315 h 1132211"/>
              <a:gd name="connsiteX7" fmla="*/ 435434 w 6568903"/>
              <a:gd name="connsiteY7" fmla="*/ 1132114 h 1132211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2438405 w 6568903"/>
              <a:gd name="connsiteY4" fmla="*/ 642258 h 1132163"/>
              <a:gd name="connsiteX5" fmla="*/ 816434 w 6568903"/>
              <a:gd name="connsiteY5" fmla="*/ 642258 h 1132163"/>
              <a:gd name="connsiteX6" fmla="*/ 5 w 6568903"/>
              <a:gd name="connsiteY6" fmla="*/ 827315 h 1132163"/>
              <a:gd name="connsiteX7" fmla="*/ 435434 w 6568903"/>
              <a:gd name="connsiteY7" fmla="*/ 1132114 h 1132163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816434 w 6568903"/>
              <a:gd name="connsiteY4" fmla="*/ 642258 h 1132163"/>
              <a:gd name="connsiteX5" fmla="*/ 5 w 6568903"/>
              <a:gd name="connsiteY5" fmla="*/ 827315 h 1132163"/>
              <a:gd name="connsiteX6" fmla="*/ 435434 w 6568903"/>
              <a:gd name="connsiteY6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700481 w 7031864"/>
              <a:gd name="connsiteY0" fmla="*/ 0 h 1132145"/>
              <a:gd name="connsiteX1" fmla="*/ 6961738 w 7031864"/>
              <a:gd name="connsiteY1" fmla="*/ 348343 h 1132145"/>
              <a:gd name="connsiteX2" fmla="*/ 5263566 w 7031864"/>
              <a:gd name="connsiteY2" fmla="*/ 598715 h 1132145"/>
              <a:gd name="connsiteX3" fmla="*/ 3783109 w 7031864"/>
              <a:gd name="connsiteY3" fmla="*/ 609600 h 1132145"/>
              <a:gd name="connsiteX4" fmla="*/ 462966 w 7031864"/>
              <a:gd name="connsiteY4" fmla="*/ 827315 h 1132145"/>
              <a:gd name="connsiteX5" fmla="*/ 898395 w 7031864"/>
              <a:gd name="connsiteY5" fmla="*/ 1132114 h 1132145"/>
              <a:gd name="connsiteX0" fmla="*/ 6239720 w 6571103"/>
              <a:gd name="connsiteY0" fmla="*/ 0 h 1132177"/>
              <a:gd name="connsiteX1" fmla="*/ 6500977 w 6571103"/>
              <a:gd name="connsiteY1" fmla="*/ 348343 h 1132177"/>
              <a:gd name="connsiteX2" fmla="*/ 4802805 w 6571103"/>
              <a:gd name="connsiteY2" fmla="*/ 598715 h 1132177"/>
              <a:gd name="connsiteX3" fmla="*/ 3322348 w 6571103"/>
              <a:gd name="connsiteY3" fmla="*/ 609600 h 1132177"/>
              <a:gd name="connsiteX4" fmla="*/ 2205 w 6571103"/>
              <a:gd name="connsiteY4" fmla="*/ 827315 h 1132177"/>
              <a:gd name="connsiteX5" fmla="*/ 437634 w 6571103"/>
              <a:gd name="connsiteY5" fmla="*/ 1132114 h 1132177"/>
              <a:gd name="connsiteX0" fmla="*/ 6237962 w 6569345"/>
              <a:gd name="connsiteY0" fmla="*/ 0 h 1132777"/>
              <a:gd name="connsiteX1" fmla="*/ 6499219 w 6569345"/>
              <a:gd name="connsiteY1" fmla="*/ 348343 h 1132777"/>
              <a:gd name="connsiteX2" fmla="*/ 4801047 w 6569345"/>
              <a:gd name="connsiteY2" fmla="*/ 598715 h 1132777"/>
              <a:gd name="connsiteX3" fmla="*/ 3320590 w 6569345"/>
              <a:gd name="connsiteY3" fmla="*/ 609600 h 1132777"/>
              <a:gd name="connsiteX4" fmla="*/ 447 w 6569345"/>
              <a:gd name="connsiteY4" fmla="*/ 827315 h 1132777"/>
              <a:gd name="connsiteX5" fmla="*/ 435876 w 6569345"/>
              <a:gd name="connsiteY5" fmla="*/ 1132114 h 1132777"/>
              <a:gd name="connsiteX0" fmla="*/ 6237962 w 6569345"/>
              <a:gd name="connsiteY0" fmla="*/ 0 h 1132183"/>
              <a:gd name="connsiteX1" fmla="*/ 6499219 w 6569345"/>
              <a:gd name="connsiteY1" fmla="*/ 348343 h 1132183"/>
              <a:gd name="connsiteX2" fmla="*/ 4801047 w 6569345"/>
              <a:gd name="connsiteY2" fmla="*/ 598715 h 1132183"/>
              <a:gd name="connsiteX3" fmla="*/ 3320590 w 6569345"/>
              <a:gd name="connsiteY3" fmla="*/ 609600 h 1132183"/>
              <a:gd name="connsiteX4" fmla="*/ 447 w 6569345"/>
              <a:gd name="connsiteY4" fmla="*/ 718458 h 1132183"/>
              <a:gd name="connsiteX5" fmla="*/ 435876 w 6569345"/>
              <a:gd name="connsiteY5" fmla="*/ 1132114 h 1132183"/>
              <a:gd name="connsiteX0" fmla="*/ 6343199 w 6674582"/>
              <a:gd name="connsiteY0" fmla="*/ 0 h 1132163"/>
              <a:gd name="connsiteX1" fmla="*/ 6604456 w 6674582"/>
              <a:gd name="connsiteY1" fmla="*/ 348343 h 1132163"/>
              <a:gd name="connsiteX2" fmla="*/ 4906284 w 6674582"/>
              <a:gd name="connsiteY2" fmla="*/ 598715 h 1132163"/>
              <a:gd name="connsiteX3" fmla="*/ 3425827 w 6674582"/>
              <a:gd name="connsiteY3" fmla="*/ 609600 h 1132163"/>
              <a:gd name="connsiteX4" fmla="*/ 105684 w 6674582"/>
              <a:gd name="connsiteY4" fmla="*/ 718458 h 1132163"/>
              <a:gd name="connsiteX5" fmla="*/ 541113 w 6674582"/>
              <a:gd name="connsiteY5" fmla="*/ 1132114 h 1132163"/>
              <a:gd name="connsiteX0" fmla="*/ 6182181 w 6513564"/>
              <a:gd name="connsiteY0" fmla="*/ 0 h 1132163"/>
              <a:gd name="connsiteX1" fmla="*/ 6443438 w 6513564"/>
              <a:gd name="connsiteY1" fmla="*/ 348343 h 1132163"/>
              <a:gd name="connsiteX2" fmla="*/ 4745266 w 6513564"/>
              <a:gd name="connsiteY2" fmla="*/ 598715 h 1132163"/>
              <a:gd name="connsiteX3" fmla="*/ 3264809 w 6513564"/>
              <a:gd name="connsiteY3" fmla="*/ 609600 h 1132163"/>
              <a:gd name="connsiteX4" fmla="*/ 151495 w 6513564"/>
              <a:gd name="connsiteY4" fmla="*/ 718458 h 1132163"/>
              <a:gd name="connsiteX5" fmla="*/ 380095 w 6513564"/>
              <a:gd name="connsiteY5" fmla="*/ 1132114 h 1132163"/>
              <a:gd name="connsiteX0" fmla="*/ 6235202 w 6566585"/>
              <a:gd name="connsiteY0" fmla="*/ 0 h 1132150"/>
              <a:gd name="connsiteX1" fmla="*/ 6496459 w 6566585"/>
              <a:gd name="connsiteY1" fmla="*/ 348343 h 1132150"/>
              <a:gd name="connsiteX2" fmla="*/ 4798287 w 6566585"/>
              <a:gd name="connsiteY2" fmla="*/ 598715 h 1132150"/>
              <a:gd name="connsiteX3" fmla="*/ 3317830 w 6566585"/>
              <a:gd name="connsiteY3" fmla="*/ 609600 h 1132150"/>
              <a:gd name="connsiteX4" fmla="*/ 204516 w 6566585"/>
              <a:gd name="connsiteY4" fmla="*/ 718458 h 1132150"/>
              <a:gd name="connsiteX5" fmla="*/ 433116 w 6566585"/>
              <a:gd name="connsiteY5" fmla="*/ 1132114 h 1132150"/>
              <a:gd name="connsiteX0" fmla="*/ 6296349 w 6627732"/>
              <a:gd name="connsiteY0" fmla="*/ 0 h 1132159"/>
              <a:gd name="connsiteX1" fmla="*/ 6557606 w 6627732"/>
              <a:gd name="connsiteY1" fmla="*/ 348343 h 1132159"/>
              <a:gd name="connsiteX2" fmla="*/ 4859434 w 6627732"/>
              <a:gd name="connsiteY2" fmla="*/ 598715 h 1132159"/>
              <a:gd name="connsiteX3" fmla="*/ 3378977 w 6627732"/>
              <a:gd name="connsiteY3" fmla="*/ 609600 h 1132159"/>
              <a:gd name="connsiteX4" fmla="*/ 265663 w 6627732"/>
              <a:gd name="connsiteY4" fmla="*/ 718458 h 1132159"/>
              <a:gd name="connsiteX5" fmla="*/ 494263 w 6627732"/>
              <a:gd name="connsiteY5" fmla="*/ 1132114 h 1132159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698710"/>
              <a:gd name="connsiteY0" fmla="*/ 0 h 1132137"/>
              <a:gd name="connsiteX1" fmla="*/ 6494047 w 6698710"/>
              <a:gd name="connsiteY1" fmla="*/ 348343 h 1132137"/>
              <a:gd name="connsiteX2" fmla="*/ 2858218 w 6698710"/>
              <a:gd name="connsiteY2" fmla="*/ 576943 h 1132137"/>
              <a:gd name="connsiteX3" fmla="*/ 202104 w 6698710"/>
              <a:gd name="connsiteY3" fmla="*/ 718458 h 1132137"/>
              <a:gd name="connsiteX4" fmla="*/ 430704 w 6698710"/>
              <a:gd name="connsiteY4" fmla="*/ 1132114 h 1132137"/>
              <a:gd name="connsiteX0" fmla="*/ 6232790 w 6511076"/>
              <a:gd name="connsiteY0" fmla="*/ 0 h 1132137"/>
              <a:gd name="connsiteX1" fmla="*/ 6254562 w 6511076"/>
              <a:gd name="connsiteY1" fmla="*/ 511629 h 1132137"/>
              <a:gd name="connsiteX2" fmla="*/ 2858218 w 6511076"/>
              <a:gd name="connsiteY2" fmla="*/ 576943 h 1132137"/>
              <a:gd name="connsiteX3" fmla="*/ 202104 w 6511076"/>
              <a:gd name="connsiteY3" fmla="*/ 718458 h 1132137"/>
              <a:gd name="connsiteX4" fmla="*/ 430704 w 6511076"/>
              <a:gd name="connsiteY4" fmla="*/ 1132114 h 1132137"/>
              <a:gd name="connsiteX0" fmla="*/ 6232790 w 6581566"/>
              <a:gd name="connsiteY0" fmla="*/ 0 h 1132137"/>
              <a:gd name="connsiteX1" fmla="*/ 6254562 w 6581566"/>
              <a:gd name="connsiteY1" fmla="*/ 511629 h 1132137"/>
              <a:gd name="connsiteX2" fmla="*/ 2858218 w 6581566"/>
              <a:gd name="connsiteY2" fmla="*/ 576943 h 1132137"/>
              <a:gd name="connsiteX3" fmla="*/ 202104 w 6581566"/>
              <a:gd name="connsiteY3" fmla="*/ 718458 h 1132137"/>
              <a:gd name="connsiteX4" fmla="*/ 430704 w 6581566"/>
              <a:gd name="connsiteY4" fmla="*/ 1132114 h 1132137"/>
              <a:gd name="connsiteX0" fmla="*/ 6152748 w 6501524"/>
              <a:gd name="connsiteY0" fmla="*/ 0 h 1132134"/>
              <a:gd name="connsiteX1" fmla="*/ 6174520 w 6501524"/>
              <a:gd name="connsiteY1" fmla="*/ 511629 h 1132134"/>
              <a:gd name="connsiteX2" fmla="*/ 2778176 w 6501524"/>
              <a:gd name="connsiteY2" fmla="*/ 576943 h 1132134"/>
              <a:gd name="connsiteX3" fmla="*/ 241805 w 6501524"/>
              <a:gd name="connsiteY3" fmla="*/ 674915 h 1132134"/>
              <a:gd name="connsiteX4" fmla="*/ 350662 w 6501524"/>
              <a:gd name="connsiteY4" fmla="*/ 1132114 h 1132134"/>
              <a:gd name="connsiteX0" fmla="*/ 6152748 w 6469599"/>
              <a:gd name="connsiteY0" fmla="*/ 6689 h 1138823"/>
              <a:gd name="connsiteX1" fmla="*/ 6174520 w 6469599"/>
              <a:gd name="connsiteY1" fmla="*/ 518318 h 1138823"/>
              <a:gd name="connsiteX2" fmla="*/ 2778176 w 6469599"/>
              <a:gd name="connsiteY2" fmla="*/ 583632 h 1138823"/>
              <a:gd name="connsiteX3" fmla="*/ 241805 w 6469599"/>
              <a:gd name="connsiteY3" fmla="*/ 681604 h 1138823"/>
              <a:gd name="connsiteX4" fmla="*/ 350662 w 6469599"/>
              <a:gd name="connsiteY4" fmla="*/ 1138803 h 1138823"/>
              <a:gd name="connsiteX0" fmla="*/ 6152748 w 6395229"/>
              <a:gd name="connsiteY0" fmla="*/ 5655 h 1137789"/>
              <a:gd name="connsiteX1" fmla="*/ 6054778 w 6395229"/>
              <a:gd name="connsiteY1" fmla="*/ 615256 h 1137789"/>
              <a:gd name="connsiteX2" fmla="*/ 2778176 w 6395229"/>
              <a:gd name="connsiteY2" fmla="*/ 582598 h 1137789"/>
              <a:gd name="connsiteX3" fmla="*/ 241805 w 6395229"/>
              <a:gd name="connsiteY3" fmla="*/ 680570 h 1137789"/>
              <a:gd name="connsiteX4" fmla="*/ 350662 w 6395229"/>
              <a:gd name="connsiteY4" fmla="*/ 1137769 h 1137789"/>
              <a:gd name="connsiteX0" fmla="*/ 6152748 w 6343372"/>
              <a:gd name="connsiteY0" fmla="*/ 5561 h 1137695"/>
              <a:gd name="connsiteX1" fmla="*/ 6054778 w 6343372"/>
              <a:gd name="connsiteY1" fmla="*/ 615162 h 1137695"/>
              <a:gd name="connsiteX2" fmla="*/ 2778176 w 6343372"/>
              <a:gd name="connsiteY2" fmla="*/ 582504 h 1137695"/>
              <a:gd name="connsiteX3" fmla="*/ 241805 w 6343372"/>
              <a:gd name="connsiteY3" fmla="*/ 680476 h 1137695"/>
              <a:gd name="connsiteX4" fmla="*/ 350662 w 6343372"/>
              <a:gd name="connsiteY4" fmla="*/ 1137675 h 1137695"/>
              <a:gd name="connsiteX0" fmla="*/ 6152748 w 6360858"/>
              <a:gd name="connsiteY0" fmla="*/ 6074 h 1138208"/>
              <a:gd name="connsiteX1" fmla="*/ 6087435 w 6360858"/>
              <a:gd name="connsiteY1" fmla="*/ 561247 h 1138208"/>
              <a:gd name="connsiteX2" fmla="*/ 2778176 w 6360858"/>
              <a:gd name="connsiteY2" fmla="*/ 583017 h 1138208"/>
              <a:gd name="connsiteX3" fmla="*/ 241805 w 6360858"/>
              <a:gd name="connsiteY3" fmla="*/ 680989 h 1138208"/>
              <a:gd name="connsiteX4" fmla="*/ 350662 w 6360858"/>
              <a:gd name="connsiteY4" fmla="*/ 1138188 h 1138208"/>
              <a:gd name="connsiteX0" fmla="*/ 6152748 w 6349066"/>
              <a:gd name="connsiteY0" fmla="*/ 6189 h 1138323"/>
              <a:gd name="connsiteX1" fmla="*/ 6065663 w 6349066"/>
              <a:gd name="connsiteY1" fmla="*/ 550476 h 1138323"/>
              <a:gd name="connsiteX2" fmla="*/ 2778176 w 6349066"/>
              <a:gd name="connsiteY2" fmla="*/ 583132 h 1138323"/>
              <a:gd name="connsiteX3" fmla="*/ 241805 w 6349066"/>
              <a:gd name="connsiteY3" fmla="*/ 681104 h 1138323"/>
              <a:gd name="connsiteX4" fmla="*/ 350662 w 6349066"/>
              <a:gd name="connsiteY4" fmla="*/ 1138303 h 113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9066" h="1138323">
                <a:moveTo>
                  <a:pt x="6152748" y="6189"/>
                </a:moveTo>
                <a:cubicBezTo>
                  <a:pt x="6359577" y="-62753"/>
                  <a:pt x="6497464" y="465205"/>
                  <a:pt x="6065663" y="550476"/>
                </a:cubicBezTo>
                <a:cubicBezTo>
                  <a:pt x="5505884" y="661020"/>
                  <a:pt x="3748819" y="561361"/>
                  <a:pt x="2778176" y="583132"/>
                </a:cubicBezTo>
                <a:cubicBezTo>
                  <a:pt x="1807533" y="604903"/>
                  <a:pt x="646391" y="588576"/>
                  <a:pt x="241805" y="681104"/>
                </a:cubicBezTo>
                <a:cubicBezTo>
                  <a:pt x="-162781" y="773633"/>
                  <a:pt x="-13555" y="1141479"/>
                  <a:pt x="350662" y="1138303"/>
                </a:cubicBezTo>
              </a:path>
            </a:pathLst>
          </a:custGeom>
          <a:noFill/>
          <a:ln w="31750" cap="rnd">
            <a:solidFill>
              <a:schemeClr val="bg1">
                <a:lumMod val="75000"/>
              </a:schemeClr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51520" y="2348880"/>
            <a:ext cx="8712968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pPr lvl="0">
              <a:buClr>
                <a:srgbClr val="6EAC1C"/>
              </a:buClr>
              <a:buSzPct val="80000"/>
            </a:pPr>
            <a:r>
              <a:rPr lang="ru-RU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Ответ: </a:t>
            </a:r>
            <a:r>
              <a:rPr lang="el-GR" sz="2000" dirty="0" smtClean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Δ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 = (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ru-RU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-1</a:t>
            </a:r>
            <a:r>
              <a:rPr lang="en-US" sz="2000" dirty="0" smtClean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ru-RU" sz="2000" dirty="0" smtClean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ru-RU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-1)</a:t>
            </a:r>
            <a:r>
              <a:rPr lang="en-US" sz="2000" dirty="0" smtClean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</a:t>
            </a:r>
            <a:r>
              <a:rPr lang="en-US" sz="2000" dirty="0" smtClean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ru-RU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1)</a:t>
            </a:r>
            <a:r>
              <a:rPr lang="en-US" sz="2000" dirty="0" smtClean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</a:t>
            </a:r>
            <a:r>
              <a:rPr lang="en-US" sz="2000" dirty="0" smtClean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N2</a:t>
            </a:r>
            <a:r>
              <a:rPr lang="en-US" sz="2000" dirty="0" smtClean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)·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 smtClean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55776" y="1844824"/>
            <a:ext cx="6336704" cy="3600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5868144" y="3356992"/>
            <a:ext cx="3168352" cy="2304256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Благодаря индексации элементов массива с 0 экономится одна операция (-1) при каждом обращении к элементам массива.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9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Двумерные массивы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916359"/>
              </p:ext>
            </p:extLst>
          </p:nvPr>
        </p:nvGraphicFramePr>
        <p:xfrm>
          <a:off x="3059832" y="1628800"/>
          <a:ext cx="5832648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/>
                <a:gridCol w="972108"/>
                <a:gridCol w="972108"/>
                <a:gridCol w="972108"/>
                <a:gridCol w="972108"/>
                <a:gridCol w="972108"/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a[4]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a[5]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79512" y="1556792"/>
            <a:ext cx="259228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000" dirty="0"/>
              <a:t>Построим массив, состоящий из </a:t>
            </a:r>
            <a:r>
              <a:rPr lang="ru-RU" sz="2000" dirty="0" smtClean="0"/>
              <a:t>четырёх </a:t>
            </a:r>
            <a:r>
              <a:rPr lang="ru-RU" sz="2000" dirty="0"/>
              <a:t>таких массивов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[6];</a:t>
            </a:r>
            <a:endParaRPr lang="en-US" altLang="ru-RU" sz="2000" b="1" dirty="0">
              <a:solidFill>
                <a:prstClr val="black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88511"/>
              </p:ext>
            </p:extLst>
          </p:nvPr>
        </p:nvGraphicFramePr>
        <p:xfrm>
          <a:off x="3059832" y="2708920"/>
          <a:ext cx="5832648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/>
                <a:gridCol w="972108"/>
                <a:gridCol w="972108"/>
                <a:gridCol w="972108"/>
                <a:gridCol w="972108"/>
                <a:gridCol w="972108"/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a[4]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a[5]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731614"/>
              </p:ext>
            </p:extLst>
          </p:nvPr>
        </p:nvGraphicFramePr>
        <p:xfrm>
          <a:off x="3059832" y="3789040"/>
          <a:ext cx="5832648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/>
                <a:gridCol w="972108"/>
                <a:gridCol w="972108"/>
                <a:gridCol w="972108"/>
                <a:gridCol w="972108"/>
                <a:gridCol w="972108"/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a[4]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a[5]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731614"/>
              </p:ext>
            </p:extLst>
          </p:nvPr>
        </p:nvGraphicFramePr>
        <p:xfrm>
          <a:off x="3059832" y="4869160"/>
          <a:ext cx="5832648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/>
                <a:gridCol w="972108"/>
                <a:gridCol w="972108"/>
                <a:gridCol w="972108"/>
                <a:gridCol w="972108"/>
                <a:gridCol w="972108"/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a[4]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a[5]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2699792" y="1988840"/>
            <a:ext cx="40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dirty="0"/>
              <a:t>0</a:t>
            </a: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2699792" y="3068960"/>
            <a:ext cx="40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 dirty="0" smtClean="0"/>
              <a:t>1</a:t>
            </a:r>
            <a:endParaRPr lang="ru-RU" altLang="ru-RU" b="1" dirty="0"/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2699792" y="4149080"/>
            <a:ext cx="40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 dirty="0" smtClean="0"/>
              <a:t>2</a:t>
            </a:r>
            <a:endParaRPr lang="ru-RU" altLang="ru-RU" b="1" dirty="0"/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2699792" y="5229200"/>
            <a:ext cx="40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 dirty="0" smtClean="0"/>
              <a:t>3</a:t>
            </a:r>
            <a:endParaRPr lang="ru-RU" altLang="ru-RU" b="1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3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 использования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3D 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массива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79512" y="1340768"/>
            <a:ext cx="86409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проинициализировать 3D массив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][3][4] значениями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i+j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*k)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vfX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0 };</a:t>
            </a:r>
          </a:p>
          <a:p>
            <a:pPr>
              <a:spcBef>
                <a:spcPts val="1200"/>
              </a:spcBef>
            </a:pPr>
            <a:r>
              <a:rPr lang="nn-NO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vfX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 &lt;&lt; 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vfX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- 1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- 1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- 1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39952" y="4365104"/>
            <a:ext cx="5004048" cy="1959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  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0         0         0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0  0.841471  0.909297   0.14112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0.909297 -0.756802 -0.279415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0.841471 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0.841471  0.841471  0.841471</a:t>
            </a:r>
          </a:p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0.841471 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0.909297   0.14112 -0.756802</a:t>
            </a:r>
          </a:p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0.841471  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0.14112 -0.958924  0.656987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8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 использования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3D 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массива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340768"/>
            <a:ext cx="842493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проинициализировать 3D массив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][3][4] значениями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i+j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*k)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vfX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0 };</a:t>
            </a:r>
          </a:p>
          <a:p>
            <a:pPr>
              <a:spcBef>
                <a:spcPts val="1200"/>
              </a:spcBef>
            </a:pPr>
            <a:r>
              <a:rPr lang="nn-NO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vfX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 &lt;&lt; 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vfX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i="1" u="sng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i="1" u="sng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139952" y="4365104"/>
            <a:ext cx="5004048" cy="1959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  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0         0         0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0  0.841471  0.909297   0.14112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0.909297 -0.756802 -0.279415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0.841471 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0.841471  0.841471  0.841471</a:t>
            </a:r>
          </a:p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0.841471 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0.909297   0.14112 -0.756802</a:t>
            </a:r>
          </a:p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0.841471  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0.14112 -0.958924  0.656987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1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980728"/>
            <a:ext cx="8712968" cy="271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Строки символов в С++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ru-RU" sz="2400" dirty="0" smtClean="0"/>
              <a:t> </a:t>
            </a:r>
            <a:r>
              <a:rPr lang="ru-RU" altLang="ru-RU" sz="2400" dirty="0" smtClean="0"/>
              <a:t>В </a:t>
            </a:r>
            <a:r>
              <a:rPr lang="ru-RU" altLang="ru-RU" sz="2400" dirty="0"/>
              <a:t>С++ есть несколько способов представления строк символов: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ru-RU" altLang="ru-RU" sz="2400" dirty="0"/>
              <a:t>в виде одномерного массива </a:t>
            </a:r>
            <a:r>
              <a:rPr lang="ru-RU" altLang="ru-RU" sz="2400" dirty="0" smtClean="0"/>
              <a:t>символов</a:t>
            </a:r>
            <a:r>
              <a:rPr lang="en-US" altLang="ru-RU" sz="2400" dirty="0" smtClean="0"/>
              <a:t/>
            </a:r>
            <a:br>
              <a:rPr lang="en-US" altLang="ru-RU" sz="2400" dirty="0" smtClean="0"/>
            </a:br>
            <a:r>
              <a:rPr lang="ru-RU" altLang="ru-RU" sz="2400" dirty="0" smtClean="0"/>
              <a:t>(строки</a:t>
            </a:r>
            <a:r>
              <a:rPr lang="ru-RU" altLang="ru-RU" sz="2400" dirty="0"/>
              <a:t>, завершающиеся нулевым байтом</a:t>
            </a:r>
            <a:r>
              <a:rPr lang="ru-RU" altLang="ru-RU" sz="2400" dirty="0" smtClean="0"/>
              <a:t>)</a:t>
            </a:r>
            <a:endParaRPr lang="ru-RU" altLang="ru-RU" sz="2400" dirty="0"/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ru-RU" altLang="ru-RU" sz="2400" dirty="0"/>
              <a:t>в виде объекта класса </a:t>
            </a:r>
            <a:r>
              <a:rPr lang="en-US" alt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ru-RU" altLang="ru-RU" sz="2400" dirty="0"/>
              <a:t>другие способы в зависимости от реализации</a:t>
            </a:r>
            <a:endParaRPr lang="en-US" alt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3717032"/>
            <a:ext cx="8424936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altLang="ru-RU" sz="2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Строки, завершающиеся нулевым байтом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altLang="ru-RU" sz="2400" dirty="0">
                <a:solidFill>
                  <a:prstClr val="black"/>
                </a:solidFill>
              </a:rPr>
              <a:t>Описываются как одномерный массив, каждый элемент которого имеет тип </a:t>
            </a:r>
            <a:r>
              <a:rPr lang="en-US" alt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endParaRPr lang="ru-RU" altLang="ru-RU" sz="2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altLang="ru-RU" sz="2400" dirty="0">
                <a:solidFill>
                  <a:prstClr val="black"/>
                </a:solidFill>
              </a:rPr>
              <a:t>Символы строки последовательно располагаются в элементах  массива, начиная с нулевого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altLang="ru-RU" sz="2400" dirty="0">
                <a:solidFill>
                  <a:prstClr val="black"/>
                </a:solidFill>
              </a:rPr>
              <a:t>В элемент массива, следующий за последним символом  автоматически записывается элемент с </a:t>
            </a:r>
            <a:r>
              <a:rPr lang="en-US" altLang="ru-RU" sz="2400" dirty="0">
                <a:solidFill>
                  <a:prstClr val="black"/>
                </a:solidFill>
              </a:rPr>
              <a:t>ASCII </a:t>
            </a:r>
            <a:r>
              <a:rPr lang="ru-RU" altLang="ru-RU" sz="2400" dirty="0">
                <a:solidFill>
                  <a:prstClr val="black"/>
                </a:solidFill>
              </a:rPr>
              <a:t>кодом  0: </a:t>
            </a:r>
            <a:r>
              <a:rPr lang="en-US" altLang="ru-RU" sz="2400" dirty="0">
                <a:solidFill>
                  <a:prstClr val="black"/>
                </a:solidFill>
              </a:rPr>
              <a:t>'</a:t>
            </a:r>
            <a:r>
              <a:rPr lang="ru-RU" altLang="ru-RU" sz="2400" dirty="0" smtClean="0">
                <a:solidFill>
                  <a:prstClr val="black"/>
                </a:solidFill>
              </a:rPr>
              <a:t>\0</a:t>
            </a:r>
            <a:r>
              <a:rPr lang="en-US" altLang="ru-RU" sz="2400" dirty="0">
                <a:solidFill>
                  <a:prstClr val="black"/>
                </a:solidFill>
              </a:rPr>
              <a:t>'</a:t>
            </a:r>
            <a:endParaRPr lang="ru-RU" altLang="ru-RU" sz="2400" dirty="0">
              <a:solidFill>
                <a:prstClr val="black"/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38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Описание строк, завершающихся нулевым байтом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628800"/>
            <a:ext cx="820891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altLang="ru-RU" sz="2000" dirty="0"/>
              <a:t>Строка описывается как обычный массив символов </a:t>
            </a:r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endParaRPr lang="ru-RU" alt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altLang="ru-RU" sz="2000" dirty="0"/>
              <a:t>Размер массива должен быть на 1 больше длины самой длинной строки, которую предполагается в этом массиве хранить </a:t>
            </a:r>
            <a:endParaRPr lang="en-US" altLang="ru-RU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23528" y="2780928"/>
            <a:ext cx="3147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 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918797"/>
              </p:ext>
            </p:extLst>
          </p:nvPr>
        </p:nvGraphicFramePr>
        <p:xfrm>
          <a:off x="3491880" y="2780928"/>
          <a:ext cx="5500690" cy="118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130"/>
                <a:gridCol w="423130"/>
                <a:gridCol w="423130"/>
                <a:gridCol w="423130"/>
                <a:gridCol w="423130"/>
                <a:gridCol w="423130"/>
                <a:gridCol w="423130"/>
                <a:gridCol w="423130"/>
                <a:gridCol w="423130"/>
                <a:gridCol w="423130"/>
                <a:gridCol w="423130"/>
                <a:gridCol w="423130"/>
                <a:gridCol w="423130"/>
              </a:tblGrid>
              <a:tr h="0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 marL="91436" marR="91436" marT="45749" marB="45749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</a:t>
                      </a:r>
                      <a:endParaRPr lang="ru-RU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ru-RU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</a:t>
                      </a:r>
                      <a:endParaRPr lang="ru-RU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</a:t>
                      </a:r>
                      <a:endParaRPr lang="ru-RU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ru-RU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\</a:t>
                      </a:r>
                      <a:r>
                        <a:rPr lang="en-US" sz="20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36" marR="91436" marT="45749" marB="45749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marL="91436" marR="91436" marT="45749" marB="45749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91436" marR="91436" marT="45749" marB="45749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91436" marR="91436" marT="45749" marB="45749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91436" marR="91436" marT="45749" marB="4574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91436" marR="91436" marT="45749" marB="4574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</a:t>
                      </a:r>
                      <a:endParaRPr lang="ru-RU" sz="2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91436" marR="91436" marT="45749" marB="45749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251520" y="4005064"/>
            <a:ext cx="864096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Основные отличия строк от массивов: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altLang="ru-RU" dirty="0"/>
              <a:t>В </a:t>
            </a:r>
            <a:r>
              <a:rPr lang="ru-RU" altLang="ru-RU" sz="2000" dirty="0"/>
              <a:t>процессе выполнения программы отслеживается текущая длина строки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altLang="ru-RU" sz="2000" dirty="0"/>
              <a:t>Строка в целом может быть проинициализирована значением строкового литерала  (а не только поэлементно символьными значениями)</a:t>
            </a:r>
            <a:endParaRPr lang="en-US" altLang="ru-RU" sz="2000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altLang="ru-RU" sz="2000" dirty="0"/>
              <a:t>При помещении идентификатора символьного массива в поток </a:t>
            </a:r>
            <a:r>
              <a:rPr lang="en-US" altLang="ru-RU" sz="2000" dirty="0"/>
              <a:t>cout  </a:t>
            </a:r>
            <a:r>
              <a:rPr lang="ru-RU" altLang="ru-RU" sz="2000" dirty="0"/>
              <a:t>выводится не адрес массива, а его содержимое  от  </a:t>
            </a:r>
            <a:r>
              <a:rPr lang="ru-RU" altLang="ru-RU" sz="2000" dirty="0" smtClean="0"/>
              <a:t>0-го </a:t>
            </a:r>
            <a:r>
              <a:rPr lang="ru-RU" altLang="ru-RU" sz="2000" dirty="0"/>
              <a:t>элемента до последнего перед  завершающим символом  \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altLang="ru-RU" sz="2000" dirty="0"/>
              <a:t>  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44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908720"/>
            <a:ext cx="842493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Функции для работы со строками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заканчивающимися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\0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296402"/>
              </p:ext>
            </p:extLst>
          </p:nvPr>
        </p:nvGraphicFramePr>
        <p:xfrm>
          <a:off x="467544" y="2204864"/>
          <a:ext cx="7949505" cy="3992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6264"/>
                <a:gridCol w="5573241"/>
              </a:tblGrid>
              <a:tr h="370872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tx1"/>
                          </a:solidFill>
                        </a:rPr>
                        <a:t>Имя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1" dirty="0" smtClean="0">
                          <a:solidFill>
                            <a:schemeClr val="tx1"/>
                          </a:solidFill>
                        </a:rPr>
                        <a:t>Предназначение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72">
                <a:tc>
                  <a:txBody>
                    <a:bodyPr/>
                    <a:lstStyle/>
                    <a:p>
                      <a:pPr algn="l"/>
                      <a:r>
                        <a:rPr lang="en-US" sz="1800" i="1" kern="1200" dirty="0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kern="1200" baseline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Вычисляет</a:t>
                      </a:r>
                      <a:r>
                        <a:rPr lang="ru-RU" sz="2000" baseline="0" dirty="0" smtClean="0"/>
                        <a:t> текущую длину строки </a:t>
                      </a:r>
                      <a:r>
                        <a:rPr lang="en-US" sz="2000" baseline="0" dirty="0" smtClean="0"/>
                        <a:t>s1</a:t>
                      </a:r>
                      <a:endParaRPr lang="ru-RU" sz="2000" dirty="0"/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72">
                <a:tc>
                  <a:txBody>
                    <a:bodyPr/>
                    <a:lstStyle/>
                    <a:p>
                      <a:pPr algn="l"/>
                      <a:r>
                        <a:rPr lang="en-US" sz="1800" i="1" kern="12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baseline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Возвращает</a:t>
                      </a:r>
                      <a:r>
                        <a:rPr lang="ru-RU" sz="2000" baseline="0" dirty="0" smtClean="0"/>
                        <a:t> 0, если строки совпадают, отрицательное значение, если </a:t>
                      </a:r>
                      <a:r>
                        <a:rPr lang="en-US" sz="2000" baseline="0" dirty="0" smtClean="0"/>
                        <a:t>s1 &lt; s2 </a:t>
                      </a:r>
                      <a:r>
                        <a:rPr lang="ru-RU" sz="2000" baseline="0" dirty="0" smtClean="0"/>
                        <a:t>и положительное, если </a:t>
                      </a:r>
                      <a:r>
                        <a:rPr lang="en-US" sz="2000" baseline="0" dirty="0" smtClean="0"/>
                        <a:t>s1 &gt; s2</a:t>
                      </a:r>
                      <a:endParaRPr lang="ru-RU" sz="2000" dirty="0"/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72">
                <a:tc>
                  <a:txBody>
                    <a:bodyPr/>
                    <a:lstStyle/>
                    <a:p>
                      <a:pPr algn="l"/>
                      <a:r>
                        <a:rPr lang="en-US" sz="1800" i="1" kern="12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baseline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Копирует</a:t>
                      </a:r>
                      <a:r>
                        <a:rPr lang="ru-RU" sz="2000" baseline="0" dirty="0" smtClean="0"/>
                        <a:t> строку </a:t>
                      </a:r>
                      <a:r>
                        <a:rPr lang="en-US" sz="2000" baseline="0" dirty="0" smtClean="0"/>
                        <a:t>s2 </a:t>
                      </a:r>
                      <a:r>
                        <a:rPr lang="ru-RU" sz="2000" baseline="0" dirty="0" smtClean="0"/>
                        <a:t>в строку </a:t>
                      </a:r>
                      <a:r>
                        <a:rPr lang="en-US" sz="2000" baseline="0" dirty="0" smtClean="0"/>
                        <a:t>s1 </a:t>
                      </a:r>
                      <a:endParaRPr lang="ru-RU" sz="2000" dirty="0"/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72">
                <a:tc>
                  <a:txBody>
                    <a:bodyPr/>
                    <a:lstStyle/>
                    <a:p>
                      <a:pPr algn="l"/>
                      <a:r>
                        <a:rPr lang="en-US" sz="1800" i="1" kern="12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kern="1200" baseline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Приписывает</a:t>
                      </a:r>
                      <a:r>
                        <a:rPr lang="ru-RU" sz="2000" baseline="0" dirty="0" smtClean="0"/>
                        <a:t> строку </a:t>
                      </a:r>
                      <a:r>
                        <a:rPr lang="en-US" sz="2000" baseline="0" dirty="0" smtClean="0"/>
                        <a:t>s2 </a:t>
                      </a:r>
                      <a:r>
                        <a:rPr lang="ru-RU" sz="2000" baseline="0" dirty="0" smtClean="0"/>
                        <a:t>в конец строки </a:t>
                      </a:r>
                      <a:r>
                        <a:rPr lang="en-US" sz="2000" baseline="0" dirty="0" smtClean="0"/>
                        <a:t>s1</a:t>
                      </a:r>
                      <a:endParaRPr lang="ru-RU" sz="2000" dirty="0"/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135">
                <a:tc>
                  <a:txBody>
                    <a:bodyPr/>
                    <a:lstStyle/>
                    <a:p>
                      <a:pPr algn="l"/>
                      <a:r>
                        <a:rPr lang="en-US" sz="1800" i="1" kern="12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strchr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kern="1200" baseline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800" kern="1200" baseline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ch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Возвращает</a:t>
                      </a:r>
                      <a:r>
                        <a:rPr lang="ru-RU" sz="2000" baseline="0" dirty="0" smtClean="0"/>
                        <a:t> указатель на позицию первого вхождения символа </a:t>
                      </a:r>
                      <a:r>
                        <a:rPr lang="en-US" sz="2000" baseline="0" dirty="0" err="1" smtClean="0"/>
                        <a:t>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ru-RU" sz="2000" baseline="0" dirty="0" smtClean="0"/>
                        <a:t>в строку </a:t>
                      </a:r>
                      <a:r>
                        <a:rPr lang="en-US" sz="2000" baseline="0" dirty="0" smtClean="0"/>
                        <a:t>s1</a:t>
                      </a:r>
                      <a:endParaRPr lang="ru-RU" sz="2000" dirty="0"/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135">
                <a:tc>
                  <a:txBody>
                    <a:bodyPr/>
                    <a:lstStyle/>
                    <a:p>
                      <a:pPr algn="l"/>
                      <a:r>
                        <a:rPr lang="en-US" sz="1800" i="1" kern="12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strstr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kern="1200" baseline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800" kern="1200" baseline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Возвращает</a:t>
                      </a:r>
                      <a:r>
                        <a:rPr lang="ru-RU" sz="2000" baseline="0" dirty="0" smtClean="0"/>
                        <a:t> указатель на позицию первого вхождения строки </a:t>
                      </a:r>
                      <a:r>
                        <a:rPr lang="en-US" sz="2000" baseline="0" dirty="0" smtClean="0"/>
                        <a:t>s</a:t>
                      </a:r>
                      <a:r>
                        <a:rPr lang="ru-RU" sz="2000" baseline="0" dirty="0" smtClean="0"/>
                        <a:t>2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ru-RU" sz="2000" baseline="0" dirty="0" smtClean="0"/>
                        <a:t>в строку </a:t>
                      </a:r>
                      <a:r>
                        <a:rPr lang="en-US" sz="2000" baseline="0" dirty="0" smtClean="0"/>
                        <a:t>s1</a:t>
                      </a:r>
                      <a:endParaRPr lang="ru-RU" sz="2000" dirty="0"/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827584" y="1772816"/>
            <a:ext cx="2864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string.h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6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81076"/>
              </p:ext>
            </p:extLst>
          </p:nvPr>
        </p:nvGraphicFramePr>
        <p:xfrm>
          <a:off x="251520" y="1988840"/>
          <a:ext cx="8640960" cy="762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\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6" name="Дуга 15"/>
          <p:cNvSpPr/>
          <p:nvPr/>
        </p:nvSpPr>
        <p:spPr>
          <a:xfrm>
            <a:off x="5868144" y="1628800"/>
            <a:ext cx="3024336" cy="666750"/>
          </a:xfrm>
          <a:prstGeom prst="arc">
            <a:avLst>
              <a:gd name="adj1" fmla="val 10800000"/>
              <a:gd name="adj2" fmla="val 21582736"/>
            </a:avLst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6804248" y="908720"/>
            <a:ext cx="1224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+mn-lt"/>
              </a:rPr>
              <a:t>Мусор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1556792"/>
            <a:ext cx="4275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[20] 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"Good Morning"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79512" y="321297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000" i="1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strcpy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79512" y="436510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164736"/>
              </p:ext>
            </p:extLst>
          </p:nvPr>
        </p:nvGraphicFramePr>
        <p:xfrm>
          <a:off x="251520" y="3645024"/>
          <a:ext cx="8640960" cy="762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\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\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54061"/>
              </p:ext>
            </p:extLst>
          </p:nvPr>
        </p:nvGraphicFramePr>
        <p:xfrm>
          <a:off x="251520" y="5373216"/>
          <a:ext cx="8640960" cy="762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\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\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\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179512" y="2708920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79512" y="4941168"/>
            <a:ext cx="2300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strcpy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6084168" y="1196752"/>
            <a:ext cx="25922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 smtClean="0">
                <a:latin typeface="+mn-lt"/>
              </a:rPr>
              <a:t>(на самом деле \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altLang="ru-RU" sz="2000" dirty="0" smtClean="0">
                <a:latin typeface="+mn-lt"/>
              </a:rPr>
              <a:t>)</a:t>
            </a:r>
            <a:endParaRPr lang="ru-RU" altLang="ru-RU" sz="2000" dirty="0">
              <a:latin typeface="+mn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347864" y="2708920"/>
            <a:ext cx="1728192" cy="4320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Good Morning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347864" y="4365104"/>
            <a:ext cx="1728192" cy="4320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0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20" grpId="0"/>
      <p:bldP spid="24" grpId="0"/>
      <p:bldP spid="26" grpId="0"/>
      <p:bldP spid="19" grpId="0"/>
      <p:bldP spid="23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Основные ограничения на действия со строками, завершающимися нулевым байтом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2060848"/>
            <a:ext cx="86409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sz="2200" dirty="0"/>
              <a:t>Строки, как и обычные массивы, нельзя присваивать друг другу, используя оператор присваивания</a:t>
            </a:r>
            <a:r>
              <a:rPr lang="en-US" sz="2200" dirty="0"/>
              <a:t> </a:t>
            </a:r>
            <a:r>
              <a:rPr lang="ru-RU" sz="2200" dirty="0"/>
              <a:t>(включая присвоение строке строкового литерала где-либо, кроме начальной инициализации</a:t>
            </a:r>
            <a:r>
              <a:rPr lang="ru-RU" sz="2200" dirty="0" smtClean="0"/>
              <a:t>)</a:t>
            </a:r>
            <a:endParaRPr lang="ru-RU" sz="2200" dirty="0"/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sz="2200" dirty="0"/>
              <a:t>К строкам, как </a:t>
            </a:r>
            <a:r>
              <a:rPr lang="ru-RU" sz="2200" dirty="0" smtClean="0"/>
              <a:t>и к </a:t>
            </a:r>
            <a:r>
              <a:rPr lang="ru-RU" sz="2200" dirty="0"/>
              <a:t>обычным массивам, нельзя применять операции </a:t>
            </a:r>
            <a:r>
              <a:rPr lang="ru-RU" sz="2200" dirty="0" smtClean="0"/>
              <a:t>сравнения</a:t>
            </a:r>
            <a:r>
              <a:rPr lang="en-US" sz="2200" dirty="0" smtClean="0"/>
              <a:t> ( &gt; &lt; == != )</a:t>
            </a:r>
            <a:endParaRPr lang="ru-RU" sz="2200" dirty="0"/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sz="2200" dirty="0"/>
              <a:t>Для строк нет перегруженных </a:t>
            </a:r>
            <a:r>
              <a:rPr lang="ru-RU" sz="2200" dirty="0" smtClean="0"/>
              <a:t>операций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ru-RU" sz="2200" dirty="0" smtClean="0"/>
              <a:t>(например</a:t>
            </a:r>
            <a:r>
              <a:rPr lang="ru-RU" sz="2200" dirty="0"/>
              <a:t>, </a:t>
            </a:r>
            <a:r>
              <a:rPr lang="ru-RU" sz="2200" dirty="0" smtClean="0"/>
              <a:t>нет оператора + </a:t>
            </a:r>
            <a:r>
              <a:rPr lang="ru-RU" sz="2200" dirty="0"/>
              <a:t>для </a:t>
            </a:r>
            <a:r>
              <a:rPr lang="ru-RU" sz="2200" dirty="0" smtClean="0"/>
              <a:t>конкатенации)</a:t>
            </a:r>
            <a:endParaRPr lang="ru-RU" sz="2200" dirty="0"/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sz="2200" dirty="0"/>
              <a:t>Для выполнения операций копирования, конкатенации, сравнения строк и ряда других операций </a:t>
            </a:r>
            <a:r>
              <a:rPr lang="ru-RU" sz="2200" dirty="0" smtClean="0"/>
              <a:t>используются </a:t>
            </a:r>
            <a:r>
              <a:rPr lang="ru-RU" sz="2200" dirty="0"/>
              <a:t>встроенные функции, описанные в </a:t>
            </a:r>
            <a:r>
              <a:rPr lang="ru-RU" sz="2200" dirty="0" smtClean="0"/>
              <a:t>заголовочном файле </a:t>
            </a:r>
            <a:r>
              <a:rPr lang="en-US" sz="2200" dirty="0" smtClean="0"/>
              <a:t>&lt;</a:t>
            </a:r>
            <a:r>
              <a:rPr lang="en-US" sz="2200" dirty="0" err="1" smtClean="0"/>
              <a:t>string.h</a:t>
            </a:r>
            <a:r>
              <a:rPr lang="en-US" sz="2200" dirty="0"/>
              <a:t>&gt;</a:t>
            </a:r>
            <a:endParaRPr lang="ru-RU" sz="22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10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484784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[20] 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"*******************"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19 '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*'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nn-NO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20;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</a:p>
          <a:p>
            <a:pPr>
              <a:lnSpc>
                <a:spcPct val="90000"/>
              </a:lnSpc>
            </a:pP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3140968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strcpy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"Good Morning"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0">
              <a:lnSpc>
                <a:spcPct val="90000"/>
              </a:lnSpc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20;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 lvl="0">
              <a:lnSpc>
                <a:spcPct val="90000"/>
              </a:lnSpc>
            </a:pP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0">
              <a:lnSpc>
                <a:spcPct val="90000"/>
              </a:lnSpc>
            </a:pP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51520" y="4797152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strcpy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0">
              <a:lnSpc>
                <a:spcPct val="90000"/>
              </a:lnSpc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20;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 lvl="0">
              <a:lnSpc>
                <a:spcPct val="90000"/>
              </a:lnSpc>
            </a:pP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0">
              <a:lnSpc>
                <a:spcPct val="90000"/>
              </a:lnSpc>
            </a:pP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64088" y="2060848"/>
            <a:ext cx="3600400" cy="7200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*******************</a:t>
            </a:r>
            <a:endParaRPr lang="ru-RU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*******************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364088" y="3717032"/>
            <a:ext cx="3600400" cy="7200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Good Morning ******</a:t>
            </a:r>
            <a:endParaRPr lang="ru-RU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Good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Morning12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364088" y="5373216"/>
            <a:ext cx="3600400" cy="7200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orning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******</a:t>
            </a:r>
            <a:endParaRPr lang="ru-RU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Hello5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0" grpId="0" animBg="1"/>
      <p:bldP spid="12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Ввод строк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849694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sz="2000" dirty="0">
                <a:cs typeface="Arial" panose="020B0604020202020204" pitchFamily="34" charset="0"/>
              </a:rPr>
              <a:t>При вводе строки с клавиатуры (помещение в поток </a:t>
            </a:r>
            <a:r>
              <a:rPr lang="en-US" sz="2000" dirty="0">
                <a:cs typeface="Arial" panose="020B0604020202020204" pitchFamily="34" charset="0"/>
              </a:rPr>
              <a:t>cin) </a:t>
            </a:r>
            <a:r>
              <a:rPr lang="ru-RU" sz="2000" dirty="0">
                <a:cs typeface="Arial" panose="020B0604020202020204" pitchFamily="34" charset="0"/>
              </a:rPr>
              <a:t>следует контролировать длину вводимой </a:t>
            </a:r>
            <a:r>
              <a:rPr lang="ru-RU" sz="2000" dirty="0" smtClean="0">
                <a:cs typeface="Arial" panose="020B0604020202020204" pitchFamily="34" charset="0"/>
              </a:rPr>
              <a:t>строки</a:t>
            </a:r>
            <a:r>
              <a:rPr lang="en-US" sz="2000" dirty="0" smtClean="0">
                <a:cs typeface="Arial" panose="020B0604020202020204" pitchFamily="34" charset="0"/>
              </a:rPr>
              <a:t>, </a:t>
            </a:r>
            <a:r>
              <a:rPr lang="ru-RU" sz="2000" dirty="0" smtClean="0">
                <a:cs typeface="Arial" panose="020B0604020202020204" pitchFamily="34" charset="0"/>
              </a:rPr>
              <a:t>чтобы </a:t>
            </a:r>
            <a:r>
              <a:rPr lang="ru-RU" sz="2000" dirty="0">
                <a:cs typeface="Arial" panose="020B0604020202020204" pitchFamily="34" charset="0"/>
              </a:rPr>
              <a:t>она не превышала длину массива, где будет храниться строка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0};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&gt;&gt;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Ввод до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MAX-1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символов </a:t>
            </a:r>
            <a:endParaRPr lang="en-US" sz="2000" dirty="0" smtClean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4869160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rgbClr val="2683C6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sz="2000" dirty="0">
                <a:solidFill>
                  <a:prstClr val="black"/>
                </a:solidFill>
              </a:rPr>
              <a:t>ввод строки через &gt;&gt; не позволяет ввести пустую строку или строку из </a:t>
            </a:r>
            <a:r>
              <a:rPr lang="ru-RU" sz="2000" dirty="0" smtClean="0">
                <a:solidFill>
                  <a:prstClr val="black"/>
                </a:solidFill>
              </a:rPr>
              <a:t>пробелов</a:t>
            </a:r>
            <a:r>
              <a:rPr lang="en-US" sz="2000" dirty="0" smtClean="0">
                <a:solidFill>
                  <a:prstClr val="black"/>
                </a:solidFill>
              </a:rPr>
              <a:t>:</a:t>
            </a:r>
            <a:br>
              <a:rPr lang="en-US" sz="2000" dirty="0" smtClean="0">
                <a:solidFill>
                  <a:prstClr val="black"/>
                </a:solidFill>
              </a:rPr>
            </a:br>
            <a:r>
              <a:rPr lang="ru-RU" sz="2000" dirty="0" smtClean="0">
                <a:solidFill>
                  <a:prstClr val="black"/>
                </a:solidFill>
              </a:rPr>
              <a:t>как </a:t>
            </a:r>
            <a:r>
              <a:rPr lang="ru-RU" sz="2000" dirty="0">
                <a:solidFill>
                  <a:prstClr val="black"/>
                </a:solidFill>
              </a:rPr>
              <a:t>и при вводе </a:t>
            </a:r>
            <a:r>
              <a:rPr lang="ru-RU" sz="2000" dirty="0" smtClean="0">
                <a:solidFill>
                  <a:prstClr val="black"/>
                </a:solidFill>
              </a:rPr>
              <a:t>числа</a:t>
            </a:r>
            <a:r>
              <a:rPr lang="en-US" sz="2000" dirty="0" smtClean="0">
                <a:solidFill>
                  <a:prstClr val="black"/>
                </a:solidFill>
              </a:rPr>
              <a:t>,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</a:rPr>
              <a:t>если ввести пустую строку то на экране останется приглашение продолжить </a:t>
            </a:r>
            <a:r>
              <a:rPr lang="ru-RU" sz="2000" dirty="0" smtClean="0">
                <a:solidFill>
                  <a:prstClr val="black"/>
                </a:solidFill>
              </a:rPr>
              <a:t>ввод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23528" y="3356992"/>
            <a:ext cx="849694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rgbClr val="2683C6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sz="2000" dirty="0">
                <a:solidFill>
                  <a:prstClr val="black"/>
                </a:solidFill>
              </a:rPr>
              <a:t>При помещении строки в поток </a:t>
            </a:r>
            <a:r>
              <a:rPr lang="en-US" sz="2000" dirty="0">
                <a:solidFill>
                  <a:prstClr val="black"/>
                </a:solidFill>
              </a:rPr>
              <a:t>cin </a:t>
            </a:r>
            <a:r>
              <a:rPr lang="ru-RU" sz="2000" dirty="0">
                <a:solidFill>
                  <a:prstClr val="black"/>
                </a:solidFill>
              </a:rPr>
              <a:t>пробелы и символы новой строки конвертируются в завершающий нулевой байт</a:t>
            </a:r>
            <a:endParaRPr lang="en-US" sz="2000" dirty="0">
              <a:solidFill>
                <a:prstClr val="black"/>
              </a:solidFill>
            </a:endParaRPr>
          </a:p>
          <a:p>
            <a:pPr lvl="0"/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&gt;&gt;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Введем строку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"Good Morning"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300192" y="2060848"/>
            <a:ext cx="259228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36000" tIns="36000" rIns="36000" bIns="3600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&lt;iomanip&gt;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851920" y="4365104"/>
            <a:ext cx="3600400" cy="5040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Good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21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Ввод строк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2204864"/>
            <a:ext cx="8640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rgbClr val="2683C6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sz="2000" dirty="0">
                <a:solidFill>
                  <a:prstClr val="black"/>
                </a:solidFill>
              </a:rPr>
              <a:t>Чтобы ввести строку, содержащую пробелы, необходимо вызвать встроенную функцию </a:t>
            </a:r>
            <a:r>
              <a:rPr lang="en-US" sz="2000" dirty="0">
                <a:solidFill>
                  <a:prstClr val="black"/>
                </a:solidFill>
              </a:rPr>
              <a:t>getline </a:t>
            </a:r>
            <a:r>
              <a:rPr lang="ru-RU" sz="2000" dirty="0">
                <a:solidFill>
                  <a:prstClr val="black"/>
                </a:solidFill>
              </a:rPr>
              <a:t>для потока </a:t>
            </a:r>
            <a:r>
              <a:rPr lang="en-US" sz="2000" dirty="0">
                <a:solidFill>
                  <a:prstClr val="black"/>
                </a:solidFill>
              </a:rPr>
              <a:t>cin</a:t>
            </a:r>
            <a:r>
              <a:rPr lang="ru-RU" dirty="0">
                <a:solidFill>
                  <a:prstClr val="black"/>
                </a:solidFill>
                <a:latin typeface="Arial" charset="0"/>
              </a:rPr>
              <a:t>:</a:t>
            </a:r>
          </a:p>
          <a:p>
            <a:pPr lvl="0">
              <a:spcBef>
                <a:spcPts val="1800"/>
              </a:spcBef>
            </a:pP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0">
              <a:spcBef>
                <a:spcPts val="1200"/>
              </a:spcBef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или</a:t>
            </a:r>
          </a:p>
          <a:p>
            <a:pPr lvl="0">
              <a:spcBef>
                <a:spcPts val="1200"/>
              </a:spcBef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$';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ru-RU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ru-R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ru-RU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Задаем свой разделитель строк </a:t>
            </a:r>
            <a:endParaRPr lang="ru-RU" sz="20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26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олилиния 21"/>
          <p:cNvSpPr/>
          <p:nvPr/>
        </p:nvSpPr>
        <p:spPr>
          <a:xfrm>
            <a:off x="2728305" y="3000699"/>
            <a:ext cx="6349066" cy="1138323"/>
          </a:xfrm>
          <a:custGeom>
            <a:avLst/>
            <a:gdLst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450568 w 6535682"/>
              <a:gd name="connsiteY25" fmla="*/ 674915 h 1208315"/>
              <a:gd name="connsiteX26" fmla="*/ 309054 w 6535682"/>
              <a:gd name="connsiteY26" fmla="*/ 707572 h 1208315"/>
              <a:gd name="connsiteX27" fmla="*/ 243740 w 6535682"/>
              <a:gd name="connsiteY27" fmla="*/ 729343 h 1208315"/>
              <a:gd name="connsiteX28" fmla="*/ 211082 w 6535682"/>
              <a:gd name="connsiteY28" fmla="*/ 740229 h 1208315"/>
              <a:gd name="connsiteX29" fmla="*/ 123997 w 6535682"/>
              <a:gd name="connsiteY29" fmla="*/ 751115 h 1208315"/>
              <a:gd name="connsiteX30" fmla="*/ 26025 w 6535682"/>
              <a:gd name="connsiteY30" fmla="*/ 794658 h 1208315"/>
              <a:gd name="connsiteX31" fmla="*/ 15140 w 6535682"/>
              <a:gd name="connsiteY31" fmla="*/ 990600 h 1208315"/>
              <a:gd name="connsiteX32" fmla="*/ 36911 w 6535682"/>
              <a:gd name="connsiteY32" fmla="*/ 1023258 h 1208315"/>
              <a:gd name="connsiteX33" fmla="*/ 80454 w 6535682"/>
              <a:gd name="connsiteY33" fmla="*/ 1045029 h 1208315"/>
              <a:gd name="connsiteX34" fmla="*/ 102225 w 6535682"/>
              <a:gd name="connsiteY34" fmla="*/ 1077686 h 1208315"/>
              <a:gd name="connsiteX35" fmla="*/ 167540 w 6535682"/>
              <a:gd name="connsiteY35" fmla="*/ 1121229 h 1208315"/>
              <a:gd name="connsiteX36" fmla="*/ 178425 w 6535682"/>
              <a:gd name="connsiteY36" fmla="*/ 1153886 h 1208315"/>
              <a:gd name="connsiteX37" fmla="*/ 232854 w 6535682"/>
              <a:gd name="connsiteY37" fmla="*/ 1197429 h 1208315"/>
              <a:gd name="connsiteX38" fmla="*/ 276397 w 6535682"/>
              <a:gd name="connsiteY38" fmla="*/ 1208315 h 1208315"/>
              <a:gd name="connsiteX39" fmla="*/ 363482 w 6535682"/>
              <a:gd name="connsiteY39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309054 w 6535682"/>
              <a:gd name="connsiteY25" fmla="*/ 707572 h 1208315"/>
              <a:gd name="connsiteX26" fmla="*/ 243740 w 6535682"/>
              <a:gd name="connsiteY26" fmla="*/ 729343 h 1208315"/>
              <a:gd name="connsiteX27" fmla="*/ 211082 w 6535682"/>
              <a:gd name="connsiteY27" fmla="*/ 740229 h 1208315"/>
              <a:gd name="connsiteX28" fmla="*/ 123997 w 6535682"/>
              <a:gd name="connsiteY28" fmla="*/ 751115 h 1208315"/>
              <a:gd name="connsiteX29" fmla="*/ 26025 w 6535682"/>
              <a:gd name="connsiteY29" fmla="*/ 794658 h 1208315"/>
              <a:gd name="connsiteX30" fmla="*/ 15140 w 6535682"/>
              <a:gd name="connsiteY30" fmla="*/ 990600 h 1208315"/>
              <a:gd name="connsiteX31" fmla="*/ 36911 w 6535682"/>
              <a:gd name="connsiteY31" fmla="*/ 1023258 h 1208315"/>
              <a:gd name="connsiteX32" fmla="*/ 80454 w 6535682"/>
              <a:gd name="connsiteY32" fmla="*/ 1045029 h 1208315"/>
              <a:gd name="connsiteX33" fmla="*/ 102225 w 6535682"/>
              <a:gd name="connsiteY33" fmla="*/ 1077686 h 1208315"/>
              <a:gd name="connsiteX34" fmla="*/ 167540 w 6535682"/>
              <a:gd name="connsiteY34" fmla="*/ 1121229 h 1208315"/>
              <a:gd name="connsiteX35" fmla="*/ 178425 w 6535682"/>
              <a:gd name="connsiteY35" fmla="*/ 1153886 h 1208315"/>
              <a:gd name="connsiteX36" fmla="*/ 232854 w 6535682"/>
              <a:gd name="connsiteY36" fmla="*/ 1197429 h 1208315"/>
              <a:gd name="connsiteX37" fmla="*/ 276397 w 6535682"/>
              <a:gd name="connsiteY37" fmla="*/ 1208315 h 1208315"/>
              <a:gd name="connsiteX38" fmla="*/ 363482 w 6535682"/>
              <a:gd name="connsiteY38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103711 w 6535682"/>
              <a:gd name="connsiteY20" fmla="*/ 631372 h 1208315"/>
              <a:gd name="connsiteX21" fmla="*/ 842454 w 6535682"/>
              <a:gd name="connsiteY21" fmla="*/ 642258 h 1208315"/>
              <a:gd name="connsiteX22" fmla="*/ 766254 w 6535682"/>
              <a:gd name="connsiteY22" fmla="*/ 653143 h 1208315"/>
              <a:gd name="connsiteX23" fmla="*/ 733597 w 6535682"/>
              <a:gd name="connsiteY23" fmla="*/ 664029 h 1208315"/>
              <a:gd name="connsiteX24" fmla="*/ 309054 w 6535682"/>
              <a:gd name="connsiteY24" fmla="*/ 707572 h 1208315"/>
              <a:gd name="connsiteX25" fmla="*/ 243740 w 6535682"/>
              <a:gd name="connsiteY25" fmla="*/ 729343 h 1208315"/>
              <a:gd name="connsiteX26" fmla="*/ 211082 w 6535682"/>
              <a:gd name="connsiteY26" fmla="*/ 740229 h 1208315"/>
              <a:gd name="connsiteX27" fmla="*/ 123997 w 6535682"/>
              <a:gd name="connsiteY27" fmla="*/ 751115 h 1208315"/>
              <a:gd name="connsiteX28" fmla="*/ 26025 w 6535682"/>
              <a:gd name="connsiteY28" fmla="*/ 794658 h 1208315"/>
              <a:gd name="connsiteX29" fmla="*/ 15140 w 6535682"/>
              <a:gd name="connsiteY29" fmla="*/ 990600 h 1208315"/>
              <a:gd name="connsiteX30" fmla="*/ 36911 w 6535682"/>
              <a:gd name="connsiteY30" fmla="*/ 1023258 h 1208315"/>
              <a:gd name="connsiteX31" fmla="*/ 80454 w 6535682"/>
              <a:gd name="connsiteY31" fmla="*/ 1045029 h 1208315"/>
              <a:gd name="connsiteX32" fmla="*/ 102225 w 6535682"/>
              <a:gd name="connsiteY32" fmla="*/ 1077686 h 1208315"/>
              <a:gd name="connsiteX33" fmla="*/ 167540 w 6535682"/>
              <a:gd name="connsiteY33" fmla="*/ 1121229 h 1208315"/>
              <a:gd name="connsiteX34" fmla="*/ 178425 w 6535682"/>
              <a:gd name="connsiteY34" fmla="*/ 1153886 h 1208315"/>
              <a:gd name="connsiteX35" fmla="*/ 232854 w 6535682"/>
              <a:gd name="connsiteY35" fmla="*/ 1197429 h 1208315"/>
              <a:gd name="connsiteX36" fmla="*/ 276397 w 6535682"/>
              <a:gd name="connsiteY36" fmla="*/ 1208315 h 1208315"/>
              <a:gd name="connsiteX37" fmla="*/ 363482 w 6535682"/>
              <a:gd name="connsiteY37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103711 w 6535682"/>
              <a:gd name="connsiteY19" fmla="*/ 631372 h 1208315"/>
              <a:gd name="connsiteX20" fmla="*/ 842454 w 6535682"/>
              <a:gd name="connsiteY20" fmla="*/ 642258 h 1208315"/>
              <a:gd name="connsiteX21" fmla="*/ 766254 w 6535682"/>
              <a:gd name="connsiteY21" fmla="*/ 653143 h 1208315"/>
              <a:gd name="connsiteX22" fmla="*/ 733597 w 6535682"/>
              <a:gd name="connsiteY22" fmla="*/ 664029 h 1208315"/>
              <a:gd name="connsiteX23" fmla="*/ 309054 w 6535682"/>
              <a:gd name="connsiteY23" fmla="*/ 707572 h 1208315"/>
              <a:gd name="connsiteX24" fmla="*/ 243740 w 6535682"/>
              <a:gd name="connsiteY24" fmla="*/ 729343 h 1208315"/>
              <a:gd name="connsiteX25" fmla="*/ 211082 w 6535682"/>
              <a:gd name="connsiteY25" fmla="*/ 740229 h 1208315"/>
              <a:gd name="connsiteX26" fmla="*/ 123997 w 6535682"/>
              <a:gd name="connsiteY26" fmla="*/ 751115 h 1208315"/>
              <a:gd name="connsiteX27" fmla="*/ 26025 w 6535682"/>
              <a:gd name="connsiteY27" fmla="*/ 794658 h 1208315"/>
              <a:gd name="connsiteX28" fmla="*/ 15140 w 6535682"/>
              <a:gd name="connsiteY28" fmla="*/ 990600 h 1208315"/>
              <a:gd name="connsiteX29" fmla="*/ 36911 w 6535682"/>
              <a:gd name="connsiteY29" fmla="*/ 1023258 h 1208315"/>
              <a:gd name="connsiteX30" fmla="*/ 80454 w 6535682"/>
              <a:gd name="connsiteY30" fmla="*/ 1045029 h 1208315"/>
              <a:gd name="connsiteX31" fmla="*/ 102225 w 6535682"/>
              <a:gd name="connsiteY31" fmla="*/ 1077686 h 1208315"/>
              <a:gd name="connsiteX32" fmla="*/ 167540 w 6535682"/>
              <a:gd name="connsiteY32" fmla="*/ 1121229 h 1208315"/>
              <a:gd name="connsiteX33" fmla="*/ 178425 w 6535682"/>
              <a:gd name="connsiteY33" fmla="*/ 1153886 h 1208315"/>
              <a:gd name="connsiteX34" fmla="*/ 232854 w 6535682"/>
              <a:gd name="connsiteY34" fmla="*/ 1197429 h 1208315"/>
              <a:gd name="connsiteX35" fmla="*/ 276397 w 6535682"/>
              <a:gd name="connsiteY35" fmla="*/ 1208315 h 1208315"/>
              <a:gd name="connsiteX36" fmla="*/ 363482 w 6535682"/>
              <a:gd name="connsiteY36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103711 w 6535682"/>
              <a:gd name="connsiteY18" fmla="*/ 631372 h 1208315"/>
              <a:gd name="connsiteX19" fmla="*/ 842454 w 6535682"/>
              <a:gd name="connsiteY19" fmla="*/ 642258 h 1208315"/>
              <a:gd name="connsiteX20" fmla="*/ 766254 w 6535682"/>
              <a:gd name="connsiteY20" fmla="*/ 653143 h 1208315"/>
              <a:gd name="connsiteX21" fmla="*/ 733597 w 6535682"/>
              <a:gd name="connsiteY21" fmla="*/ 664029 h 1208315"/>
              <a:gd name="connsiteX22" fmla="*/ 309054 w 6535682"/>
              <a:gd name="connsiteY22" fmla="*/ 707572 h 1208315"/>
              <a:gd name="connsiteX23" fmla="*/ 243740 w 6535682"/>
              <a:gd name="connsiteY23" fmla="*/ 729343 h 1208315"/>
              <a:gd name="connsiteX24" fmla="*/ 211082 w 6535682"/>
              <a:gd name="connsiteY24" fmla="*/ 740229 h 1208315"/>
              <a:gd name="connsiteX25" fmla="*/ 123997 w 6535682"/>
              <a:gd name="connsiteY25" fmla="*/ 751115 h 1208315"/>
              <a:gd name="connsiteX26" fmla="*/ 26025 w 6535682"/>
              <a:gd name="connsiteY26" fmla="*/ 794658 h 1208315"/>
              <a:gd name="connsiteX27" fmla="*/ 15140 w 6535682"/>
              <a:gd name="connsiteY27" fmla="*/ 990600 h 1208315"/>
              <a:gd name="connsiteX28" fmla="*/ 36911 w 6535682"/>
              <a:gd name="connsiteY28" fmla="*/ 1023258 h 1208315"/>
              <a:gd name="connsiteX29" fmla="*/ 80454 w 6535682"/>
              <a:gd name="connsiteY29" fmla="*/ 1045029 h 1208315"/>
              <a:gd name="connsiteX30" fmla="*/ 102225 w 6535682"/>
              <a:gd name="connsiteY30" fmla="*/ 1077686 h 1208315"/>
              <a:gd name="connsiteX31" fmla="*/ 167540 w 6535682"/>
              <a:gd name="connsiteY31" fmla="*/ 1121229 h 1208315"/>
              <a:gd name="connsiteX32" fmla="*/ 178425 w 6535682"/>
              <a:gd name="connsiteY32" fmla="*/ 1153886 h 1208315"/>
              <a:gd name="connsiteX33" fmla="*/ 232854 w 6535682"/>
              <a:gd name="connsiteY33" fmla="*/ 1197429 h 1208315"/>
              <a:gd name="connsiteX34" fmla="*/ 276397 w 6535682"/>
              <a:gd name="connsiteY34" fmla="*/ 1208315 h 1208315"/>
              <a:gd name="connsiteX35" fmla="*/ 363482 w 6535682"/>
              <a:gd name="connsiteY35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02225 w 6535682"/>
              <a:gd name="connsiteY29" fmla="*/ 1077686 h 1208315"/>
              <a:gd name="connsiteX30" fmla="*/ 167540 w 6535682"/>
              <a:gd name="connsiteY30" fmla="*/ 1121229 h 1208315"/>
              <a:gd name="connsiteX31" fmla="*/ 178425 w 6535682"/>
              <a:gd name="connsiteY31" fmla="*/ 1153886 h 1208315"/>
              <a:gd name="connsiteX32" fmla="*/ 232854 w 6535682"/>
              <a:gd name="connsiteY32" fmla="*/ 1197429 h 1208315"/>
              <a:gd name="connsiteX33" fmla="*/ 276397 w 6535682"/>
              <a:gd name="connsiteY33" fmla="*/ 1208315 h 1208315"/>
              <a:gd name="connsiteX34" fmla="*/ 363482 w 6535682"/>
              <a:gd name="connsiteY34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67540 w 6535682"/>
              <a:gd name="connsiteY29" fmla="*/ 1121229 h 1208315"/>
              <a:gd name="connsiteX30" fmla="*/ 178425 w 6535682"/>
              <a:gd name="connsiteY30" fmla="*/ 1153886 h 1208315"/>
              <a:gd name="connsiteX31" fmla="*/ 232854 w 6535682"/>
              <a:gd name="connsiteY31" fmla="*/ 1197429 h 1208315"/>
              <a:gd name="connsiteX32" fmla="*/ 276397 w 6535682"/>
              <a:gd name="connsiteY32" fmla="*/ 1208315 h 1208315"/>
              <a:gd name="connsiteX33" fmla="*/ 363482 w 6535682"/>
              <a:gd name="connsiteY33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32854 w 6535682"/>
              <a:gd name="connsiteY30" fmla="*/ 1197429 h 1208315"/>
              <a:gd name="connsiteX31" fmla="*/ 276397 w 6535682"/>
              <a:gd name="connsiteY31" fmla="*/ 1208315 h 1208315"/>
              <a:gd name="connsiteX32" fmla="*/ 363482 w 6535682"/>
              <a:gd name="connsiteY32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76397 w 6535682"/>
              <a:gd name="connsiteY30" fmla="*/ 1208315 h 1208315"/>
              <a:gd name="connsiteX31" fmla="*/ 363482 w 6535682"/>
              <a:gd name="connsiteY31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276397 w 6535682"/>
              <a:gd name="connsiteY29" fmla="*/ 1208315 h 1208315"/>
              <a:gd name="connsiteX30" fmla="*/ 363482 w 6535682"/>
              <a:gd name="connsiteY30" fmla="*/ 1197429 h 1208315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80454 w 6535682"/>
              <a:gd name="connsiteY28" fmla="*/ 1045029 h 1197429"/>
              <a:gd name="connsiteX29" fmla="*/ 363482 w 6535682"/>
              <a:gd name="connsiteY29" fmla="*/ 1197429 h 1197429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363482 w 6535682"/>
              <a:gd name="connsiteY28" fmla="*/ 1197429 h 1197429"/>
              <a:gd name="connsiteX0" fmla="*/ 6277506 w 6549648"/>
              <a:gd name="connsiteY0" fmla="*/ 0 h 1197429"/>
              <a:gd name="connsiteX1" fmla="*/ 6484334 w 6549648"/>
              <a:gd name="connsiteY1" fmla="*/ 108858 h 1197429"/>
              <a:gd name="connsiteX2" fmla="*/ 6506106 w 6549648"/>
              <a:gd name="connsiteY2" fmla="*/ 130629 h 1197429"/>
              <a:gd name="connsiteX3" fmla="*/ 6549648 w 6549648"/>
              <a:gd name="connsiteY3" fmla="*/ 195943 h 1197429"/>
              <a:gd name="connsiteX4" fmla="*/ 6538763 w 6549648"/>
              <a:gd name="connsiteY4" fmla="*/ 348343 h 1197429"/>
              <a:gd name="connsiteX5" fmla="*/ 6440791 w 6549648"/>
              <a:gd name="connsiteY5" fmla="*/ 424543 h 1197429"/>
              <a:gd name="connsiteX6" fmla="*/ 6408134 w 6549648"/>
              <a:gd name="connsiteY6" fmla="*/ 435429 h 1197429"/>
              <a:gd name="connsiteX7" fmla="*/ 6364591 w 6549648"/>
              <a:gd name="connsiteY7" fmla="*/ 457200 h 1197429"/>
              <a:gd name="connsiteX8" fmla="*/ 6277506 w 6549648"/>
              <a:gd name="connsiteY8" fmla="*/ 478972 h 1197429"/>
              <a:gd name="connsiteX9" fmla="*/ 6157763 w 6549648"/>
              <a:gd name="connsiteY9" fmla="*/ 511629 h 1197429"/>
              <a:gd name="connsiteX10" fmla="*/ 5950934 w 6549648"/>
              <a:gd name="connsiteY10" fmla="*/ 555172 h 1197429"/>
              <a:gd name="connsiteX11" fmla="*/ 5548163 w 6549648"/>
              <a:gd name="connsiteY11" fmla="*/ 566058 h 1197429"/>
              <a:gd name="connsiteX12" fmla="*/ 4840591 w 6549648"/>
              <a:gd name="connsiteY12" fmla="*/ 598715 h 1197429"/>
              <a:gd name="connsiteX13" fmla="*/ 3360134 w 6549648"/>
              <a:gd name="connsiteY13" fmla="*/ 609600 h 1197429"/>
              <a:gd name="connsiteX14" fmla="*/ 3011791 w 6549648"/>
              <a:gd name="connsiteY14" fmla="*/ 620486 h 1197429"/>
              <a:gd name="connsiteX15" fmla="*/ 2924706 w 6549648"/>
              <a:gd name="connsiteY15" fmla="*/ 631372 h 1197429"/>
              <a:gd name="connsiteX16" fmla="*/ 2478391 w 6549648"/>
              <a:gd name="connsiteY16" fmla="*/ 642258 h 1197429"/>
              <a:gd name="connsiteX17" fmla="*/ 1117677 w 6549648"/>
              <a:gd name="connsiteY17" fmla="*/ 631372 h 1197429"/>
              <a:gd name="connsiteX18" fmla="*/ 856420 w 6549648"/>
              <a:gd name="connsiteY18" fmla="*/ 642258 h 1197429"/>
              <a:gd name="connsiteX19" fmla="*/ 780220 w 6549648"/>
              <a:gd name="connsiteY19" fmla="*/ 653143 h 1197429"/>
              <a:gd name="connsiteX20" fmla="*/ 747563 w 6549648"/>
              <a:gd name="connsiteY20" fmla="*/ 664029 h 1197429"/>
              <a:gd name="connsiteX21" fmla="*/ 323020 w 6549648"/>
              <a:gd name="connsiteY21" fmla="*/ 707572 h 1197429"/>
              <a:gd name="connsiteX22" fmla="*/ 257706 w 6549648"/>
              <a:gd name="connsiteY22" fmla="*/ 729343 h 1197429"/>
              <a:gd name="connsiteX23" fmla="*/ 225048 w 6549648"/>
              <a:gd name="connsiteY23" fmla="*/ 740229 h 1197429"/>
              <a:gd name="connsiteX24" fmla="*/ 137963 w 6549648"/>
              <a:gd name="connsiteY24" fmla="*/ 751115 h 1197429"/>
              <a:gd name="connsiteX25" fmla="*/ 39991 w 6549648"/>
              <a:gd name="connsiteY25" fmla="*/ 794658 h 1197429"/>
              <a:gd name="connsiteX26" fmla="*/ 29106 w 6549648"/>
              <a:gd name="connsiteY26" fmla="*/ 990600 h 1197429"/>
              <a:gd name="connsiteX27" fmla="*/ 377448 w 6549648"/>
              <a:gd name="connsiteY27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97972 w 6509657"/>
              <a:gd name="connsiteY24" fmla="*/ 751115 h 1197429"/>
              <a:gd name="connsiteX25" fmla="*/ 0 w 6509657"/>
              <a:gd name="connsiteY25" fmla="*/ 794658 h 1197429"/>
              <a:gd name="connsiteX26" fmla="*/ 337457 w 6509657"/>
              <a:gd name="connsiteY26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0 w 6509657"/>
              <a:gd name="connsiteY24" fmla="*/ 794658 h 1197429"/>
              <a:gd name="connsiteX25" fmla="*/ 337457 w 6509657"/>
              <a:gd name="connsiteY25" fmla="*/ 1197429 h 1197429"/>
              <a:gd name="connsiteX0" fmla="*/ 6238974 w 6511116"/>
              <a:gd name="connsiteY0" fmla="*/ 0 h 1197429"/>
              <a:gd name="connsiteX1" fmla="*/ 6445802 w 6511116"/>
              <a:gd name="connsiteY1" fmla="*/ 108858 h 1197429"/>
              <a:gd name="connsiteX2" fmla="*/ 6467574 w 6511116"/>
              <a:gd name="connsiteY2" fmla="*/ 130629 h 1197429"/>
              <a:gd name="connsiteX3" fmla="*/ 6511116 w 6511116"/>
              <a:gd name="connsiteY3" fmla="*/ 195943 h 1197429"/>
              <a:gd name="connsiteX4" fmla="*/ 6500231 w 6511116"/>
              <a:gd name="connsiteY4" fmla="*/ 348343 h 1197429"/>
              <a:gd name="connsiteX5" fmla="*/ 6402259 w 6511116"/>
              <a:gd name="connsiteY5" fmla="*/ 424543 h 1197429"/>
              <a:gd name="connsiteX6" fmla="*/ 6369602 w 6511116"/>
              <a:gd name="connsiteY6" fmla="*/ 435429 h 1197429"/>
              <a:gd name="connsiteX7" fmla="*/ 6326059 w 6511116"/>
              <a:gd name="connsiteY7" fmla="*/ 457200 h 1197429"/>
              <a:gd name="connsiteX8" fmla="*/ 6238974 w 6511116"/>
              <a:gd name="connsiteY8" fmla="*/ 478972 h 1197429"/>
              <a:gd name="connsiteX9" fmla="*/ 6119231 w 6511116"/>
              <a:gd name="connsiteY9" fmla="*/ 511629 h 1197429"/>
              <a:gd name="connsiteX10" fmla="*/ 5912402 w 6511116"/>
              <a:gd name="connsiteY10" fmla="*/ 555172 h 1197429"/>
              <a:gd name="connsiteX11" fmla="*/ 5509631 w 6511116"/>
              <a:gd name="connsiteY11" fmla="*/ 566058 h 1197429"/>
              <a:gd name="connsiteX12" fmla="*/ 4802059 w 6511116"/>
              <a:gd name="connsiteY12" fmla="*/ 598715 h 1197429"/>
              <a:gd name="connsiteX13" fmla="*/ 3321602 w 6511116"/>
              <a:gd name="connsiteY13" fmla="*/ 609600 h 1197429"/>
              <a:gd name="connsiteX14" fmla="*/ 2973259 w 6511116"/>
              <a:gd name="connsiteY14" fmla="*/ 620486 h 1197429"/>
              <a:gd name="connsiteX15" fmla="*/ 2886174 w 6511116"/>
              <a:gd name="connsiteY15" fmla="*/ 631372 h 1197429"/>
              <a:gd name="connsiteX16" fmla="*/ 2439859 w 6511116"/>
              <a:gd name="connsiteY16" fmla="*/ 642258 h 1197429"/>
              <a:gd name="connsiteX17" fmla="*/ 1079145 w 6511116"/>
              <a:gd name="connsiteY17" fmla="*/ 631372 h 1197429"/>
              <a:gd name="connsiteX18" fmla="*/ 817888 w 6511116"/>
              <a:gd name="connsiteY18" fmla="*/ 642258 h 1197429"/>
              <a:gd name="connsiteX19" fmla="*/ 741688 w 6511116"/>
              <a:gd name="connsiteY19" fmla="*/ 653143 h 1197429"/>
              <a:gd name="connsiteX20" fmla="*/ 709031 w 6511116"/>
              <a:gd name="connsiteY20" fmla="*/ 664029 h 1197429"/>
              <a:gd name="connsiteX21" fmla="*/ 284488 w 6511116"/>
              <a:gd name="connsiteY21" fmla="*/ 707572 h 1197429"/>
              <a:gd name="connsiteX22" fmla="*/ 219174 w 6511116"/>
              <a:gd name="connsiteY22" fmla="*/ 729343 h 1197429"/>
              <a:gd name="connsiteX23" fmla="*/ 1459 w 6511116"/>
              <a:gd name="connsiteY23" fmla="*/ 794658 h 1197429"/>
              <a:gd name="connsiteX24" fmla="*/ 338916 w 6511116"/>
              <a:gd name="connsiteY24" fmla="*/ 1197429 h 1197429"/>
              <a:gd name="connsiteX0" fmla="*/ 6239707 w 6511849"/>
              <a:gd name="connsiteY0" fmla="*/ 0 h 1197429"/>
              <a:gd name="connsiteX1" fmla="*/ 6446535 w 6511849"/>
              <a:gd name="connsiteY1" fmla="*/ 108858 h 1197429"/>
              <a:gd name="connsiteX2" fmla="*/ 6468307 w 6511849"/>
              <a:gd name="connsiteY2" fmla="*/ 130629 h 1197429"/>
              <a:gd name="connsiteX3" fmla="*/ 6511849 w 6511849"/>
              <a:gd name="connsiteY3" fmla="*/ 195943 h 1197429"/>
              <a:gd name="connsiteX4" fmla="*/ 6500964 w 6511849"/>
              <a:gd name="connsiteY4" fmla="*/ 348343 h 1197429"/>
              <a:gd name="connsiteX5" fmla="*/ 6402992 w 6511849"/>
              <a:gd name="connsiteY5" fmla="*/ 424543 h 1197429"/>
              <a:gd name="connsiteX6" fmla="*/ 6370335 w 6511849"/>
              <a:gd name="connsiteY6" fmla="*/ 435429 h 1197429"/>
              <a:gd name="connsiteX7" fmla="*/ 6326792 w 6511849"/>
              <a:gd name="connsiteY7" fmla="*/ 457200 h 1197429"/>
              <a:gd name="connsiteX8" fmla="*/ 6239707 w 6511849"/>
              <a:gd name="connsiteY8" fmla="*/ 478972 h 1197429"/>
              <a:gd name="connsiteX9" fmla="*/ 6119964 w 6511849"/>
              <a:gd name="connsiteY9" fmla="*/ 511629 h 1197429"/>
              <a:gd name="connsiteX10" fmla="*/ 5913135 w 6511849"/>
              <a:gd name="connsiteY10" fmla="*/ 555172 h 1197429"/>
              <a:gd name="connsiteX11" fmla="*/ 5510364 w 6511849"/>
              <a:gd name="connsiteY11" fmla="*/ 566058 h 1197429"/>
              <a:gd name="connsiteX12" fmla="*/ 4802792 w 6511849"/>
              <a:gd name="connsiteY12" fmla="*/ 598715 h 1197429"/>
              <a:gd name="connsiteX13" fmla="*/ 3322335 w 6511849"/>
              <a:gd name="connsiteY13" fmla="*/ 609600 h 1197429"/>
              <a:gd name="connsiteX14" fmla="*/ 2973992 w 6511849"/>
              <a:gd name="connsiteY14" fmla="*/ 620486 h 1197429"/>
              <a:gd name="connsiteX15" fmla="*/ 2886907 w 6511849"/>
              <a:gd name="connsiteY15" fmla="*/ 631372 h 1197429"/>
              <a:gd name="connsiteX16" fmla="*/ 2440592 w 6511849"/>
              <a:gd name="connsiteY16" fmla="*/ 642258 h 1197429"/>
              <a:gd name="connsiteX17" fmla="*/ 1079878 w 6511849"/>
              <a:gd name="connsiteY17" fmla="*/ 631372 h 1197429"/>
              <a:gd name="connsiteX18" fmla="*/ 818621 w 6511849"/>
              <a:gd name="connsiteY18" fmla="*/ 642258 h 1197429"/>
              <a:gd name="connsiteX19" fmla="*/ 742421 w 6511849"/>
              <a:gd name="connsiteY19" fmla="*/ 653143 h 1197429"/>
              <a:gd name="connsiteX20" fmla="*/ 709764 w 6511849"/>
              <a:gd name="connsiteY20" fmla="*/ 664029 h 1197429"/>
              <a:gd name="connsiteX21" fmla="*/ 219907 w 6511849"/>
              <a:gd name="connsiteY21" fmla="*/ 729343 h 1197429"/>
              <a:gd name="connsiteX22" fmla="*/ 2192 w 6511849"/>
              <a:gd name="connsiteY22" fmla="*/ 794658 h 1197429"/>
              <a:gd name="connsiteX23" fmla="*/ 339649 w 6511849"/>
              <a:gd name="connsiteY23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223518 w 6515460"/>
              <a:gd name="connsiteY21" fmla="*/ 729343 h 1197429"/>
              <a:gd name="connsiteX22" fmla="*/ 136433 w 6515460"/>
              <a:gd name="connsiteY22" fmla="*/ 740229 h 1197429"/>
              <a:gd name="connsiteX23" fmla="*/ 5803 w 6515460"/>
              <a:gd name="connsiteY23" fmla="*/ 794658 h 1197429"/>
              <a:gd name="connsiteX24" fmla="*/ 343260 w 6515460"/>
              <a:gd name="connsiteY24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136433 w 6515460"/>
              <a:gd name="connsiteY21" fmla="*/ 740229 h 1197429"/>
              <a:gd name="connsiteX22" fmla="*/ 5803 w 6515460"/>
              <a:gd name="connsiteY22" fmla="*/ 794658 h 1197429"/>
              <a:gd name="connsiteX23" fmla="*/ 343260 w 6515460"/>
              <a:gd name="connsiteY23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0 w 6509657"/>
              <a:gd name="connsiteY21" fmla="*/ 794658 h 1197429"/>
              <a:gd name="connsiteX22" fmla="*/ 337457 w 6509657"/>
              <a:gd name="connsiteY22" fmla="*/ 1197429 h 1197429"/>
              <a:gd name="connsiteX0" fmla="*/ 6237515 w 6514278"/>
              <a:gd name="connsiteY0" fmla="*/ 0 h 1197429"/>
              <a:gd name="connsiteX1" fmla="*/ 6444343 w 6514278"/>
              <a:gd name="connsiteY1" fmla="*/ 108858 h 1197429"/>
              <a:gd name="connsiteX2" fmla="*/ 6509657 w 6514278"/>
              <a:gd name="connsiteY2" fmla="*/ 195943 h 1197429"/>
              <a:gd name="connsiteX3" fmla="*/ 6498772 w 6514278"/>
              <a:gd name="connsiteY3" fmla="*/ 348343 h 1197429"/>
              <a:gd name="connsiteX4" fmla="*/ 6400800 w 6514278"/>
              <a:gd name="connsiteY4" fmla="*/ 424543 h 1197429"/>
              <a:gd name="connsiteX5" fmla="*/ 6368143 w 6514278"/>
              <a:gd name="connsiteY5" fmla="*/ 435429 h 1197429"/>
              <a:gd name="connsiteX6" fmla="*/ 6324600 w 6514278"/>
              <a:gd name="connsiteY6" fmla="*/ 457200 h 1197429"/>
              <a:gd name="connsiteX7" fmla="*/ 6237515 w 6514278"/>
              <a:gd name="connsiteY7" fmla="*/ 478972 h 1197429"/>
              <a:gd name="connsiteX8" fmla="*/ 6117772 w 6514278"/>
              <a:gd name="connsiteY8" fmla="*/ 511629 h 1197429"/>
              <a:gd name="connsiteX9" fmla="*/ 5910943 w 6514278"/>
              <a:gd name="connsiteY9" fmla="*/ 555172 h 1197429"/>
              <a:gd name="connsiteX10" fmla="*/ 5508172 w 6514278"/>
              <a:gd name="connsiteY10" fmla="*/ 566058 h 1197429"/>
              <a:gd name="connsiteX11" fmla="*/ 4800600 w 6514278"/>
              <a:gd name="connsiteY11" fmla="*/ 598715 h 1197429"/>
              <a:gd name="connsiteX12" fmla="*/ 3320143 w 6514278"/>
              <a:gd name="connsiteY12" fmla="*/ 609600 h 1197429"/>
              <a:gd name="connsiteX13" fmla="*/ 2971800 w 6514278"/>
              <a:gd name="connsiteY13" fmla="*/ 620486 h 1197429"/>
              <a:gd name="connsiteX14" fmla="*/ 2884715 w 6514278"/>
              <a:gd name="connsiteY14" fmla="*/ 631372 h 1197429"/>
              <a:gd name="connsiteX15" fmla="*/ 2438400 w 6514278"/>
              <a:gd name="connsiteY15" fmla="*/ 642258 h 1197429"/>
              <a:gd name="connsiteX16" fmla="*/ 1077686 w 6514278"/>
              <a:gd name="connsiteY16" fmla="*/ 631372 h 1197429"/>
              <a:gd name="connsiteX17" fmla="*/ 816429 w 6514278"/>
              <a:gd name="connsiteY17" fmla="*/ 642258 h 1197429"/>
              <a:gd name="connsiteX18" fmla="*/ 740229 w 6514278"/>
              <a:gd name="connsiteY18" fmla="*/ 653143 h 1197429"/>
              <a:gd name="connsiteX19" fmla="*/ 707572 w 6514278"/>
              <a:gd name="connsiteY19" fmla="*/ 664029 h 1197429"/>
              <a:gd name="connsiteX20" fmla="*/ 0 w 6514278"/>
              <a:gd name="connsiteY20" fmla="*/ 794658 h 1197429"/>
              <a:gd name="connsiteX21" fmla="*/ 337457 w 6514278"/>
              <a:gd name="connsiteY21" fmla="*/ 1197429 h 1197429"/>
              <a:gd name="connsiteX0" fmla="*/ 6237515 w 6500327"/>
              <a:gd name="connsiteY0" fmla="*/ 0 h 1197429"/>
              <a:gd name="connsiteX1" fmla="*/ 6444343 w 6500327"/>
              <a:gd name="connsiteY1" fmla="*/ 108858 h 1197429"/>
              <a:gd name="connsiteX2" fmla="*/ 6498772 w 6500327"/>
              <a:gd name="connsiteY2" fmla="*/ 348343 h 1197429"/>
              <a:gd name="connsiteX3" fmla="*/ 6400800 w 6500327"/>
              <a:gd name="connsiteY3" fmla="*/ 424543 h 1197429"/>
              <a:gd name="connsiteX4" fmla="*/ 6368143 w 6500327"/>
              <a:gd name="connsiteY4" fmla="*/ 435429 h 1197429"/>
              <a:gd name="connsiteX5" fmla="*/ 6324600 w 6500327"/>
              <a:gd name="connsiteY5" fmla="*/ 457200 h 1197429"/>
              <a:gd name="connsiteX6" fmla="*/ 6237515 w 6500327"/>
              <a:gd name="connsiteY6" fmla="*/ 478972 h 1197429"/>
              <a:gd name="connsiteX7" fmla="*/ 6117772 w 6500327"/>
              <a:gd name="connsiteY7" fmla="*/ 511629 h 1197429"/>
              <a:gd name="connsiteX8" fmla="*/ 5910943 w 6500327"/>
              <a:gd name="connsiteY8" fmla="*/ 555172 h 1197429"/>
              <a:gd name="connsiteX9" fmla="*/ 5508172 w 6500327"/>
              <a:gd name="connsiteY9" fmla="*/ 566058 h 1197429"/>
              <a:gd name="connsiteX10" fmla="*/ 4800600 w 6500327"/>
              <a:gd name="connsiteY10" fmla="*/ 598715 h 1197429"/>
              <a:gd name="connsiteX11" fmla="*/ 3320143 w 6500327"/>
              <a:gd name="connsiteY11" fmla="*/ 609600 h 1197429"/>
              <a:gd name="connsiteX12" fmla="*/ 2971800 w 6500327"/>
              <a:gd name="connsiteY12" fmla="*/ 620486 h 1197429"/>
              <a:gd name="connsiteX13" fmla="*/ 2884715 w 6500327"/>
              <a:gd name="connsiteY13" fmla="*/ 631372 h 1197429"/>
              <a:gd name="connsiteX14" fmla="*/ 2438400 w 6500327"/>
              <a:gd name="connsiteY14" fmla="*/ 642258 h 1197429"/>
              <a:gd name="connsiteX15" fmla="*/ 1077686 w 6500327"/>
              <a:gd name="connsiteY15" fmla="*/ 631372 h 1197429"/>
              <a:gd name="connsiteX16" fmla="*/ 816429 w 6500327"/>
              <a:gd name="connsiteY16" fmla="*/ 642258 h 1197429"/>
              <a:gd name="connsiteX17" fmla="*/ 740229 w 6500327"/>
              <a:gd name="connsiteY17" fmla="*/ 653143 h 1197429"/>
              <a:gd name="connsiteX18" fmla="*/ 707572 w 6500327"/>
              <a:gd name="connsiteY18" fmla="*/ 664029 h 1197429"/>
              <a:gd name="connsiteX19" fmla="*/ 0 w 6500327"/>
              <a:gd name="connsiteY19" fmla="*/ 794658 h 1197429"/>
              <a:gd name="connsiteX20" fmla="*/ 337457 w 6500327"/>
              <a:gd name="connsiteY20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324600 w 6503679"/>
              <a:gd name="connsiteY4" fmla="*/ 457200 h 1197429"/>
              <a:gd name="connsiteX5" fmla="*/ 6237515 w 6503679"/>
              <a:gd name="connsiteY5" fmla="*/ 478972 h 1197429"/>
              <a:gd name="connsiteX6" fmla="*/ 6117772 w 6503679"/>
              <a:gd name="connsiteY6" fmla="*/ 511629 h 1197429"/>
              <a:gd name="connsiteX7" fmla="*/ 5910943 w 6503679"/>
              <a:gd name="connsiteY7" fmla="*/ 555172 h 1197429"/>
              <a:gd name="connsiteX8" fmla="*/ 5508172 w 6503679"/>
              <a:gd name="connsiteY8" fmla="*/ 566058 h 1197429"/>
              <a:gd name="connsiteX9" fmla="*/ 4800600 w 6503679"/>
              <a:gd name="connsiteY9" fmla="*/ 598715 h 1197429"/>
              <a:gd name="connsiteX10" fmla="*/ 3320143 w 6503679"/>
              <a:gd name="connsiteY10" fmla="*/ 609600 h 1197429"/>
              <a:gd name="connsiteX11" fmla="*/ 2971800 w 6503679"/>
              <a:gd name="connsiteY11" fmla="*/ 620486 h 1197429"/>
              <a:gd name="connsiteX12" fmla="*/ 2884715 w 6503679"/>
              <a:gd name="connsiteY12" fmla="*/ 631372 h 1197429"/>
              <a:gd name="connsiteX13" fmla="*/ 2438400 w 6503679"/>
              <a:gd name="connsiteY13" fmla="*/ 642258 h 1197429"/>
              <a:gd name="connsiteX14" fmla="*/ 1077686 w 6503679"/>
              <a:gd name="connsiteY14" fmla="*/ 631372 h 1197429"/>
              <a:gd name="connsiteX15" fmla="*/ 816429 w 6503679"/>
              <a:gd name="connsiteY15" fmla="*/ 642258 h 1197429"/>
              <a:gd name="connsiteX16" fmla="*/ 740229 w 6503679"/>
              <a:gd name="connsiteY16" fmla="*/ 653143 h 1197429"/>
              <a:gd name="connsiteX17" fmla="*/ 707572 w 6503679"/>
              <a:gd name="connsiteY17" fmla="*/ 664029 h 1197429"/>
              <a:gd name="connsiteX18" fmla="*/ 0 w 6503679"/>
              <a:gd name="connsiteY18" fmla="*/ 794658 h 1197429"/>
              <a:gd name="connsiteX19" fmla="*/ 337457 w 6503679"/>
              <a:gd name="connsiteY19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237515 w 6503679"/>
              <a:gd name="connsiteY4" fmla="*/ 478972 h 1197429"/>
              <a:gd name="connsiteX5" fmla="*/ 6117772 w 6503679"/>
              <a:gd name="connsiteY5" fmla="*/ 511629 h 1197429"/>
              <a:gd name="connsiteX6" fmla="*/ 5910943 w 6503679"/>
              <a:gd name="connsiteY6" fmla="*/ 555172 h 1197429"/>
              <a:gd name="connsiteX7" fmla="*/ 5508172 w 6503679"/>
              <a:gd name="connsiteY7" fmla="*/ 566058 h 1197429"/>
              <a:gd name="connsiteX8" fmla="*/ 4800600 w 6503679"/>
              <a:gd name="connsiteY8" fmla="*/ 598715 h 1197429"/>
              <a:gd name="connsiteX9" fmla="*/ 3320143 w 6503679"/>
              <a:gd name="connsiteY9" fmla="*/ 609600 h 1197429"/>
              <a:gd name="connsiteX10" fmla="*/ 2971800 w 6503679"/>
              <a:gd name="connsiteY10" fmla="*/ 620486 h 1197429"/>
              <a:gd name="connsiteX11" fmla="*/ 2884715 w 6503679"/>
              <a:gd name="connsiteY11" fmla="*/ 631372 h 1197429"/>
              <a:gd name="connsiteX12" fmla="*/ 2438400 w 6503679"/>
              <a:gd name="connsiteY12" fmla="*/ 642258 h 1197429"/>
              <a:gd name="connsiteX13" fmla="*/ 1077686 w 6503679"/>
              <a:gd name="connsiteY13" fmla="*/ 631372 h 1197429"/>
              <a:gd name="connsiteX14" fmla="*/ 816429 w 6503679"/>
              <a:gd name="connsiteY14" fmla="*/ 642258 h 1197429"/>
              <a:gd name="connsiteX15" fmla="*/ 740229 w 6503679"/>
              <a:gd name="connsiteY15" fmla="*/ 653143 h 1197429"/>
              <a:gd name="connsiteX16" fmla="*/ 707572 w 6503679"/>
              <a:gd name="connsiteY16" fmla="*/ 664029 h 1197429"/>
              <a:gd name="connsiteX17" fmla="*/ 0 w 6503679"/>
              <a:gd name="connsiteY17" fmla="*/ 794658 h 1197429"/>
              <a:gd name="connsiteX18" fmla="*/ 337457 w 6503679"/>
              <a:gd name="connsiteY18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117772 w 6503679"/>
              <a:gd name="connsiteY4" fmla="*/ 511629 h 1197429"/>
              <a:gd name="connsiteX5" fmla="*/ 5910943 w 6503679"/>
              <a:gd name="connsiteY5" fmla="*/ 555172 h 1197429"/>
              <a:gd name="connsiteX6" fmla="*/ 5508172 w 6503679"/>
              <a:gd name="connsiteY6" fmla="*/ 566058 h 1197429"/>
              <a:gd name="connsiteX7" fmla="*/ 4800600 w 6503679"/>
              <a:gd name="connsiteY7" fmla="*/ 598715 h 1197429"/>
              <a:gd name="connsiteX8" fmla="*/ 3320143 w 6503679"/>
              <a:gd name="connsiteY8" fmla="*/ 609600 h 1197429"/>
              <a:gd name="connsiteX9" fmla="*/ 2971800 w 6503679"/>
              <a:gd name="connsiteY9" fmla="*/ 620486 h 1197429"/>
              <a:gd name="connsiteX10" fmla="*/ 2884715 w 6503679"/>
              <a:gd name="connsiteY10" fmla="*/ 631372 h 1197429"/>
              <a:gd name="connsiteX11" fmla="*/ 2438400 w 6503679"/>
              <a:gd name="connsiteY11" fmla="*/ 642258 h 1197429"/>
              <a:gd name="connsiteX12" fmla="*/ 1077686 w 6503679"/>
              <a:gd name="connsiteY12" fmla="*/ 631372 h 1197429"/>
              <a:gd name="connsiteX13" fmla="*/ 816429 w 6503679"/>
              <a:gd name="connsiteY13" fmla="*/ 642258 h 1197429"/>
              <a:gd name="connsiteX14" fmla="*/ 740229 w 6503679"/>
              <a:gd name="connsiteY14" fmla="*/ 653143 h 1197429"/>
              <a:gd name="connsiteX15" fmla="*/ 707572 w 6503679"/>
              <a:gd name="connsiteY15" fmla="*/ 664029 h 1197429"/>
              <a:gd name="connsiteX16" fmla="*/ 0 w 6503679"/>
              <a:gd name="connsiteY16" fmla="*/ 794658 h 1197429"/>
              <a:gd name="connsiteX17" fmla="*/ 337457 w 6503679"/>
              <a:gd name="connsiteY17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910943 w 6503679"/>
              <a:gd name="connsiteY4" fmla="*/ 555172 h 1197429"/>
              <a:gd name="connsiteX5" fmla="*/ 5508172 w 6503679"/>
              <a:gd name="connsiteY5" fmla="*/ 566058 h 1197429"/>
              <a:gd name="connsiteX6" fmla="*/ 4800600 w 6503679"/>
              <a:gd name="connsiteY6" fmla="*/ 598715 h 1197429"/>
              <a:gd name="connsiteX7" fmla="*/ 3320143 w 6503679"/>
              <a:gd name="connsiteY7" fmla="*/ 609600 h 1197429"/>
              <a:gd name="connsiteX8" fmla="*/ 2971800 w 6503679"/>
              <a:gd name="connsiteY8" fmla="*/ 620486 h 1197429"/>
              <a:gd name="connsiteX9" fmla="*/ 2884715 w 6503679"/>
              <a:gd name="connsiteY9" fmla="*/ 631372 h 1197429"/>
              <a:gd name="connsiteX10" fmla="*/ 2438400 w 6503679"/>
              <a:gd name="connsiteY10" fmla="*/ 642258 h 1197429"/>
              <a:gd name="connsiteX11" fmla="*/ 1077686 w 6503679"/>
              <a:gd name="connsiteY11" fmla="*/ 631372 h 1197429"/>
              <a:gd name="connsiteX12" fmla="*/ 816429 w 6503679"/>
              <a:gd name="connsiteY12" fmla="*/ 642258 h 1197429"/>
              <a:gd name="connsiteX13" fmla="*/ 740229 w 6503679"/>
              <a:gd name="connsiteY13" fmla="*/ 653143 h 1197429"/>
              <a:gd name="connsiteX14" fmla="*/ 707572 w 6503679"/>
              <a:gd name="connsiteY14" fmla="*/ 664029 h 1197429"/>
              <a:gd name="connsiteX15" fmla="*/ 0 w 6503679"/>
              <a:gd name="connsiteY15" fmla="*/ 794658 h 1197429"/>
              <a:gd name="connsiteX16" fmla="*/ 337457 w 6503679"/>
              <a:gd name="connsiteY16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508172 w 6503679"/>
              <a:gd name="connsiteY4" fmla="*/ 566058 h 1197429"/>
              <a:gd name="connsiteX5" fmla="*/ 4800600 w 6503679"/>
              <a:gd name="connsiteY5" fmla="*/ 598715 h 1197429"/>
              <a:gd name="connsiteX6" fmla="*/ 3320143 w 6503679"/>
              <a:gd name="connsiteY6" fmla="*/ 609600 h 1197429"/>
              <a:gd name="connsiteX7" fmla="*/ 2971800 w 6503679"/>
              <a:gd name="connsiteY7" fmla="*/ 620486 h 1197429"/>
              <a:gd name="connsiteX8" fmla="*/ 2884715 w 6503679"/>
              <a:gd name="connsiteY8" fmla="*/ 631372 h 1197429"/>
              <a:gd name="connsiteX9" fmla="*/ 2438400 w 6503679"/>
              <a:gd name="connsiteY9" fmla="*/ 642258 h 1197429"/>
              <a:gd name="connsiteX10" fmla="*/ 1077686 w 6503679"/>
              <a:gd name="connsiteY10" fmla="*/ 631372 h 1197429"/>
              <a:gd name="connsiteX11" fmla="*/ 816429 w 6503679"/>
              <a:gd name="connsiteY11" fmla="*/ 642258 h 1197429"/>
              <a:gd name="connsiteX12" fmla="*/ 740229 w 6503679"/>
              <a:gd name="connsiteY12" fmla="*/ 653143 h 1197429"/>
              <a:gd name="connsiteX13" fmla="*/ 707572 w 6503679"/>
              <a:gd name="connsiteY13" fmla="*/ 664029 h 1197429"/>
              <a:gd name="connsiteX14" fmla="*/ 0 w 6503679"/>
              <a:gd name="connsiteY14" fmla="*/ 794658 h 1197429"/>
              <a:gd name="connsiteX15" fmla="*/ 337457 w 6503679"/>
              <a:gd name="connsiteY15" fmla="*/ 1197429 h 1197429"/>
              <a:gd name="connsiteX0" fmla="*/ 6237515 w 6523655"/>
              <a:gd name="connsiteY0" fmla="*/ 0 h 1197429"/>
              <a:gd name="connsiteX1" fmla="*/ 6498772 w 6523655"/>
              <a:gd name="connsiteY1" fmla="*/ 348343 h 1197429"/>
              <a:gd name="connsiteX2" fmla="*/ 6400800 w 6523655"/>
              <a:gd name="connsiteY2" fmla="*/ 424543 h 1197429"/>
              <a:gd name="connsiteX3" fmla="*/ 5508172 w 6523655"/>
              <a:gd name="connsiteY3" fmla="*/ 566058 h 1197429"/>
              <a:gd name="connsiteX4" fmla="*/ 4800600 w 6523655"/>
              <a:gd name="connsiteY4" fmla="*/ 598715 h 1197429"/>
              <a:gd name="connsiteX5" fmla="*/ 3320143 w 6523655"/>
              <a:gd name="connsiteY5" fmla="*/ 609600 h 1197429"/>
              <a:gd name="connsiteX6" fmla="*/ 2971800 w 6523655"/>
              <a:gd name="connsiteY6" fmla="*/ 620486 h 1197429"/>
              <a:gd name="connsiteX7" fmla="*/ 2884715 w 6523655"/>
              <a:gd name="connsiteY7" fmla="*/ 631372 h 1197429"/>
              <a:gd name="connsiteX8" fmla="*/ 2438400 w 6523655"/>
              <a:gd name="connsiteY8" fmla="*/ 642258 h 1197429"/>
              <a:gd name="connsiteX9" fmla="*/ 1077686 w 6523655"/>
              <a:gd name="connsiteY9" fmla="*/ 631372 h 1197429"/>
              <a:gd name="connsiteX10" fmla="*/ 816429 w 6523655"/>
              <a:gd name="connsiteY10" fmla="*/ 642258 h 1197429"/>
              <a:gd name="connsiteX11" fmla="*/ 740229 w 6523655"/>
              <a:gd name="connsiteY11" fmla="*/ 653143 h 1197429"/>
              <a:gd name="connsiteX12" fmla="*/ 707572 w 6523655"/>
              <a:gd name="connsiteY12" fmla="*/ 664029 h 1197429"/>
              <a:gd name="connsiteX13" fmla="*/ 0 w 6523655"/>
              <a:gd name="connsiteY13" fmla="*/ 794658 h 1197429"/>
              <a:gd name="connsiteX14" fmla="*/ 337457 w 6523655"/>
              <a:gd name="connsiteY14" fmla="*/ 1197429 h 1197429"/>
              <a:gd name="connsiteX0" fmla="*/ 6237515 w 6525562"/>
              <a:gd name="connsiteY0" fmla="*/ 0 h 1197429"/>
              <a:gd name="connsiteX1" fmla="*/ 6498772 w 6525562"/>
              <a:gd name="connsiteY1" fmla="*/ 348343 h 1197429"/>
              <a:gd name="connsiteX2" fmla="*/ 5508172 w 6525562"/>
              <a:gd name="connsiteY2" fmla="*/ 566058 h 1197429"/>
              <a:gd name="connsiteX3" fmla="*/ 4800600 w 6525562"/>
              <a:gd name="connsiteY3" fmla="*/ 598715 h 1197429"/>
              <a:gd name="connsiteX4" fmla="*/ 3320143 w 6525562"/>
              <a:gd name="connsiteY4" fmla="*/ 609600 h 1197429"/>
              <a:gd name="connsiteX5" fmla="*/ 2971800 w 6525562"/>
              <a:gd name="connsiteY5" fmla="*/ 620486 h 1197429"/>
              <a:gd name="connsiteX6" fmla="*/ 2884715 w 6525562"/>
              <a:gd name="connsiteY6" fmla="*/ 631372 h 1197429"/>
              <a:gd name="connsiteX7" fmla="*/ 2438400 w 6525562"/>
              <a:gd name="connsiteY7" fmla="*/ 642258 h 1197429"/>
              <a:gd name="connsiteX8" fmla="*/ 1077686 w 6525562"/>
              <a:gd name="connsiteY8" fmla="*/ 631372 h 1197429"/>
              <a:gd name="connsiteX9" fmla="*/ 816429 w 6525562"/>
              <a:gd name="connsiteY9" fmla="*/ 642258 h 1197429"/>
              <a:gd name="connsiteX10" fmla="*/ 740229 w 6525562"/>
              <a:gd name="connsiteY10" fmla="*/ 653143 h 1197429"/>
              <a:gd name="connsiteX11" fmla="*/ 707572 w 6525562"/>
              <a:gd name="connsiteY11" fmla="*/ 664029 h 1197429"/>
              <a:gd name="connsiteX12" fmla="*/ 0 w 6525562"/>
              <a:gd name="connsiteY12" fmla="*/ 794658 h 1197429"/>
              <a:gd name="connsiteX13" fmla="*/ 337457 w 6525562"/>
              <a:gd name="connsiteY13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884715 w 6568898"/>
              <a:gd name="connsiteY5" fmla="*/ 631372 h 1197429"/>
              <a:gd name="connsiteX6" fmla="*/ 2438400 w 6568898"/>
              <a:gd name="connsiteY6" fmla="*/ 642258 h 1197429"/>
              <a:gd name="connsiteX7" fmla="*/ 1077686 w 6568898"/>
              <a:gd name="connsiteY7" fmla="*/ 631372 h 1197429"/>
              <a:gd name="connsiteX8" fmla="*/ 816429 w 6568898"/>
              <a:gd name="connsiteY8" fmla="*/ 642258 h 1197429"/>
              <a:gd name="connsiteX9" fmla="*/ 740229 w 6568898"/>
              <a:gd name="connsiteY9" fmla="*/ 653143 h 1197429"/>
              <a:gd name="connsiteX10" fmla="*/ 707572 w 6568898"/>
              <a:gd name="connsiteY10" fmla="*/ 664029 h 1197429"/>
              <a:gd name="connsiteX11" fmla="*/ 0 w 6568898"/>
              <a:gd name="connsiteY11" fmla="*/ 794658 h 1197429"/>
              <a:gd name="connsiteX12" fmla="*/ 337457 w 6568898"/>
              <a:gd name="connsiteY12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438400 w 6568898"/>
              <a:gd name="connsiteY5" fmla="*/ 642258 h 1197429"/>
              <a:gd name="connsiteX6" fmla="*/ 1077686 w 6568898"/>
              <a:gd name="connsiteY6" fmla="*/ 631372 h 1197429"/>
              <a:gd name="connsiteX7" fmla="*/ 816429 w 6568898"/>
              <a:gd name="connsiteY7" fmla="*/ 642258 h 1197429"/>
              <a:gd name="connsiteX8" fmla="*/ 740229 w 6568898"/>
              <a:gd name="connsiteY8" fmla="*/ 653143 h 1197429"/>
              <a:gd name="connsiteX9" fmla="*/ 707572 w 6568898"/>
              <a:gd name="connsiteY9" fmla="*/ 664029 h 1197429"/>
              <a:gd name="connsiteX10" fmla="*/ 0 w 6568898"/>
              <a:gd name="connsiteY10" fmla="*/ 794658 h 1197429"/>
              <a:gd name="connsiteX11" fmla="*/ 337457 w 6568898"/>
              <a:gd name="connsiteY11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40229 w 6568898"/>
              <a:gd name="connsiteY7" fmla="*/ 653143 h 1197429"/>
              <a:gd name="connsiteX8" fmla="*/ 707572 w 6568898"/>
              <a:gd name="connsiteY8" fmla="*/ 664029 h 1197429"/>
              <a:gd name="connsiteX9" fmla="*/ 0 w 6568898"/>
              <a:gd name="connsiteY9" fmla="*/ 794658 h 1197429"/>
              <a:gd name="connsiteX10" fmla="*/ 337457 w 6568898"/>
              <a:gd name="connsiteY10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07572 w 6568898"/>
              <a:gd name="connsiteY7" fmla="*/ 664029 h 1197429"/>
              <a:gd name="connsiteX8" fmla="*/ 0 w 6568898"/>
              <a:gd name="connsiteY8" fmla="*/ 794658 h 1197429"/>
              <a:gd name="connsiteX9" fmla="*/ 337457 w 6568898"/>
              <a:gd name="connsiteY9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0 w 6568898"/>
              <a:gd name="connsiteY7" fmla="*/ 794658 h 1197429"/>
              <a:gd name="connsiteX8" fmla="*/ 337457 w 6568898"/>
              <a:gd name="connsiteY8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816429 w 6568898"/>
              <a:gd name="connsiteY5" fmla="*/ 642258 h 1197429"/>
              <a:gd name="connsiteX6" fmla="*/ 0 w 6568898"/>
              <a:gd name="connsiteY6" fmla="*/ 794658 h 1197429"/>
              <a:gd name="connsiteX7" fmla="*/ 337457 w 6568898"/>
              <a:gd name="connsiteY7" fmla="*/ 1197429 h 1197429"/>
              <a:gd name="connsiteX0" fmla="*/ 6239991 w 6571374"/>
              <a:gd name="connsiteY0" fmla="*/ 0 h 1197429"/>
              <a:gd name="connsiteX1" fmla="*/ 6501248 w 6571374"/>
              <a:gd name="connsiteY1" fmla="*/ 348343 h 1197429"/>
              <a:gd name="connsiteX2" fmla="*/ 4803076 w 6571374"/>
              <a:gd name="connsiteY2" fmla="*/ 598715 h 1197429"/>
              <a:gd name="connsiteX3" fmla="*/ 3322619 w 6571374"/>
              <a:gd name="connsiteY3" fmla="*/ 609600 h 1197429"/>
              <a:gd name="connsiteX4" fmla="*/ 2440876 w 6571374"/>
              <a:gd name="connsiteY4" fmla="*/ 642258 h 1197429"/>
              <a:gd name="connsiteX5" fmla="*/ 818905 w 6571374"/>
              <a:gd name="connsiteY5" fmla="*/ 642258 h 1197429"/>
              <a:gd name="connsiteX6" fmla="*/ 2476 w 6571374"/>
              <a:gd name="connsiteY6" fmla="*/ 794658 h 1197429"/>
              <a:gd name="connsiteX7" fmla="*/ 339933 w 6571374"/>
              <a:gd name="connsiteY7" fmla="*/ 1197429 h 1197429"/>
              <a:gd name="connsiteX0" fmla="*/ 6244418 w 6575801"/>
              <a:gd name="connsiteY0" fmla="*/ 0 h 1197429"/>
              <a:gd name="connsiteX1" fmla="*/ 6505675 w 6575801"/>
              <a:gd name="connsiteY1" fmla="*/ 348343 h 1197429"/>
              <a:gd name="connsiteX2" fmla="*/ 4807503 w 6575801"/>
              <a:gd name="connsiteY2" fmla="*/ 598715 h 1197429"/>
              <a:gd name="connsiteX3" fmla="*/ 3327046 w 6575801"/>
              <a:gd name="connsiteY3" fmla="*/ 609600 h 1197429"/>
              <a:gd name="connsiteX4" fmla="*/ 2445303 w 6575801"/>
              <a:gd name="connsiteY4" fmla="*/ 642258 h 1197429"/>
              <a:gd name="connsiteX5" fmla="*/ 823332 w 6575801"/>
              <a:gd name="connsiteY5" fmla="*/ 642258 h 1197429"/>
              <a:gd name="connsiteX6" fmla="*/ 6903 w 6575801"/>
              <a:gd name="connsiteY6" fmla="*/ 794658 h 1197429"/>
              <a:gd name="connsiteX7" fmla="*/ 344360 w 6575801"/>
              <a:gd name="connsiteY7" fmla="*/ 1197429 h 1197429"/>
              <a:gd name="connsiteX0" fmla="*/ 6299187 w 6630570"/>
              <a:gd name="connsiteY0" fmla="*/ 0 h 1338943"/>
              <a:gd name="connsiteX1" fmla="*/ 6560444 w 6630570"/>
              <a:gd name="connsiteY1" fmla="*/ 348343 h 1338943"/>
              <a:gd name="connsiteX2" fmla="*/ 4862272 w 6630570"/>
              <a:gd name="connsiteY2" fmla="*/ 598715 h 1338943"/>
              <a:gd name="connsiteX3" fmla="*/ 3381815 w 6630570"/>
              <a:gd name="connsiteY3" fmla="*/ 609600 h 1338943"/>
              <a:gd name="connsiteX4" fmla="*/ 2500072 w 6630570"/>
              <a:gd name="connsiteY4" fmla="*/ 642258 h 1338943"/>
              <a:gd name="connsiteX5" fmla="*/ 878101 w 6630570"/>
              <a:gd name="connsiteY5" fmla="*/ 642258 h 1338943"/>
              <a:gd name="connsiteX6" fmla="*/ 61672 w 6630570"/>
              <a:gd name="connsiteY6" fmla="*/ 794658 h 1338943"/>
              <a:gd name="connsiteX7" fmla="*/ 105215 w 6630570"/>
              <a:gd name="connsiteY7" fmla="*/ 1338943 h 1338943"/>
              <a:gd name="connsiteX0" fmla="*/ 6250154 w 6581537"/>
              <a:gd name="connsiteY0" fmla="*/ 0 h 1208314"/>
              <a:gd name="connsiteX1" fmla="*/ 6511411 w 6581537"/>
              <a:gd name="connsiteY1" fmla="*/ 348343 h 1208314"/>
              <a:gd name="connsiteX2" fmla="*/ 4813239 w 6581537"/>
              <a:gd name="connsiteY2" fmla="*/ 598715 h 1208314"/>
              <a:gd name="connsiteX3" fmla="*/ 3332782 w 6581537"/>
              <a:gd name="connsiteY3" fmla="*/ 609600 h 1208314"/>
              <a:gd name="connsiteX4" fmla="*/ 2451039 w 6581537"/>
              <a:gd name="connsiteY4" fmla="*/ 642258 h 1208314"/>
              <a:gd name="connsiteX5" fmla="*/ 829068 w 6581537"/>
              <a:gd name="connsiteY5" fmla="*/ 642258 h 1208314"/>
              <a:gd name="connsiteX6" fmla="*/ 12639 w 6581537"/>
              <a:gd name="connsiteY6" fmla="*/ 794658 h 1208314"/>
              <a:gd name="connsiteX7" fmla="*/ 339211 w 6581537"/>
              <a:gd name="connsiteY7" fmla="*/ 1208314 h 1208314"/>
              <a:gd name="connsiteX0" fmla="*/ 6272338 w 6603721"/>
              <a:gd name="connsiteY0" fmla="*/ 0 h 1208337"/>
              <a:gd name="connsiteX1" fmla="*/ 6533595 w 6603721"/>
              <a:gd name="connsiteY1" fmla="*/ 348343 h 1208337"/>
              <a:gd name="connsiteX2" fmla="*/ 4835423 w 6603721"/>
              <a:gd name="connsiteY2" fmla="*/ 598715 h 1208337"/>
              <a:gd name="connsiteX3" fmla="*/ 3354966 w 6603721"/>
              <a:gd name="connsiteY3" fmla="*/ 609600 h 1208337"/>
              <a:gd name="connsiteX4" fmla="*/ 2473223 w 6603721"/>
              <a:gd name="connsiteY4" fmla="*/ 642258 h 1208337"/>
              <a:gd name="connsiteX5" fmla="*/ 851252 w 6603721"/>
              <a:gd name="connsiteY5" fmla="*/ 642258 h 1208337"/>
              <a:gd name="connsiteX6" fmla="*/ 34823 w 6603721"/>
              <a:gd name="connsiteY6" fmla="*/ 794658 h 1208337"/>
              <a:gd name="connsiteX7" fmla="*/ 361395 w 6603721"/>
              <a:gd name="connsiteY7" fmla="*/ 1208314 h 1208337"/>
              <a:gd name="connsiteX0" fmla="*/ 6252647 w 6584030"/>
              <a:gd name="connsiteY0" fmla="*/ 0 h 1132142"/>
              <a:gd name="connsiteX1" fmla="*/ 6513904 w 6584030"/>
              <a:gd name="connsiteY1" fmla="*/ 348343 h 1132142"/>
              <a:gd name="connsiteX2" fmla="*/ 4815732 w 6584030"/>
              <a:gd name="connsiteY2" fmla="*/ 598715 h 1132142"/>
              <a:gd name="connsiteX3" fmla="*/ 3335275 w 6584030"/>
              <a:gd name="connsiteY3" fmla="*/ 609600 h 1132142"/>
              <a:gd name="connsiteX4" fmla="*/ 2453532 w 6584030"/>
              <a:gd name="connsiteY4" fmla="*/ 642258 h 1132142"/>
              <a:gd name="connsiteX5" fmla="*/ 831561 w 6584030"/>
              <a:gd name="connsiteY5" fmla="*/ 642258 h 1132142"/>
              <a:gd name="connsiteX6" fmla="*/ 15132 w 6584030"/>
              <a:gd name="connsiteY6" fmla="*/ 794658 h 1132142"/>
              <a:gd name="connsiteX7" fmla="*/ 450561 w 6584030"/>
              <a:gd name="connsiteY7" fmla="*/ 1132114 h 1132142"/>
              <a:gd name="connsiteX0" fmla="*/ 6232472 w 6563855"/>
              <a:gd name="connsiteY0" fmla="*/ 0 h 1132148"/>
              <a:gd name="connsiteX1" fmla="*/ 6493729 w 6563855"/>
              <a:gd name="connsiteY1" fmla="*/ 348343 h 1132148"/>
              <a:gd name="connsiteX2" fmla="*/ 4795557 w 6563855"/>
              <a:gd name="connsiteY2" fmla="*/ 598715 h 1132148"/>
              <a:gd name="connsiteX3" fmla="*/ 3315100 w 6563855"/>
              <a:gd name="connsiteY3" fmla="*/ 609600 h 1132148"/>
              <a:gd name="connsiteX4" fmla="*/ 2433357 w 6563855"/>
              <a:gd name="connsiteY4" fmla="*/ 642258 h 1132148"/>
              <a:gd name="connsiteX5" fmla="*/ 811386 w 6563855"/>
              <a:gd name="connsiteY5" fmla="*/ 642258 h 1132148"/>
              <a:gd name="connsiteX6" fmla="*/ 16728 w 6563855"/>
              <a:gd name="connsiteY6" fmla="*/ 838201 h 1132148"/>
              <a:gd name="connsiteX7" fmla="*/ 430386 w 6563855"/>
              <a:gd name="connsiteY7" fmla="*/ 1132114 h 1132148"/>
              <a:gd name="connsiteX0" fmla="*/ 6215751 w 6547134"/>
              <a:gd name="connsiteY0" fmla="*/ 0 h 1132226"/>
              <a:gd name="connsiteX1" fmla="*/ 6477008 w 6547134"/>
              <a:gd name="connsiteY1" fmla="*/ 348343 h 1132226"/>
              <a:gd name="connsiteX2" fmla="*/ 4778836 w 6547134"/>
              <a:gd name="connsiteY2" fmla="*/ 598715 h 1132226"/>
              <a:gd name="connsiteX3" fmla="*/ 3298379 w 6547134"/>
              <a:gd name="connsiteY3" fmla="*/ 609600 h 1132226"/>
              <a:gd name="connsiteX4" fmla="*/ 2416636 w 6547134"/>
              <a:gd name="connsiteY4" fmla="*/ 642258 h 1132226"/>
              <a:gd name="connsiteX5" fmla="*/ 794665 w 6547134"/>
              <a:gd name="connsiteY5" fmla="*/ 642258 h 1132226"/>
              <a:gd name="connsiteX6" fmla="*/ 7 w 6547134"/>
              <a:gd name="connsiteY6" fmla="*/ 838201 h 1132226"/>
              <a:gd name="connsiteX7" fmla="*/ 413665 w 6547134"/>
              <a:gd name="connsiteY7" fmla="*/ 1132114 h 1132226"/>
              <a:gd name="connsiteX0" fmla="*/ 6237520 w 6568903"/>
              <a:gd name="connsiteY0" fmla="*/ 0 h 1132211"/>
              <a:gd name="connsiteX1" fmla="*/ 6498777 w 6568903"/>
              <a:gd name="connsiteY1" fmla="*/ 348343 h 1132211"/>
              <a:gd name="connsiteX2" fmla="*/ 4800605 w 6568903"/>
              <a:gd name="connsiteY2" fmla="*/ 598715 h 1132211"/>
              <a:gd name="connsiteX3" fmla="*/ 3320148 w 6568903"/>
              <a:gd name="connsiteY3" fmla="*/ 609600 h 1132211"/>
              <a:gd name="connsiteX4" fmla="*/ 2438405 w 6568903"/>
              <a:gd name="connsiteY4" fmla="*/ 642258 h 1132211"/>
              <a:gd name="connsiteX5" fmla="*/ 816434 w 6568903"/>
              <a:gd name="connsiteY5" fmla="*/ 642258 h 1132211"/>
              <a:gd name="connsiteX6" fmla="*/ 5 w 6568903"/>
              <a:gd name="connsiteY6" fmla="*/ 827315 h 1132211"/>
              <a:gd name="connsiteX7" fmla="*/ 435434 w 6568903"/>
              <a:gd name="connsiteY7" fmla="*/ 1132114 h 1132211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2438405 w 6568903"/>
              <a:gd name="connsiteY4" fmla="*/ 642258 h 1132163"/>
              <a:gd name="connsiteX5" fmla="*/ 816434 w 6568903"/>
              <a:gd name="connsiteY5" fmla="*/ 642258 h 1132163"/>
              <a:gd name="connsiteX6" fmla="*/ 5 w 6568903"/>
              <a:gd name="connsiteY6" fmla="*/ 827315 h 1132163"/>
              <a:gd name="connsiteX7" fmla="*/ 435434 w 6568903"/>
              <a:gd name="connsiteY7" fmla="*/ 1132114 h 1132163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816434 w 6568903"/>
              <a:gd name="connsiteY4" fmla="*/ 642258 h 1132163"/>
              <a:gd name="connsiteX5" fmla="*/ 5 w 6568903"/>
              <a:gd name="connsiteY5" fmla="*/ 827315 h 1132163"/>
              <a:gd name="connsiteX6" fmla="*/ 435434 w 6568903"/>
              <a:gd name="connsiteY6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700481 w 7031864"/>
              <a:gd name="connsiteY0" fmla="*/ 0 h 1132145"/>
              <a:gd name="connsiteX1" fmla="*/ 6961738 w 7031864"/>
              <a:gd name="connsiteY1" fmla="*/ 348343 h 1132145"/>
              <a:gd name="connsiteX2" fmla="*/ 5263566 w 7031864"/>
              <a:gd name="connsiteY2" fmla="*/ 598715 h 1132145"/>
              <a:gd name="connsiteX3" fmla="*/ 3783109 w 7031864"/>
              <a:gd name="connsiteY3" fmla="*/ 609600 h 1132145"/>
              <a:gd name="connsiteX4" fmla="*/ 462966 w 7031864"/>
              <a:gd name="connsiteY4" fmla="*/ 827315 h 1132145"/>
              <a:gd name="connsiteX5" fmla="*/ 898395 w 7031864"/>
              <a:gd name="connsiteY5" fmla="*/ 1132114 h 1132145"/>
              <a:gd name="connsiteX0" fmla="*/ 6239720 w 6571103"/>
              <a:gd name="connsiteY0" fmla="*/ 0 h 1132177"/>
              <a:gd name="connsiteX1" fmla="*/ 6500977 w 6571103"/>
              <a:gd name="connsiteY1" fmla="*/ 348343 h 1132177"/>
              <a:gd name="connsiteX2" fmla="*/ 4802805 w 6571103"/>
              <a:gd name="connsiteY2" fmla="*/ 598715 h 1132177"/>
              <a:gd name="connsiteX3" fmla="*/ 3322348 w 6571103"/>
              <a:gd name="connsiteY3" fmla="*/ 609600 h 1132177"/>
              <a:gd name="connsiteX4" fmla="*/ 2205 w 6571103"/>
              <a:gd name="connsiteY4" fmla="*/ 827315 h 1132177"/>
              <a:gd name="connsiteX5" fmla="*/ 437634 w 6571103"/>
              <a:gd name="connsiteY5" fmla="*/ 1132114 h 1132177"/>
              <a:gd name="connsiteX0" fmla="*/ 6237962 w 6569345"/>
              <a:gd name="connsiteY0" fmla="*/ 0 h 1132777"/>
              <a:gd name="connsiteX1" fmla="*/ 6499219 w 6569345"/>
              <a:gd name="connsiteY1" fmla="*/ 348343 h 1132777"/>
              <a:gd name="connsiteX2" fmla="*/ 4801047 w 6569345"/>
              <a:gd name="connsiteY2" fmla="*/ 598715 h 1132777"/>
              <a:gd name="connsiteX3" fmla="*/ 3320590 w 6569345"/>
              <a:gd name="connsiteY3" fmla="*/ 609600 h 1132777"/>
              <a:gd name="connsiteX4" fmla="*/ 447 w 6569345"/>
              <a:gd name="connsiteY4" fmla="*/ 827315 h 1132777"/>
              <a:gd name="connsiteX5" fmla="*/ 435876 w 6569345"/>
              <a:gd name="connsiteY5" fmla="*/ 1132114 h 1132777"/>
              <a:gd name="connsiteX0" fmla="*/ 6237962 w 6569345"/>
              <a:gd name="connsiteY0" fmla="*/ 0 h 1132183"/>
              <a:gd name="connsiteX1" fmla="*/ 6499219 w 6569345"/>
              <a:gd name="connsiteY1" fmla="*/ 348343 h 1132183"/>
              <a:gd name="connsiteX2" fmla="*/ 4801047 w 6569345"/>
              <a:gd name="connsiteY2" fmla="*/ 598715 h 1132183"/>
              <a:gd name="connsiteX3" fmla="*/ 3320590 w 6569345"/>
              <a:gd name="connsiteY3" fmla="*/ 609600 h 1132183"/>
              <a:gd name="connsiteX4" fmla="*/ 447 w 6569345"/>
              <a:gd name="connsiteY4" fmla="*/ 718458 h 1132183"/>
              <a:gd name="connsiteX5" fmla="*/ 435876 w 6569345"/>
              <a:gd name="connsiteY5" fmla="*/ 1132114 h 1132183"/>
              <a:gd name="connsiteX0" fmla="*/ 6343199 w 6674582"/>
              <a:gd name="connsiteY0" fmla="*/ 0 h 1132163"/>
              <a:gd name="connsiteX1" fmla="*/ 6604456 w 6674582"/>
              <a:gd name="connsiteY1" fmla="*/ 348343 h 1132163"/>
              <a:gd name="connsiteX2" fmla="*/ 4906284 w 6674582"/>
              <a:gd name="connsiteY2" fmla="*/ 598715 h 1132163"/>
              <a:gd name="connsiteX3" fmla="*/ 3425827 w 6674582"/>
              <a:gd name="connsiteY3" fmla="*/ 609600 h 1132163"/>
              <a:gd name="connsiteX4" fmla="*/ 105684 w 6674582"/>
              <a:gd name="connsiteY4" fmla="*/ 718458 h 1132163"/>
              <a:gd name="connsiteX5" fmla="*/ 541113 w 6674582"/>
              <a:gd name="connsiteY5" fmla="*/ 1132114 h 1132163"/>
              <a:gd name="connsiteX0" fmla="*/ 6182181 w 6513564"/>
              <a:gd name="connsiteY0" fmla="*/ 0 h 1132163"/>
              <a:gd name="connsiteX1" fmla="*/ 6443438 w 6513564"/>
              <a:gd name="connsiteY1" fmla="*/ 348343 h 1132163"/>
              <a:gd name="connsiteX2" fmla="*/ 4745266 w 6513564"/>
              <a:gd name="connsiteY2" fmla="*/ 598715 h 1132163"/>
              <a:gd name="connsiteX3" fmla="*/ 3264809 w 6513564"/>
              <a:gd name="connsiteY3" fmla="*/ 609600 h 1132163"/>
              <a:gd name="connsiteX4" fmla="*/ 151495 w 6513564"/>
              <a:gd name="connsiteY4" fmla="*/ 718458 h 1132163"/>
              <a:gd name="connsiteX5" fmla="*/ 380095 w 6513564"/>
              <a:gd name="connsiteY5" fmla="*/ 1132114 h 1132163"/>
              <a:gd name="connsiteX0" fmla="*/ 6235202 w 6566585"/>
              <a:gd name="connsiteY0" fmla="*/ 0 h 1132150"/>
              <a:gd name="connsiteX1" fmla="*/ 6496459 w 6566585"/>
              <a:gd name="connsiteY1" fmla="*/ 348343 h 1132150"/>
              <a:gd name="connsiteX2" fmla="*/ 4798287 w 6566585"/>
              <a:gd name="connsiteY2" fmla="*/ 598715 h 1132150"/>
              <a:gd name="connsiteX3" fmla="*/ 3317830 w 6566585"/>
              <a:gd name="connsiteY3" fmla="*/ 609600 h 1132150"/>
              <a:gd name="connsiteX4" fmla="*/ 204516 w 6566585"/>
              <a:gd name="connsiteY4" fmla="*/ 718458 h 1132150"/>
              <a:gd name="connsiteX5" fmla="*/ 433116 w 6566585"/>
              <a:gd name="connsiteY5" fmla="*/ 1132114 h 1132150"/>
              <a:gd name="connsiteX0" fmla="*/ 6296349 w 6627732"/>
              <a:gd name="connsiteY0" fmla="*/ 0 h 1132159"/>
              <a:gd name="connsiteX1" fmla="*/ 6557606 w 6627732"/>
              <a:gd name="connsiteY1" fmla="*/ 348343 h 1132159"/>
              <a:gd name="connsiteX2" fmla="*/ 4859434 w 6627732"/>
              <a:gd name="connsiteY2" fmla="*/ 598715 h 1132159"/>
              <a:gd name="connsiteX3" fmla="*/ 3378977 w 6627732"/>
              <a:gd name="connsiteY3" fmla="*/ 609600 h 1132159"/>
              <a:gd name="connsiteX4" fmla="*/ 265663 w 6627732"/>
              <a:gd name="connsiteY4" fmla="*/ 718458 h 1132159"/>
              <a:gd name="connsiteX5" fmla="*/ 494263 w 6627732"/>
              <a:gd name="connsiteY5" fmla="*/ 1132114 h 1132159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698710"/>
              <a:gd name="connsiteY0" fmla="*/ 0 h 1132137"/>
              <a:gd name="connsiteX1" fmla="*/ 6494047 w 6698710"/>
              <a:gd name="connsiteY1" fmla="*/ 348343 h 1132137"/>
              <a:gd name="connsiteX2" fmla="*/ 2858218 w 6698710"/>
              <a:gd name="connsiteY2" fmla="*/ 576943 h 1132137"/>
              <a:gd name="connsiteX3" fmla="*/ 202104 w 6698710"/>
              <a:gd name="connsiteY3" fmla="*/ 718458 h 1132137"/>
              <a:gd name="connsiteX4" fmla="*/ 430704 w 6698710"/>
              <a:gd name="connsiteY4" fmla="*/ 1132114 h 1132137"/>
              <a:gd name="connsiteX0" fmla="*/ 6232790 w 6511076"/>
              <a:gd name="connsiteY0" fmla="*/ 0 h 1132137"/>
              <a:gd name="connsiteX1" fmla="*/ 6254562 w 6511076"/>
              <a:gd name="connsiteY1" fmla="*/ 511629 h 1132137"/>
              <a:gd name="connsiteX2" fmla="*/ 2858218 w 6511076"/>
              <a:gd name="connsiteY2" fmla="*/ 576943 h 1132137"/>
              <a:gd name="connsiteX3" fmla="*/ 202104 w 6511076"/>
              <a:gd name="connsiteY3" fmla="*/ 718458 h 1132137"/>
              <a:gd name="connsiteX4" fmla="*/ 430704 w 6511076"/>
              <a:gd name="connsiteY4" fmla="*/ 1132114 h 1132137"/>
              <a:gd name="connsiteX0" fmla="*/ 6232790 w 6581566"/>
              <a:gd name="connsiteY0" fmla="*/ 0 h 1132137"/>
              <a:gd name="connsiteX1" fmla="*/ 6254562 w 6581566"/>
              <a:gd name="connsiteY1" fmla="*/ 511629 h 1132137"/>
              <a:gd name="connsiteX2" fmla="*/ 2858218 w 6581566"/>
              <a:gd name="connsiteY2" fmla="*/ 576943 h 1132137"/>
              <a:gd name="connsiteX3" fmla="*/ 202104 w 6581566"/>
              <a:gd name="connsiteY3" fmla="*/ 718458 h 1132137"/>
              <a:gd name="connsiteX4" fmla="*/ 430704 w 6581566"/>
              <a:gd name="connsiteY4" fmla="*/ 1132114 h 1132137"/>
              <a:gd name="connsiteX0" fmla="*/ 6152748 w 6501524"/>
              <a:gd name="connsiteY0" fmla="*/ 0 h 1132134"/>
              <a:gd name="connsiteX1" fmla="*/ 6174520 w 6501524"/>
              <a:gd name="connsiteY1" fmla="*/ 511629 h 1132134"/>
              <a:gd name="connsiteX2" fmla="*/ 2778176 w 6501524"/>
              <a:gd name="connsiteY2" fmla="*/ 576943 h 1132134"/>
              <a:gd name="connsiteX3" fmla="*/ 241805 w 6501524"/>
              <a:gd name="connsiteY3" fmla="*/ 674915 h 1132134"/>
              <a:gd name="connsiteX4" fmla="*/ 350662 w 6501524"/>
              <a:gd name="connsiteY4" fmla="*/ 1132114 h 1132134"/>
              <a:gd name="connsiteX0" fmla="*/ 6152748 w 6469599"/>
              <a:gd name="connsiteY0" fmla="*/ 6689 h 1138823"/>
              <a:gd name="connsiteX1" fmla="*/ 6174520 w 6469599"/>
              <a:gd name="connsiteY1" fmla="*/ 518318 h 1138823"/>
              <a:gd name="connsiteX2" fmla="*/ 2778176 w 6469599"/>
              <a:gd name="connsiteY2" fmla="*/ 583632 h 1138823"/>
              <a:gd name="connsiteX3" fmla="*/ 241805 w 6469599"/>
              <a:gd name="connsiteY3" fmla="*/ 681604 h 1138823"/>
              <a:gd name="connsiteX4" fmla="*/ 350662 w 6469599"/>
              <a:gd name="connsiteY4" fmla="*/ 1138803 h 1138823"/>
              <a:gd name="connsiteX0" fmla="*/ 6152748 w 6395229"/>
              <a:gd name="connsiteY0" fmla="*/ 5655 h 1137789"/>
              <a:gd name="connsiteX1" fmla="*/ 6054778 w 6395229"/>
              <a:gd name="connsiteY1" fmla="*/ 615256 h 1137789"/>
              <a:gd name="connsiteX2" fmla="*/ 2778176 w 6395229"/>
              <a:gd name="connsiteY2" fmla="*/ 582598 h 1137789"/>
              <a:gd name="connsiteX3" fmla="*/ 241805 w 6395229"/>
              <a:gd name="connsiteY3" fmla="*/ 680570 h 1137789"/>
              <a:gd name="connsiteX4" fmla="*/ 350662 w 6395229"/>
              <a:gd name="connsiteY4" fmla="*/ 1137769 h 1137789"/>
              <a:gd name="connsiteX0" fmla="*/ 6152748 w 6343372"/>
              <a:gd name="connsiteY0" fmla="*/ 5561 h 1137695"/>
              <a:gd name="connsiteX1" fmla="*/ 6054778 w 6343372"/>
              <a:gd name="connsiteY1" fmla="*/ 615162 h 1137695"/>
              <a:gd name="connsiteX2" fmla="*/ 2778176 w 6343372"/>
              <a:gd name="connsiteY2" fmla="*/ 582504 h 1137695"/>
              <a:gd name="connsiteX3" fmla="*/ 241805 w 6343372"/>
              <a:gd name="connsiteY3" fmla="*/ 680476 h 1137695"/>
              <a:gd name="connsiteX4" fmla="*/ 350662 w 6343372"/>
              <a:gd name="connsiteY4" fmla="*/ 1137675 h 1137695"/>
              <a:gd name="connsiteX0" fmla="*/ 6152748 w 6360858"/>
              <a:gd name="connsiteY0" fmla="*/ 6074 h 1138208"/>
              <a:gd name="connsiteX1" fmla="*/ 6087435 w 6360858"/>
              <a:gd name="connsiteY1" fmla="*/ 561247 h 1138208"/>
              <a:gd name="connsiteX2" fmla="*/ 2778176 w 6360858"/>
              <a:gd name="connsiteY2" fmla="*/ 583017 h 1138208"/>
              <a:gd name="connsiteX3" fmla="*/ 241805 w 6360858"/>
              <a:gd name="connsiteY3" fmla="*/ 680989 h 1138208"/>
              <a:gd name="connsiteX4" fmla="*/ 350662 w 6360858"/>
              <a:gd name="connsiteY4" fmla="*/ 1138188 h 1138208"/>
              <a:gd name="connsiteX0" fmla="*/ 6152748 w 6349066"/>
              <a:gd name="connsiteY0" fmla="*/ 6189 h 1138323"/>
              <a:gd name="connsiteX1" fmla="*/ 6065663 w 6349066"/>
              <a:gd name="connsiteY1" fmla="*/ 550476 h 1138323"/>
              <a:gd name="connsiteX2" fmla="*/ 2778176 w 6349066"/>
              <a:gd name="connsiteY2" fmla="*/ 583132 h 1138323"/>
              <a:gd name="connsiteX3" fmla="*/ 241805 w 6349066"/>
              <a:gd name="connsiteY3" fmla="*/ 681104 h 1138323"/>
              <a:gd name="connsiteX4" fmla="*/ 350662 w 6349066"/>
              <a:gd name="connsiteY4" fmla="*/ 1138303 h 113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9066" h="1138323">
                <a:moveTo>
                  <a:pt x="6152748" y="6189"/>
                </a:moveTo>
                <a:cubicBezTo>
                  <a:pt x="6359577" y="-62753"/>
                  <a:pt x="6497464" y="465205"/>
                  <a:pt x="6065663" y="550476"/>
                </a:cubicBezTo>
                <a:cubicBezTo>
                  <a:pt x="5505884" y="661020"/>
                  <a:pt x="3748819" y="561361"/>
                  <a:pt x="2778176" y="583132"/>
                </a:cubicBezTo>
                <a:cubicBezTo>
                  <a:pt x="1807533" y="604903"/>
                  <a:pt x="646391" y="588576"/>
                  <a:pt x="241805" y="681104"/>
                </a:cubicBezTo>
                <a:cubicBezTo>
                  <a:pt x="-162781" y="773633"/>
                  <a:pt x="-13555" y="1141479"/>
                  <a:pt x="350662" y="1138303"/>
                </a:cubicBezTo>
              </a:path>
            </a:pathLst>
          </a:custGeom>
          <a:noFill/>
          <a:ln w="31750" cap="rnd">
            <a:solidFill>
              <a:schemeClr val="accent1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4" name="Полилиния 23"/>
          <p:cNvSpPr/>
          <p:nvPr/>
        </p:nvSpPr>
        <p:spPr>
          <a:xfrm>
            <a:off x="2728305" y="4080819"/>
            <a:ext cx="6349066" cy="1138323"/>
          </a:xfrm>
          <a:custGeom>
            <a:avLst/>
            <a:gdLst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450568 w 6535682"/>
              <a:gd name="connsiteY25" fmla="*/ 674915 h 1208315"/>
              <a:gd name="connsiteX26" fmla="*/ 309054 w 6535682"/>
              <a:gd name="connsiteY26" fmla="*/ 707572 h 1208315"/>
              <a:gd name="connsiteX27" fmla="*/ 243740 w 6535682"/>
              <a:gd name="connsiteY27" fmla="*/ 729343 h 1208315"/>
              <a:gd name="connsiteX28" fmla="*/ 211082 w 6535682"/>
              <a:gd name="connsiteY28" fmla="*/ 740229 h 1208315"/>
              <a:gd name="connsiteX29" fmla="*/ 123997 w 6535682"/>
              <a:gd name="connsiteY29" fmla="*/ 751115 h 1208315"/>
              <a:gd name="connsiteX30" fmla="*/ 26025 w 6535682"/>
              <a:gd name="connsiteY30" fmla="*/ 794658 h 1208315"/>
              <a:gd name="connsiteX31" fmla="*/ 15140 w 6535682"/>
              <a:gd name="connsiteY31" fmla="*/ 990600 h 1208315"/>
              <a:gd name="connsiteX32" fmla="*/ 36911 w 6535682"/>
              <a:gd name="connsiteY32" fmla="*/ 1023258 h 1208315"/>
              <a:gd name="connsiteX33" fmla="*/ 80454 w 6535682"/>
              <a:gd name="connsiteY33" fmla="*/ 1045029 h 1208315"/>
              <a:gd name="connsiteX34" fmla="*/ 102225 w 6535682"/>
              <a:gd name="connsiteY34" fmla="*/ 1077686 h 1208315"/>
              <a:gd name="connsiteX35" fmla="*/ 167540 w 6535682"/>
              <a:gd name="connsiteY35" fmla="*/ 1121229 h 1208315"/>
              <a:gd name="connsiteX36" fmla="*/ 178425 w 6535682"/>
              <a:gd name="connsiteY36" fmla="*/ 1153886 h 1208315"/>
              <a:gd name="connsiteX37" fmla="*/ 232854 w 6535682"/>
              <a:gd name="connsiteY37" fmla="*/ 1197429 h 1208315"/>
              <a:gd name="connsiteX38" fmla="*/ 276397 w 6535682"/>
              <a:gd name="connsiteY38" fmla="*/ 1208315 h 1208315"/>
              <a:gd name="connsiteX39" fmla="*/ 363482 w 6535682"/>
              <a:gd name="connsiteY39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309054 w 6535682"/>
              <a:gd name="connsiteY25" fmla="*/ 707572 h 1208315"/>
              <a:gd name="connsiteX26" fmla="*/ 243740 w 6535682"/>
              <a:gd name="connsiteY26" fmla="*/ 729343 h 1208315"/>
              <a:gd name="connsiteX27" fmla="*/ 211082 w 6535682"/>
              <a:gd name="connsiteY27" fmla="*/ 740229 h 1208315"/>
              <a:gd name="connsiteX28" fmla="*/ 123997 w 6535682"/>
              <a:gd name="connsiteY28" fmla="*/ 751115 h 1208315"/>
              <a:gd name="connsiteX29" fmla="*/ 26025 w 6535682"/>
              <a:gd name="connsiteY29" fmla="*/ 794658 h 1208315"/>
              <a:gd name="connsiteX30" fmla="*/ 15140 w 6535682"/>
              <a:gd name="connsiteY30" fmla="*/ 990600 h 1208315"/>
              <a:gd name="connsiteX31" fmla="*/ 36911 w 6535682"/>
              <a:gd name="connsiteY31" fmla="*/ 1023258 h 1208315"/>
              <a:gd name="connsiteX32" fmla="*/ 80454 w 6535682"/>
              <a:gd name="connsiteY32" fmla="*/ 1045029 h 1208315"/>
              <a:gd name="connsiteX33" fmla="*/ 102225 w 6535682"/>
              <a:gd name="connsiteY33" fmla="*/ 1077686 h 1208315"/>
              <a:gd name="connsiteX34" fmla="*/ 167540 w 6535682"/>
              <a:gd name="connsiteY34" fmla="*/ 1121229 h 1208315"/>
              <a:gd name="connsiteX35" fmla="*/ 178425 w 6535682"/>
              <a:gd name="connsiteY35" fmla="*/ 1153886 h 1208315"/>
              <a:gd name="connsiteX36" fmla="*/ 232854 w 6535682"/>
              <a:gd name="connsiteY36" fmla="*/ 1197429 h 1208315"/>
              <a:gd name="connsiteX37" fmla="*/ 276397 w 6535682"/>
              <a:gd name="connsiteY37" fmla="*/ 1208315 h 1208315"/>
              <a:gd name="connsiteX38" fmla="*/ 363482 w 6535682"/>
              <a:gd name="connsiteY38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103711 w 6535682"/>
              <a:gd name="connsiteY20" fmla="*/ 631372 h 1208315"/>
              <a:gd name="connsiteX21" fmla="*/ 842454 w 6535682"/>
              <a:gd name="connsiteY21" fmla="*/ 642258 h 1208315"/>
              <a:gd name="connsiteX22" fmla="*/ 766254 w 6535682"/>
              <a:gd name="connsiteY22" fmla="*/ 653143 h 1208315"/>
              <a:gd name="connsiteX23" fmla="*/ 733597 w 6535682"/>
              <a:gd name="connsiteY23" fmla="*/ 664029 h 1208315"/>
              <a:gd name="connsiteX24" fmla="*/ 309054 w 6535682"/>
              <a:gd name="connsiteY24" fmla="*/ 707572 h 1208315"/>
              <a:gd name="connsiteX25" fmla="*/ 243740 w 6535682"/>
              <a:gd name="connsiteY25" fmla="*/ 729343 h 1208315"/>
              <a:gd name="connsiteX26" fmla="*/ 211082 w 6535682"/>
              <a:gd name="connsiteY26" fmla="*/ 740229 h 1208315"/>
              <a:gd name="connsiteX27" fmla="*/ 123997 w 6535682"/>
              <a:gd name="connsiteY27" fmla="*/ 751115 h 1208315"/>
              <a:gd name="connsiteX28" fmla="*/ 26025 w 6535682"/>
              <a:gd name="connsiteY28" fmla="*/ 794658 h 1208315"/>
              <a:gd name="connsiteX29" fmla="*/ 15140 w 6535682"/>
              <a:gd name="connsiteY29" fmla="*/ 990600 h 1208315"/>
              <a:gd name="connsiteX30" fmla="*/ 36911 w 6535682"/>
              <a:gd name="connsiteY30" fmla="*/ 1023258 h 1208315"/>
              <a:gd name="connsiteX31" fmla="*/ 80454 w 6535682"/>
              <a:gd name="connsiteY31" fmla="*/ 1045029 h 1208315"/>
              <a:gd name="connsiteX32" fmla="*/ 102225 w 6535682"/>
              <a:gd name="connsiteY32" fmla="*/ 1077686 h 1208315"/>
              <a:gd name="connsiteX33" fmla="*/ 167540 w 6535682"/>
              <a:gd name="connsiteY33" fmla="*/ 1121229 h 1208315"/>
              <a:gd name="connsiteX34" fmla="*/ 178425 w 6535682"/>
              <a:gd name="connsiteY34" fmla="*/ 1153886 h 1208315"/>
              <a:gd name="connsiteX35" fmla="*/ 232854 w 6535682"/>
              <a:gd name="connsiteY35" fmla="*/ 1197429 h 1208315"/>
              <a:gd name="connsiteX36" fmla="*/ 276397 w 6535682"/>
              <a:gd name="connsiteY36" fmla="*/ 1208315 h 1208315"/>
              <a:gd name="connsiteX37" fmla="*/ 363482 w 6535682"/>
              <a:gd name="connsiteY37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103711 w 6535682"/>
              <a:gd name="connsiteY19" fmla="*/ 631372 h 1208315"/>
              <a:gd name="connsiteX20" fmla="*/ 842454 w 6535682"/>
              <a:gd name="connsiteY20" fmla="*/ 642258 h 1208315"/>
              <a:gd name="connsiteX21" fmla="*/ 766254 w 6535682"/>
              <a:gd name="connsiteY21" fmla="*/ 653143 h 1208315"/>
              <a:gd name="connsiteX22" fmla="*/ 733597 w 6535682"/>
              <a:gd name="connsiteY22" fmla="*/ 664029 h 1208315"/>
              <a:gd name="connsiteX23" fmla="*/ 309054 w 6535682"/>
              <a:gd name="connsiteY23" fmla="*/ 707572 h 1208315"/>
              <a:gd name="connsiteX24" fmla="*/ 243740 w 6535682"/>
              <a:gd name="connsiteY24" fmla="*/ 729343 h 1208315"/>
              <a:gd name="connsiteX25" fmla="*/ 211082 w 6535682"/>
              <a:gd name="connsiteY25" fmla="*/ 740229 h 1208315"/>
              <a:gd name="connsiteX26" fmla="*/ 123997 w 6535682"/>
              <a:gd name="connsiteY26" fmla="*/ 751115 h 1208315"/>
              <a:gd name="connsiteX27" fmla="*/ 26025 w 6535682"/>
              <a:gd name="connsiteY27" fmla="*/ 794658 h 1208315"/>
              <a:gd name="connsiteX28" fmla="*/ 15140 w 6535682"/>
              <a:gd name="connsiteY28" fmla="*/ 990600 h 1208315"/>
              <a:gd name="connsiteX29" fmla="*/ 36911 w 6535682"/>
              <a:gd name="connsiteY29" fmla="*/ 1023258 h 1208315"/>
              <a:gd name="connsiteX30" fmla="*/ 80454 w 6535682"/>
              <a:gd name="connsiteY30" fmla="*/ 1045029 h 1208315"/>
              <a:gd name="connsiteX31" fmla="*/ 102225 w 6535682"/>
              <a:gd name="connsiteY31" fmla="*/ 1077686 h 1208315"/>
              <a:gd name="connsiteX32" fmla="*/ 167540 w 6535682"/>
              <a:gd name="connsiteY32" fmla="*/ 1121229 h 1208315"/>
              <a:gd name="connsiteX33" fmla="*/ 178425 w 6535682"/>
              <a:gd name="connsiteY33" fmla="*/ 1153886 h 1208315"/>
              <a:gd name="connsiteX34" fmla="*/ 232854 w 6535682"/>
              <a:gd name="connsiteY34" fmla="*/ 1197429 h 1208315"/>
              <a:gd name="connsiteX35" fmla="*/ 276397 w 6535682"/>
              <a:gd name="connsiteY35" fmla="*/ 1208315 h 1208315"/>
              <a:gd name="connsiteX36" fmla="*/ 363482 w 6535682"/>
              <a:gd name="connsiteY36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103711 w 6535682"/>
              <a:gd name="connsiteY18" fmla="*/ 631372 h 1208315"/>
              <a:gd name="connsiteX19" fmla="*/ 842454 w 6535682"/>
              <a:gd name="connsiteY19" fmla="*/ 642258 h 1208315"/>
              <a:gd name="connsiteX20" fmla="*/ 766254 w 6535682"/>
              <a:gd name="connsiteY20" fmla="*/ 653143 h 1208315"/>
              <a:gd name="connsiteX21" fmla="*/ 733597 w 6535682"/>
              <a:gd name="connsiteY21" fmla="*/ 664029 h 1208315"/>
              <a:gd name="connsiteX22" fmla="*/ 309054 w 6535682"/>
              <a:gd name="connsiteY22" fmla="*/ 707572 h 1208315"/>
              <a:gd name="connsiteX23" fmla="*/ 243740 w 6535682"/>
              <a:gd name="connsiteY23" fmla="*/ 729343 h 1208315"/>
              <a:gd name="connsiteX24" fmla="*/ 211082 w 6535682"/>
              <a:gd name="connsiteY24" fmla="*/ 740229 h 1208315"/>
              <a:gd name="connsiteX25" fmla="*/ 123997 w 6535682"/>
              <a:gd name="connsiteY25" fmla="*/ 751115 h 1208315"/>
              <a:gd name="connsiteX26" fmla="*/ 26025 w 6535682"/>
              <a:gd name="connsiteY26" fmla="*/ 794658 h 1208315"/>
              <a:gd name="connsiteX27" fmla="*/ 15140 w 6535682"/>
              <a:gd name="connsiteY27" fmla="*/ 990600 h 1208315"/>
              <a:gd name="connsiteX28" fmla="*/ 36911 w 6535682"/>
              <a:gd name="connsiteY28" fmla="*/ 1023258 h 1208315"/>
              <a:gd name="connsiteX29" fmla="*/ 80454 w 6535682"/>
              <a:gd name="connsiteY29" fmla="*/ 1045029 h 1208315"/>
              <a:gd name="connsiteX30" fmla="*/ 102225 w 6535682"/>
              <a:gd name="connsiteY30" fmla="*/ 1077686 h 1208315"/>
              <a:gd name="connsiteX31" fmla="*/ 167540 w 6535682"/>
              <a:gd name="connsiteY31" fmla="*/ 1121229 h 1208315"/>
              <a:gd name="connsiteX32" fmla="*/ 178425 w 6535682"/>
              <a:gd name="connsiteY32" fmla="*/ 1153886 h 1208315"/>
              <a:gd name="connsiteX33" fmla="*/ 232854 w 6535682"/>
              <a:gd name="connsiteY33" fmla="*/ 1197429 h 1208315"/>
              <a:gd name="connsiteX34" fmla="*/ 276397 w 6535682"/>
              <a:gd name="connsiteY34" fmla="*/ 1208315 h 1208315"/>
              <a:gd name="connsiteX35" fmla="*/ 363482 w 6535682"/>
              <a:gd name="connsiteY35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02225 w 6535682"/>
              <a:gd name="connsiteY29" fmla="*/ 1077686 h 1208315"/>
              <a:gd name="connsiteX30" fmla="*/ 167540 w 6535682"/>
              <a:gd name="connsiteY30" fmla="*/ 1121229 h 1208315"/>
              <a:gd name="connsiteX31" fmla="*/ 178425 w 6535682"/>
              <a:gd name="connsiteY31" fmla="*/ 1153886 h 1208315"/>
              <a:gd name="connsiteX32" fmla="*/ 232854 w 6535682"/>
              <a:gd name="connsiteY32" fmla="*/ 1197429 h 1208315"/>
              <a:gd name="connsiteX33" fmla="*/ 276397 w 6535682"/>
              <a:gd name="connsiteY33" fmla="*/ 1208315 h 1208315"/>
              <a:gd name="connsiteX34" fmla="*/ 363482 w 6535682"/>
              <a:gd name="connsiteY34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67540 w 6535682"/>
              <a:gd name="connsiteY29" fmla="*/ 1121229 h 1208315"/>
              <a:gd name="connsiteX30" fmla="*/ 178425 w 6535682"/>
              <a:gd name="connsiteY30" fmla="*/ 1153886 h 1208315"/>
              <a:gd name="connsiteX31" fmla="*/ 232854 w 6535682"/>
              <a:gd name="connsiteY31" fmla="*/ 1197429 h 1208315"/>
              <a:gd name="connsiteX32" fmla="*/ 276397 w 6535682"/>
              <a:gd name="connsiteY32" fmla="*/ 1208315 h 1208315"/>
              <a:gd name="connsiteX33" fmla="*/ 363482 w 6535682"/>
              <a:gd name="connsiteY33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32854 w 6535682"/>
              <a:gd name="connsiteY30" fmla="*/ 1197429 h 1208315"/>
              <a:gd name="connsiteX31" fmla="*/ 276397 w 6535682"/>
              <a:gd name="connsiteY31" fmla="*/ 1208315 h 1208315"/>
              <a:gd name="connsiteX32" fmla="*/ 363482 w 6535682"/>
              <a:gd name="connsiteY32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76397 w 6535682"/>
              <a:gd name="connsiteY30" fmla="*/ 1208315 h 1208315"/>
              <a:gd name="connsiteX31" fmla="*/ 363482 w 6535682"/>
              <a:gd name="connsiteY31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276397 w 6535682"/>
              <a:gd name="connsiteY29" fmla="*/ 1208315 h 1208315"/>
              <a:gd name="connsiteX30" fmla="*/ 363482 w 6535682"/>
              <a:gd name="connsiteY30" fmla="*/ 1197429 h 1208315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80454 w 6535682"/>
              <a:gd name="connsiteY28" fmla="*/ 1045029 h 1197429"/>
              <a:gd name="connsiteX29" fmla="*/ 363482 w 6535682"/>
              <a:gd name="connsiteY29" fmla="*/ 1197429 h 1197429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363482 w 6535682"/>
              <a:gd name="connsiteY28" fmla="*/ 1197429 h 1197429"/>
              <a:gd name="connsiteX0" fmla="*/ 6277506 w 6549648"/>
              <a:gd name="connsiteY0" fmla="*/ 0 h 1197429"/>
              <a:gd name="connsiteX1" fmla="*/ 6484334 w 6549648"/>
              <a:gd name="connsiteY1" fmla="*/ 108858 h 1197429"/>
              <a:gd name="connsiteX2" fmla="*/ 6506106 w 6549648"/>
              <a:gd name="connsiteY2" fmla="*/ 130629 h 1197429"/>
              <a:gd name="connsiteX3" fmla="*/ 6549648 w 6549648"/>
              <a:gd name="connsiteY3" fmla="*/ 195943 h 1197429"/>
              <a:gd name="connsiteX4" fmla="*/ 6538763 w 6549648"/>
              <a:gd name="connsiteY4" fmla="*/ 348343 h 1197429"/>
              <a:gd name="connsiteX5" fmla="*/ 6440791 w 6549648"/>
              <a:gd name="connsiteY5" fmla="*/ 424543 h 1197429"/>
              <a:gd name="connsiteX6" fmla="*/ 6408134 w 6549648"/>
              <a:gd name="connsiteY6" fmla="*/ 435429 h 1197429"/>
              <a:gd name="connsiteX7" fmla="*/ 6364591 w 6549648"/>
              <a:gd name="connsiteY7" fmla="*/ 457200 h 1197429"/>
              <a:gd name="connsiteX8" fmla="*/ 6277506 w 6549648"/>
              <a:gd name="connsiteY8" fmla="*/ 478972 h 1197429"/>
              <a:gd name="connsiteX9" fmla="*/ 6157763 w 6549648"/>
              <a:gd name="connsiteY9" fmla="*/ 511629 h 1197429"/>
              <a:gd name="connsiteX10" fmla="*/ 5950934 w 6549648"/>
              <a:gd name="connsiteY10" fmla="*/ 555172 h 1197429"/>
              <a:gd name="connsiteX11" fmla="*/ 5548163 w 6549648"/>
              <a:gd name="connsiteY11" fmla="*/ 566058 h 1197429"/>
              <a:gd name="connsiteX12" fmla="*/ 4840591 w 6549648"/>
              <a:gd name="connsiteY12" fmla="*/ 598715 h 1197429"/>
              <a:gd name="connsiteX13" fmla="*/ 3360134 w 6549648"/>
              <a:gd name="connsiteY13" fmla="*/ 609600 h 1197429"/>
              <a:gd name="connsiteX14" fmla="*/ 3011791 w 6549648"/>
              <a:gd name="connsiteY14" fmla="*/ 620486 h 1197429"/>
              <a:gd name="connsiteX15" fmla="*/ 2924706 w 6549648"/>
              <a:gd name="connsiteY15" fmla="*/ 631372 h 1197429"/>
              <a:gd name="connsiteX16" fmla="*/ 2478391 w 6549648"/>
              <a:gd name="connsiteY16" fmla="*/ 642258 h 1197429"/>
              <a:gd name="connsiteX17" fmla="*/ 1117677 w 6549648"/>
              <a:gd name="connsiteY17" fmla="*/ 631372 h 1197429"/>
              <a:gd name="connsiteX18" fmla="*/ 856420 w 6549648"/>
              <a:gd name="connsiteY18" fmla="*/ 642258 h 1197429"/>
              <a:gd name="connsiteX19" fmla="*/ 780220 w 6549648"/>
              <a:gd name="connsiteY19" fmla="*/ 653143 h 1197429"/>
              <a:gd name="connsiteX20" fmla="*/ 747563 w 6549648"/>
              <a:gd name="connsiteY20" fmla="*/ 664029 h 1197429"/>
              <a:gd name="connsiteX21" fmla="*/ 323020 w 6549648"/>
              <a:gd name="connsiteY21" fmla="*/ 707572 h 1197429"/>
              <a:gd name="connsiteX22" fmla="*/ 257706 w 6549648"/>
              <a:gd name="connsiteY22" fmla="*/ 729343 h 1197429"/>
              <a:gd name="connsiteX23" fmla="*/ 225048 w 6549648"/>
              <a:gd name="connsiteY23" fmla="*/ 740229 h 1197429"/>
              <a:gd name="connsiteX24" fmla="*/ 137963 w 6549648"/>
              <a:gd name="connsiteY24" fmla="*/ 751115 h 1197429"/>
              <a:gd name="connsiteX25" fmla="*/ 39991 w 6549648"/>
              <a:gd name="connsiteY25" fmla="*/ 794658 h 1197429"/>
              <a:gd name="connsiteX26" fmla="*/ 29106 w 6549648"/>
              <a:gd name="connsiteY26" fmla="*/ 990600 h 1197429"/>
              <a:gd name="connsiteX27" fmla="*/ 377448 w 6549648"/>
              <a:gd name="connsiteY27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97972 w 6509657"/>
              <a:gd name="connsiteY24" fmla="*/ 751115 h 1197429"/>
              <a:gd name="connsiteX25" fmla="*/ 0 w 6509657"/>
              <a:gd name="connsiteY25" fmla="*/ 794658 h 1197429"/>
              <a:gd name="connsiteX26" fmla="*/ 337457 w 6509657"/>
              <a:gd name="connsiteY26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0 w 6509657"/>
              <a:gd name="connsiteY24" fmla="*/ 794658 h 1197429"/>
              <a:gd name="connsiteX25" fmla="*/ 337457 w 6509657"/>
              <a:gd name="connsiteY25" fmla="*/ 1197429 h 1197429"/>
              <a:gd name="connsiteX0" fmla="*/ 6238974 w 6511116"/>
              <a:gd name="connsiteY0" fmla="*/ 0 h 1197429"/>
              <a:gd name="connsiteX1" fmla="*/ 6445802 w 6511116"/>
              <a:gd name="connsiteY1" fmla="*/ 108858 h 1197429"/>
              <a:gd name="connsiteX2" fmla="*/ 6467574 w 6511116"/>
              <a:gd name="connsiteY2" fmla="*/ 130629 h 1197429"/>
              <a:gd name="connsiteX3" fmla="*/ 6511116 w 6511116"/>
              <a:gd name="connsiteY3" fmla="*/ 195943 h 1197429"/>
              <a:gd name="connsiteX4" fmla="*/ 6500231 w 6511116"/>
              <a:gd name="connsiteY4" fmla="*/ 348343 h 1197429"/>
              <a:gd name="connsiteX5" fmla="*/ 6402259 w 6511116"/>
              <a:gd name="connsiteY5" fmla="*/ 424543 h 1197429"/>
              <a:gd name="connsiteX6" fmla="*/ 6369602 w 6511116"/>
              <a:gd name="connsiteY6" fmla="*/ 435429 h 1197429"/>
              <a:gd name="connsiteX7" fmla="*/ 6326059 w 6511116"/>
              <a:gd name="connsiteY7" fmla="*/ 457200 h 1197429"/>
              <a:gd name="connsiteX8" fmla="*/ 6238974 w 6511116"/>
              <a:gd name="connsiteY8" fmla="*/ 478972 h 1197429"/>
              <a:gd name="connsiteX9" fmla="*/ 6119231 w 6511116"/>
              <a:gd name="connsiteY9" fmla="*/ 511629 h 1197429"/>
              <a:gd name="connsiteX10" fmla="*/ 5912402 w 6511116"/>
              <a:gd name="connsiteY10" fmla="*/ 555172 h 1197429"/>
              <a:gd name="connsiteX11" fmla="*/ 5509631 w 6511116"/>
              <a:gd name="connsiteY11" fmla="*/ 566058 h 1197429"/>
              <a:gd name="connsiteX12" fmla="*/ 4802059 w 6511116"/>
              <a:gd name="connsiteY12" fmla="*/ 598715 h 1197429"/>
              <a:gd name="connsiteX13" fmla="*/ 3321602 w 6511116"/>
              <a:gd name="connsiteY13" fmla="*/ 609600 h 1197429"/>
              <a:gd name="connsiteX14" fmla="*/ 2973259 w 6511116"/>
              <a:gd name="connsiteY14" fmla="*/ 620486 h 1197429"/>
              <a:gd name="connsiteX15" fmla="*/ 2886174 w 6511116"/>
              <a:gd name="connsiteY15" fmla="*/ 631372 h 1197429"/>
              <a:gd name="connsiteX16" fmla="*/ 2439859 w 6511116"/>
              <a:gd name="connsiteY16" fmla="*/ 642258 h 1197429"/>
              <a:gd name="connsiteX17" fmla="*/ 1079145 w 6511116"/>
              <a:gd name="connsiteY17" fmla="*/ 631372 h 1197429"/>
              <a:gd name="connsiteX18" fmla="*/ 817888 w 6511116"/>
              <a:gd name="connsiteY18" fmla="*/ 642258 h 1197429"/>
              <a:gd name="connsiteX19" fmla="*/ 741688 w 6511116"/>
              <a:gd name="connsiteY19" fmla="*/ 653143 h 1197429"/>
              <a:gd name="connsiteX20" fmla="*/ 709031 w 6511116"/>
              <a:gd name="connsiteY20" fmla="*/ 664029 h 1197429"/>
              <a:gd name="connsiteX21" fmla="*/ 284488 w 6511116"/>
              <a:gd name="connsiteY21" fmla="*/ 707572 h 1197429"/>
              <a:gd name="connsiteX22" fmla="*/ 219174 w 6511116"/>
              <a:gd name="connsiteY22" fmla="*/ 729343 h 1197429"/>
              <a:gd name="connsiteX23" fmla="*/ 1459 w 6511116"/>
              <a:gd name="connsiteY23" fmla="*/ 794658 h 1197429"/>
              <a:gd name="connsiteX24" fmla="*/ 338916 w 6511116"/>
              <a:gd name="connsiteY24" fmla="*/ 1197429 h 1197429"/>
              <a:gd name="connsiteX0" fmla="*/ 6239707 w 6511849"/>
              <a:gd name="connsiteY0" fmla="*/ 0 h 1197429"/>
              <a:gd name="connsiteX1" fmla="*/ 6446535 w 6511849"/>
              <a:gd name="connsiteY1" fmla="*/ 108858 h 1197429"/>
              <a:gd name="connsiteX2" fmla="*/ 6468307 w 6511849"/>
              <a:gd name="connsiteY2" fmla="*/ 130629 h 1197429"/>
              <a:gd name="connsiteX3" fmla="*/ 6511849 w 6511849"/>
              <a:gd name="connsiteY3" fmla="*/ 195943 h 1197429"/>
              <a:gd name="connsiteX4" fmla="*/ 6500964 w 6511849"/>
              <a:gd name="connsiteY4" fmla="*/ 348343 h 1197429"/>
              <a:gd name="connsiteX5" fmla="*/ 6402992 w 6511849"/>
              <a:gd name="connsiteY5" fmla="*/ 424543 h 1197429"/>
              <a:gd name="connsiteX6" fmla="*/ 6370335 w 6511849"/>
              <a:gd name="connsiteY6" fmla="*/ 435429 h 1197429"/>
              <a:gd name="connsiteX7" fmla="*/ 6326792 w 6511849"/>
              <a:gd name="connsiteY7" fmla="*/ 457200 h 1197429"/>
              <a:gd name="connsiteX8" fmla="*/ 6239707 w 6511849"/>
              <a:gd name="connsiteY8" fmla="*/ 478972 h 1197429"/>
              <a:gd name="connsiteX9" fmla="*/ 6119964 w 6511849"/>
              <a:gd name="connsiteY9" fmla="*/ 511629 h 1197429"/>
              <a:gd name="connsiteX10" fmla="*/ 5913135 w 6511849"/>
              <a:gd name="connsiteY10" fmla="*/ 555172 h 1197429"/>
              <a:gd name="connsiteX11" fmla="*/ 5510364 w 6511849"/>
              <a:gd name="connsiteY11" fmla="*/ 566058 h 1197429"/>
              <a:gd name="connsiteX12" fmla="*/ 4802792 w 6511849"/>
              <a:gd name="connsiteY12" fmla="*/ 598715 h 1197429"/>
              <a:gd name="connsiteX13" fmla="*/ 3322335 w 6511849"/>
              <a:gd name="connsiteY13" fmla="*/ 609600 h 1197429"/>
              <a:gd name="connsiteX14" fmla="*/ 2973992 w 6511849"/>
              <a:gd name="connsiteY14" fmla="*/ 620486 h 1197429"/>
              <a:gd name="connsiteX15" fmla="*/ 2886907 w 6511849"/>
              <a:gd name="connsiteY15" fmla="*/ 631372 h 1197429"/>
              <a:gd name="connsiteX16" fmla="*/ 2440592 w 6511849"/>
              <a:gd name="connsiteY16" fmla="*/ 642258 h 1197429"/>
              <a:gd name="connsiteX17" fmla="*/ 1079878 w 6511849"/>
              <a:gd name="connsiteY17" fmla="*/ 631372 h 1197429"/>
              <a:gd name="connsiteX18" fmla="*/ 818621 w 6511849"/>
              <a:gd name="connsiteY18" fmla="*/ 642258 h 1197429"/>
              <a:gd name="connsiteX19" fmla="*/ 742421 w 6511849"/>
              <a:gd name="connsiteY19" fmla="*/ 653143 h 1197429"/>
              <a:gd name="connsiteX20" fmla="*/ 709764 w 6511849"/>
              <a:gd name="connsiteY20" fmla="*/ 664029 h 1197429"/>
              <a:gd name="connsiteX21" fmla="*/ 219907 w 6511849"/>
              <a:gd name="connsiteY21" fmla="*/ 729343 h 1197429"/>
              <a:gd name="connsiteX22" fmla="*/ 2192 w 6511849"/>
              <a:gd name="connsiteY22" fmla="*/ 794658 h 1197429"/>
              <a:gd name="connsiteX23" fmla="*/ 339649 w 6511849"/>
              <a:gd name="connsiteY23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223518 w 6515460"/>
              <a:gd name="connsiteY21" fmla="*/ 729343 h 1197429"/>
              <a:gd name="connsiteX22" fmla="*/ 136433 w 6515460"/>
              <a:gd name="connsiteY22" fmla="*/ 740229 h 1197429"/>
              <a:gd name="connsiteX23" fmla="*/ 5803 w 6515460"/>
              <a:gd name="connsiteY23" fmla="*/ 794658 h 1197429"/>
              <a:gd name="connsiteX24" fmla="*/ 343260 w 6515460"/>
              <a:gd name="connsiteY24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136433 w 6515460"/>
              <a:gd name="connsiteY21" fmla="*/ 740229 h 1197429"/>
              <a:gd name="connsiteX22" fmla="*/ 5803 w 6515460"/>
              <a:gd name="connsiteY22" fmla="*/ 794658 h 1197429"/>
              <a:gd name="connsiteX23" fmla="*/ 343260 w 6515460"/>
              <a:gd name="connsiteY23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0 w 6509657"/>
              <a:gd name="connsiteY21" fmla="*/ 794658 h 1197429"/>
              <a:gd name="connsiteX22" fmla="*/ 337457 w 6509657"/>
              <a:gd name="connsiteY22" fmla="*/ 1197429 h 1197429"/>
              <a:gd name="connsiteX0" fmla="*/ 6237515 w 6514278"/>
              <a:gd name="connsiteY0" fmla="*/ 0 h 1197429"/>
              <a:gd name="connsiteX1" fmla="*/ 6444343 w 6514278"/>
              <a:gd name="connsiteY1" fmla="*/ 108858 h 1197429"/>
              <a:gd name="connsiteX2" fmla="*/ 6509657 w 6514278"/>
              <a:gd name="connsiteY2" fmla="*/ 195943 h 1197429"/>
              <a:gd name="connsiteX3" fmla="*/ 6498772 w 6514278"/>
              <a:gd name="connsiteY3" fmla="*/ 348343 h 1197429"/>
              <a:gd name="connsiteX4" fmla="*/ 6400800 w 6514278"/>
              <a:gd name="connsiteY4" fmla="*/ 424543 h 1197429"/>
              <a:gd name="connsiteX5" fmla="*/ 6368143 w 6514278"/>
              <a:gd name="connsiteY5" fmla="*/ 435429 h 1197429"/>
              <a:gd name="connsiteX6" fmla="*/ 6324600 w 6514278"/>
              <a:gd name="connsiteY6" fmla="*/ 457200 h 1197429"/>
              <a:gd name="connsiteX7" fmla="*/ 6237515 w 6514278"/>
              <a:gd name="connsiteY7" fmla="*/ 478972 h 1197429"/>
              <a:gd name="connsiteX8" fmla="*/ 6117772 w 6514278"/>
              <a:gd name="connsiteY8" fmla="*/ 511629 h 1197429"/>
              <a:gd name="connsiteX9" fmla="*/ 5910943 w 6514278"/>
              <a:gd name="connsiteY9" fmla="*/ 555172 h 1197429"/>
              <a:gd name="connsiteX10" fmla="*/ 5508172 w 6514278"/>
              <a:gd name="connsiteY10" fmla="*/ 566058 h 1197429"/>
              <a:gd name="connsiteX11" fmla="*/ 4800600 w 6514278"/>
              <a:gd name="connsiteY11" fmla="*/ 598715 h 1197429"/>
              <a:gd name="connsiteX12" fmla="*/ 3320143 w 6514278"/>
              <a:gd name="connsiteY12" fmla="*/ 609600 h 1197429"/>
              <a:gd name="connsiteX13" fmla="*/ 2971800 w 6514278"/>
              <a:gd name="connsiteY13" fmla="*/ 620486 h 1197429"/>
              <a:gd name="connsiteX14" fmla="*/ 2884715 w 6514278"/>
              <a:gd name="connsiteY14" fmla="*/ 631372 h 1197429"/>
              <a:gd name="connsiteX15" fmla="*/ 2438400 w 6514278"/>
              <a:gd name="connsiteY15" fmla="*/ 642258 h 1197429"/>
              <a:gd name="connsiteX16" fmla="*/ 1077686 w 6514278"/>
              <a:gd name="connsiteY16" fmla="*/ 631372 h 1197429"/>
              <a:gd name="connsiteX17" fmla="*/ 816429 w 6514278"/>
              <a:gd name="connsiteY17" fmla="*/ 642258 h 1197429"/>
              <a:gd name="connsiteX18" fmla="*/ 740229 w 6514278"/>
              <a:gd name="connsiteY18" fmla="*/ 653143 h 1197429"/>
              <a:gd name="connsiteX19" fmla="*/ 707572 w 6514278"/>
              <a:gd name="connsiteY19" fmla="*/ 664029 h 1197429"/>
              <a:gd name="connsiteX20" fmla="*/ 0 w 6514278"/>
              <a:gd name="connsiteY20" fmla="*/ 794658 h 1197429"/>
              <a:gd name="connsiteX21" fmla="*/ 337457 w 6514278"/>
              <a:gd name="connsiteY21" fmla="*/ 1197429 h 1197429"/>
              <a:gd name="connsiteX0" fmla="*/ 6237515 w 6500327"/>
              <a:gd name="connsiteY0" fmla="*/ 0 h 1197429"/>
              <a:gd name="connsiteX1" fmla="*/ 6444343 w 6500327"/>
              <a:gd name="connsiteY1" fmla="*/ 108858 h 1197429"/>
              <a:gd name="connsiteX2" fmla="*/ 6498772 w 6500327"/>
              <a:gd name="connsiteY2" fmla="*/ 348343 h 1197429"/>
              <a:gd name="connsiteX3" fmla="*/ 6400800 w 6500327"/>
              <a:gd name="connsiteY3" fmla="*/ 424543 h 1197429"/>
              <a:gd name="connsiteX4" fmla="*/ 6368143 w 6500327"/>
              <a:gd name="connsiteY4" fmla="*/ 435429 h 1197429"/>
              <a:gd name="connsiteX5" fmla="*/ 6324600 w 6500327"/>
              <a:gd name="connsiteY5" fmla="*/ 457200 h 1197429"/>
              <a:gd name="connsiteX6" fmla="*/ 6237515 w 6500327"/>
              <a:gd name="connsiteY6" fmla="*/ 478972 h 1197429"/>
              <a:gd name="connsiteX7" fmla="*/ 6117772 w 6500327"/>
              <a:gd name="connsiteY7" fmla="*/ 511629 h 1197429"/>
              <a:gd name="connsiteX8" fmla="*/ 5910943 w 6500327"/>
              <a:gd name="connsiteY8" fmla="*/ 555172 h 1197429"/>
              <a:gd name="connsiteX9" fmla="*/ 5508172 w 6500327"/>
              <a:gd name="connsiteY9" fmla="*/ 566058 h 1197429"/>
              <a:gd name="connsiteX10" fmla="*/ 4800600 w 6500327"/>
              <a:gd name="connsiteY10" fmla="*/ 598715 h 1197429"/>
              <a:gd name="connsiteX11" fmla="*/ 3320143 w 6500327"/>
              <a:gd name="connsiteY11" fmla="*/ 609600 h 1197429"/>
              <a:gd name="connsiteX12" fmla="*/ 2971800 w 6500327"/>
              <a:gd name="connsiteY12" fmla="*/ 620486 h 1197429"/>
              <a:gd name="connsiteX13" fmla="*/ 2884715 w 6500327"/>
              <a:gd name="connsiteY13" fmla="*/ 631372 h 1197429"/>
              <a:gd name="connsiteX14" fmla="*/ 2438400 w 6500327"/>
              <a:gd name="connsiteY14" fmla="*/ 642258 h 1197429"/>
              <a:gd name="connsiteX15" fmla="*/ 1077686 w 6500327"/>
              <a:gd name="connsiteY15" fmla="*/ 631372 h 1197429"/>
              <a:gd name="connsiteX16" fmla="*/ 816429 w 6500327"/>
              <a:gd name="connsiteY16" fmla="*/ 642258 h 1197429"/>
              <a:gd name="connsiteX17" fmla="*/ 740229 w 6500327"/>
              <a:gd name="connsiteY17" fmla="*/ 653143 h 1197429"/>
              <a:gd name="connsiteX18" fmla="*/ 707572 w 6500327"/>
              <a:gd name="connsiteY18" fmla="*/ 664029 h 1197429"/>
              <a:gd name="connsiteX19" fmla="*/ 0 w 6500327"/>
              <a:gd name="connsiteY19" fmla="*/ 794658 h 1197429"/>
              <a:gd name="connsiteX20" fmla="*/ 337457 w 6500327"/>
              <a:gd name="connsiteY20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324600 w 6503679"/>
              <a:gd name="connsiteY4" fmla="*/ 457200 h 1197429"/>
              <a:gd name="connsiteX5" fmla="*/ 6237515 w 6503679"/>
              <a:gd name="connsiteY5" fmla="*/ 478972 h 1197429"/>
              <a:gd name="connsiteX6" fmla="*/ 6117772 w 6503679"/>
              <a:gd name="connsiteY6" fmla="*/ 511629 h 1197429"/>
              <a:gd name="connsiteX7" fmla="*/ 5910943 w 6503679"/>
              <a:gd name="connsiteY7" fmla="*/ 555172 h 1197429"/>
              <a:gd name="connsiteX8" fmla="*/ 5508172 w 6503679"/>
              <a:gd name="connsiteY8" fmla="*/ 566058 h 1197429"/>
              <a:gd name="connsiteX9" fmla="*/ 4800600 w 6503679"/>
              <a:gd name="connsiteY9" fmla="*/ 598715 h 1197429"/>
              <a:gd name="connsiteX10" fmla="*/ 3320143 w 6503679"/>
              <a:gd name="connsiteY10" fmla="*/ 609600 h 1197429"/>
              <a:gd name="connsiteX11" fmla="*/ 2971800 w 6503679"/>
              <a:gd name="connsiteY11" fmla="*/ 620486 h 1197429"/>
              <a:gd name="connsiteX12" fmla="*/ 2884715 w 6503679"/>
              <a:gd name="connsiteY12" fmla="*/ 631372 h 1197429"/>
              <a:gd name="connsiteX13" fmla="*/ 2438400 w 6503679"/>
              <a:gd name="connsiteY13" fmla="*/ 642258 h 1197429"/>
              <a:gd name="connsiteX14" fmla="*/ 1077686 w 6503679"/>
              <a:gd name="connsiteY14" fmla="*/ 631372 h 1197429"/>
              <a:gd name="connsiteX15" fmla="*/ 816429 w 6503679"/>
              <a:gd name="connsiteY15" fmla="*/ 642258 h 1197429"/>
              <a:gd name="connsiteX16" fmla="*/ 740229 w 6503679"/>
              <a:gd name="connsiteY16" fmla="*/ 653143 h 1197429"/>
              <a:gd name="connsiteX17" fmla="*/ 707572 w 6503679"/>
              <a:gd name="connsiteY17" fmla="*/ 664029 h 1197429"/>
              <a:gd name="connsiteX18" fmla="*/ 0 w 6503679"/>
              <a:gd name="connsiteY18" fmla="*/ 794658 h 1197429"/>
              <a:gd name="connsiteX19" fmla="*/ 337457 w 6503679"/>
              <a:gd name="connsiteY19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237515 w 6503679"/>
              <a:gd name="connsiteY4" fmla="*/ 478972 h 1197429"/>
              <a:gd name="connsiteX5" fmla="*/ 6117772 w 6503679"/>
              <a:gd name="connsiteY5" fmla="*/ 511629 h 1197429"/>
              <a:gd name="connsiteX6" fmla="*/ 5910943 w 6503679"/>
              <a:gd name="connsiteY6" fmla="*/ 555172 h 1197429"/>
              <a:gd name="connsiteX7" fmla="*/ 5508172 w 6503679"/>
              <a:gd name="connsiteY7" fmla="*/ 566058 h 1197429"/>
              <a:gd name="connsiteX8" fmla="*/ 4800600 w 6503679"/>
              <a:gd name="connsiteY8" fmla="*/ 598715 h 1197429"/>
              <a:gd name="connsiteX9" fmla="*/ 3320143 w 6503679"/>
              <a:gd name="connsiteY9" fmla="*/ 609600 h 1197429"/>
              <a:gd name="connsiteX10" fmla="*/ 2971800 w 6503679"/>
              <a:gd name="connsiteY10" fmla="*/ 620486 h 1197429"/>
              <a:gd name="connsiteX11" fmla="*/ 2884715 w 6503679"/>
              <a:gd name="connsiteY11" fmla="*/ 631372 h 1197429"/>
              <a:gd name="connsiteX12" fmla="*/ 2438400 w 6503679"/>
              <a:gd name="connsiteY12" fmla="*/ 642258 h 1197429"/>
              <a:gd name="connsiteX13" fmla="*/ 1077686 w 6503679"/>
              <a:gd name="connsiteY13" fmla="*/ 631372 h 1197429"/>
              <a:gd name="connsiteX14" fmla="*/ 816429 w 6503679"/>
              <a:gd name="connsiteY14" fmla="*/ 642258 h 1197429"/>
              <a:gd name="connsiteX15" fmla="*/ 740229 w 6503679"/>
              <a:gd name="connsiteY15" fmla="*/ 653143 h 1197429"/>
              <a:gd name="connsiteX16" fmla="*/ 707572 w 6503679"/>
              <a:gd name="connsiteY16" fmla="*/ 664029 h 1197429"/>
              <a:gd name="connsiteX17" fmla="*/ 0 w 6503679"/>
              <a:gd name="connsiteY17" fmla="*/ 794658 h 1197429"/>
              <a:gd name="connsiteX18" fmla="*/ 337457 w 6503679"/>
              <a:gd name="connsiteY18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117772 w 6503679"/>
              <a:gd name="connsiteY4" fmla="*/ 511629 h 1197429"/>
              <a:gd name="connsiteX5" fmla="*/ 5910943 w 6503679"/>
              <a:gd name="connsiteY5" fmla="*/ 555172 h 1197429"/>
              <a:gd name="connsiteX6" fmla="*/ 5508172 w 6503679"/>
              <a:gd name="connsiteY6" fmla="*/ 566058 h 1197429"/>
              <a:gd name="connsiteX7" fmla="*/ 4800600 w 6503679"/>
              <a:gd name="connsiteY7" fmla="*/ 598715 h 1197429"/>
              <a:gd name="connsiteX8" fmla="*/ 3320143 w 6503679"/>
              <a:gd name="connsiteY8" fmla="*/ 609600 h 1197429"/>
              <a:gd name="connsiteX9" fmla="*/ 2971800 w 6503679"/>
              <a:gd name="connsiteY9" fmla="*/ 620486 h 1197429"/>
              <a:gd name="connsiteX10" fmla="*/ 2884715 w 6503679"/>
              <a:gd name="connsiteY10" fmla="*/ 631372 h 1197429"/>
              <a:gd name="connsiteX11" fmla="*/ 2438400 w 6503679"/>
              <a:gd name="connsiteY11" fmla="*/ 642258 h 1197429"/>
              <a:gd name="connsiteX12" fmla="*/ 1077686 w 6503679"/>
              <a:gd name="connsiteY12" fmla="*/ 631372 h 1197429"/>
              <a:gd name="connsiteX13" fmla="*/ 816429 w 6503679"/>
              <a:gd name="connsiteY13" fmla="*/ 642258 h 1197429"/>
              <a:gd name="connsiteX14" fmla="*/ 740229 w 6503679"/>
              <a:gd name="connsiteY14" fmla="*/ 653143 h 1197429"/>
              <a:gd name="connsiteX15" fmla="*/ 707572 w 6503679"/>
              <a:gd name="connsiteY15" fmla="*/ 664029 h 1197429"/>
              <a:gd name="connsiteX16" fmla="*/ 0 w 6503679"/>
              <a:gd name="connsiteY16" fmla="*/ 794658 h 1197429"/>
              <a:gd name="connsiteX17" fmla="*/ 337457 w 6503679"/>
              <a:gd name="connsiteY17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910943 w 6503679"/>
              <a:gd name="connsiteY4" fmla="*/ 555172 h 1197429"/>
              <a:gd name="connsiteX5" fmla="*/ 5508172 w 6503679"/>
              <a:gd name="connsiteY5" fmla="*/ 566058 h 1197429"/>
              <a:gd name="connsiteX6" fmla="*/ 4800600 w 6503679"/>
              <a:gd name="connsiteY6" fmla="*/ 598715 h 1197429"/>
              <a:gd name="connsiteX7" fmla="*/ 3320143 w 6503679"/>
              <a:gd name="connsiteY7" fmla="*/ 609600 h 1197429"/>
              <a:gd name="connsiteX8" fmla="*/ 2971800 w 6503679"/>
              <a:gd name="connsiteY8" fmla="*/ 620486 h 1197429"/>
              <a:gd name="connsiteX9" fmla="*/ 2884715 w 6503679"/>
              <a:gd name="connsiteY9" fmla="*/ 631372 h 1197429"/>
              <a:gd name="connsiteX10" fmla="*/ 2438400 w 6503679"/>
              <a:gd name="connsiteY10" fmla="*/ 642258 h 1197429"/>
              <a:gd name="connsiteX11" fmla="*/ 1077686 w 6503679"/>
              <a:gd name="connsiteY11" fmla="*/ 631372 h 1197429"/>
              <a:gd name="connsiteX12" fmla="*/ 816429 w 6503679"/>
              <a:gd name="connsiteY12" fmla="*/ 642258 h 1197429"/>
              <a:gd name="connsiteX13" fmla="*/ 740229 w 6503679"/>
              <a:gd name="connsiteY13" fmla="*/ 653143 h 1197429"/>
              <a:gd name="connsiteX14" fmla="*/ 707572 w 6503679"/>
              <a:gd name="connsiteY14" fmla="*/ 664029 h 1197429"/>
              <a:gd name="connsiteX15" fmla="*/ 0 w 6503679"/>
              <a:gd name="connsiteY15" fmla="*/ 794658 h 1197429"/>
              <a:gd name="connsiteX16" fmla="*/ 337457 w 6503679"/>
              <a:gd name="connsiteY16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508172 w 6503679"/>
              <a:gd name="connsiteY4" fmla="*/ 566058 h 1197429"/>
              <a:gd name="connsiteX5" fmla="*/ 4800600 w 6503679"/>
              <a:gd name="connsiteY5" fmla="*/ 598715 h 1197429"/>
              <a:gd name="connsiteX6" fmla="*/ 3320143 w 6503679"/>
              <a:gd name="connsiteY6" fmla="*/ 609600 h 1197429"/>
              <a:gd name="connsiteX7" fmla="*/ 2971800 w 6503679"/>
              <a:gd name="connsiteY7" fmla="*/ 620486 h 1197429"/>
              <a:gd name="connsiteX8" fmla="*/ 2884715 w 6503679"/>
              <a:gd name="connsiteY8" fmla="*/ 631372 h 1197429"/>
              <a:gd name="connsiteX9" fmla="*/ 2438400 w 6503679"/>
              <a:gd name="connsiteY9" fmla="*/ 642258 h 1197429"/>
              <a:gd name="connsiteX10" fmla="*/ 1077686 w 6503679"/>
              <a:gd name="connsiteY10" fmla="*/ 631372 h 1197429"/>
              <a:gd name="connsiteX11" fmla="*/ 816429 w 6503679"/>
              <a:gd name="connsiteY11" fmla="*/ 642258 h 1197429"/>
              <a:gd name="connsiteX12" fmla="*/ 740229 w 6503679"/>
              <a:gd name="connsiteY12" fmla="*/ 653143 h 1197429"/>
              <a:gd name="connsiteX13" fmla="*/ 707572 w 6503679"/>
              <a:gd name="connsiteY13" fmla="*/ 664029 h 1197429"/>
              <a:gd name="connsiteX14" fmla="*/ 0 w 6503679"/>
              <a:gd name="connsiteY14" fmla="*/ 794658 h 1197429"/>
              <a:gd name="connsiteX15" fmla="*/ 337457 w 6503679"/>
              <a:gd name="connsiteY15" fmla="*/ 1197429 h 1197429"/>
              <a:gd name="connsiteX0" fmla="*/ 6237515 w 6523655"/>
              <a:gd name="connsiteY0" fmla="*/ 0 h 1197429"/>
              <a:gd name="connsiteX1" fmla="*/ 6498772 w 6523655"/>
              <a:gd name="connsiteY1" fmla="*/ 348343 h 1197429"/>
              <a:gd name="connsiteX2" fmla="*/ 6400800 w 6523655"/>
              <a:gd name="connsiteY2" fmla="*/ 424543 h 1197429"/>
              <a:gd name="connsiteX3" fmla="*/ 5508172 w 6523655"/>
              <a:gd name="connsiteY3" fmla="*/ 566058 h 1197429"/>
              <a:gd name="connsiteX4" fmla="*/ 4800600 w 6523655"/>
              <a:gd name="connsiteY4" fmla="*/ 598715 h 1197429"/>
              <a:gd name="connsiteX5" fmla="*/ 3320143 w 6523655"/>
              <a:gd name="connsiteY5" fmla="*/ 609600 h 1197429"/>
              <a:gd name="connsiteX6" fmla="*/ 2971800 w 6523655"/>
              <a:gd name="connsiteY6" fmla="*/ 620486 h 1197429"/>
              <a:gd name="connsiteX7" fmla="*/ 2884715 w 6523655"/>
              <a:gd name="connsiteY7" fmla="*/ 631372 h 1197429"/>
              <a:gd name="connsiteX8" fmla="*/ 2438400 w 6523655"/>
              <a:gd name="connsiteY8" fmla="*/ 642258 h 1197429"/>
              <a:gd name="connsiteX9" fmla="*/ 1077686 w 6523655"/>
              <a:gd name="connsiteY9" fmla="*/ 631372 h 1197429"/>
              <a:gd name="connsiteX10" fmla="*/ 816429 w 6523655"/>
              <a:gd name="connsiteY10" fmla="*/ 642258 h 1197429"/>
              <a:gd name="connsiteX11" fmla="*/ 740229 w 6523655"/>
              <a:gd name="connsiteY11" fmla="*/ 653143 h 1197429"/>
              <a:gd name="connsiteX12" fmla="*/ 707572 w 6523655"/>
              <a:gd name="connsiteY12" fmla="*/ 664029 h 1197429"/>
              <a:gd name="connsiteX13" fmla="*/ 0 w 6523655"/>
              <a:gd name="connsiteY13" fmla="*/ 794658 h 1197429"/>
              <a:gd name="connsiteX14" fmla="*/ 337457 w 6523655"/>
              <a:gd name="connsiteY14" fmla="*/ 1197429 h 1197429"/>
              <a:gd name="connsiteX0" fmla="*/ 6237515 w 6525562"/>
              <a:gd name="connsiteY0" fmla="*/ 0 h 1197429"/>
              <a:gd name="connsiteX1" fmla="*/ 6498772 w 6525562"/>
              <a:gd name="connsiteY1" fmla="*/ 348343 h 1197429"/>
              <a:gd name="connsiteX2" fmla="*/ 5508172 w 6525562"/>
              <a:gd name="connsiteY2" fmla="*/ 566058 h 1197429"/>
              <a:gd name="connsiteX3" fmla="*/ 4800600 w 6525562"/>
              <a:gd name="connsiteY3" fmla="*/ 598715 h 1197429"/>
              <a:gd name="connsiteX4" fmla="*/ 3320143 w 6525562"/>
              <a:gd name="connsiteY4" fmla="*/ 609600 h 1197429"/>
              <a:gd name="connsiteX5" fmla="*/ 2971800 w 6525562"/>
              <a:gd name="connsiteY5" fmla="*/ 620486 h 1197429"/>
              <a:gd name="connsiteX6" fmla="*/ 2884715 w 6525562"/>
              <a:gd name="connsiteY6" fmla="*/ 631372 h 1197429"/>
              <a:gd name="connsiteX7" fmla="*/ 2438400 w 6525562"/>
              <a:gd name="connsiteY7" fmla="*/ 642258 h 1197429"/>
              <a:gd name="connsiteX8" fmla="*/ 1077686 w 6525562"/>
              <a:gd name="connsiteY8" fmla="*/ 631372 h 1197429"/>
              <a:gd name="connsiteX9" fmla="*/ 816429 w 6525562"/>
              <a:gd name="connsiteY9" fmla="*/ 642258 h 1197429"/>
              <a:gd name="connsiteX10" fmla="*/ 740229 w 6525562"/>
              <a:gd name="connsiteY10" fmla="*/ 653143 h 1197429"/>
              <a:gd name="connsiteX11" fmla="*/ 707572 w 6525562"/>
              <a:gd name="connsiteY11" fmla="*/ 664029 h 1197429"/>
              <a:gd name="connsiteX12" fmla="*/ 0 w 6525562"/>
              <a:gd name="connsiteY12" fmla="*/ 794658 h 1197429"/>
              <a:gd name="connsiteX13" fmla="*/ 337457 w 6525562"/>
              <a:gd name="connsiteY13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884715 w 6568898"/>
              <a:gd name="connsiteY5" fmla="*/ 631372 h 1197429"/>
              <a:gd name="connsiteX6" fmla="*/ 2438400 w 6568898"/>
              <a:gd name="connsiteY6" fmla="*/ 642258 h 1197429"/>
              <a:gd name="connsiteX7" fmla="*/ 1077686 w 6568898"/>
              <a:gd name="connsiteY7" fmla="*/ 631372 h 1197429"/>
              <a:gd name="connsiteX8" fmla="*/ 816429 w 6568898"/>
              <a:gd name="connsiteY8" fmla="*/ 642258 h 1197429"/>
              <a:gd name="connsiteX9" fmla="*/ 740229 w 6568898"/>
              <a:gd name="connsiteY9" fmla="*/ 653143 h 1197429"/>
              <a:gd name="connsiteX10" fmla="*/ 707572 w 6568898"/>
              <a:gd name="connsiteY10" fmla="*/ 664029 h 1197429"/>
              <a:gd name="connsiteX11" fmla="*/ 0 w 6568898"/>
              <a:gd name="connsiteY11" fmla="*/ 794658 h 1197429"/>
              <a:gd name="connsiteX12" fmla="*/ 337457 w 6568898"/>
              <a:gd name="connsiteY12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438400 w 6568898"/>
              <a:gd name="connsiteY5" fmla="*/ 642258 h 1197429"/>
              <a:gd name="connsiteX6" fmla="*/ 1077686 w 6568898"/>
              <a:gd name="connsiteY6" fmla="*/ 631372 h 1197429"/>
              <a:gd name="connsiteX7" fmla="*/ 816429 w 6568898"/>
              <a:gd name="connsiteY7" fmla="*/ 642258 h 1197429"/>
              <a:gd name="connsiteX8" fmla="*/ 740229 w 6568898"/>
              <a:gd name="connsiteY8" fmla="*/ 653143 h 1197429"/>
              <a:gd name="connsiteX9" fmla="*/ 707572 w 6568898"/>
              <a:gd name="connsiteY9" fmla="*/ 664029 h 1197429"/>
              <a:gd name="connsiteX10" fmla="*/ 0 w 6568898"/>
              <a:gd name="connsiteY10" fmla="*/ 794658 h 1197429"/>
              <a:gd name="connsiteX11" fmla="*/ 337457 w 6568898"/>
              <a:gd name="connsiteY11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40229 w 6568898"/>
              <a:gd name="connsiteY7" fmla="*/ 653143 h 1197429"/>
              <a:gd name="connsiteX8" fmla="*/ 707572 w 6568898"/>
              <a:gd name="connsiteY8" fmla="*/ 664029 h 1197429"/>
              <a:gd name="connsiteX9" fmla="*/ 0 w 6568898"/>
              <a:gd name="connsiteY9" fmla="*/ 794658 h 1197429"/>
              <a:gd name="connsiteX10" fmla="*/ 337457 w 6568898"/>
              <a:gd name="connsiteY10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07572 w 6568898"/>
              <a:gd name="connsiteY7" fmla="*/ 664029 h 1197429"/>
              <a:gd name="connsiteX8" fmla="*/ 0 w 6568898"/>
              <a:gd name="connsiteY8" fmla="*/ 794658 h 1197429"/>
              <a:gd name="connsiteX9" fmla="*/ 337457 w 6568898"/>
              <a:gd name="connsiteY9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0 w 6568898"/>
              <a:gd name="connsiteY7" fmla="*/ 794658 h 1197429"/>
              <a:gd name="connsiteX8" fmla="*/ 337457 w 6568898"/>
              <a:gd name="connsiteY8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816429 w 6568898"/>
              <a:gd name="connsiteY5" fmla="*/ 642258 h 1197429"/>
              <a:gd name="connsiteX6" fmla="*/ 0 w 6568898"/>
              <a:gd name="connsiteY6" fmla="*/ 794658 h 1197429"/>
              <a:gd name="connsiteX7" fmla="*/ 337457 w 6568898"/>
              <a:gd name="connsiteY7" fmla="*/ 1197429 h 1197429"/>
              <a:gd name="connsiteX0" fmla="*/ 6239991 w 6571374"/>
              <a:gd name="connsiteY0" fmla="*/ 0 h 1197429"/>
              <a:gd name="connsiteX1" fmla="*/ 6501248 w 6571374"/>
              <a:gd name="connsiteY1" fmla="*/ 348343 h 1197429"/>
              <a:gd name="connsiteX2" fmla="*/ 4803076 w 6571374"/>
              <a:gd name="connsiteY2" fmla="*/ 598715 h 1197429"/>
              <a:gd name="connsiteX3" fmla="*/ 3322619 w 6571374"/>
              <a:gd name="connsiteY3" fmla="*/ 609600 h 1197429"/>
              <a:gd name="connsiteX4" fmla="*/ 2440876 w 6571374"/>
              <a:gd name="connsiteY4" fmla="*/ 642258 h 1197429"/>
              <a:gd name="connsiteX5" fmla="*/ 818905 w 6571374"/>
              <a:gd name="connsiteY5" fmla="*/ 642258 h 1197429"/>
              <a:gd name="connsiteX6" fmla="*/ 2476 w 6571374"/>
              <a:gd name="connsiteY6" fmla="*/ 794658 h 1197429"/>
              <a:gd name="connsiteX7" fmla="*/ 339933 w 6571374"/>
              <a:gd name="connsiteY7" fmla="*/ 1197429 h 1197429"/>
              <a:gd name="connsiteX0" fmla="*/ 6244418 w 6575801"/>
              <a:gd name="connsiteY0" fmla="*/ 0 h 1197429"/>
              <a:gd name="connsiteX1" fmla="*/ 6505675 w 6575801"/>
              <a:gd name="connsiteY1" fmla="*/ 348343 h 1197429"/>
              <a:gd name="connsiteX2" fmla="*/ 4807503 w 6575801"/>
              <a:gd name="connsiteY2" fmla="*/ 598715 h 1197429"/>
              <a:gd name="connsiteX3" fmla="*/ 3327046 w 6575801"/>
              <a:gd name="connsiteY3" fmla="*/ 609600 h 1197429"/>
              <a:gd name="connsiteX4" fmla="*/ 2445303 w 6575801"/>
              <a:gd name="connsiteY4" fmla="*/ 642258 h 1197429"/>
              <a:gd name="connsiteX5" fmla="*/ 823332 w 6575801"/>
              <a:gd name="connsiteY5" fmla="*/ 642258 h 1197429"/>
              <a:gd name="connsiteX6" fmla="*/ 6903 w 6575801"/>
              <a:gd name="connsiteY6" fmla="*/ 794658 h 1197429"/>
              <a:gd name="connsiteX7" fmla="*/ 344360 w 6575801"/>
              <a:gd name="connsiteY7" fmla="*/ 1197429 h 1197429"/>
              <a:gd name="connsiteX0" fmla="*/ 6299187 w 6630570"/>
              <a:gd name="connsiteY0" fmla="*/ 0 h 1338943"/>
              <a:gd name="connsiteX1" fmla="*/ 6560444 w 6630570"/>
              <a:gd name="connsiteY1" fmla="*/ 348343 h 1338943"/>
              <a:gd name="connsiteX2" fmla="*/ 4862272 w 6630570"/>
              <a:gd name="connsiteY2" fmla="*/ 598715 h 1338943"/>
              <a:gd name="connsiteX3" fmla="*/ 3381815 w 6630570"/>
              <a:gd name="connsiteY3" fmla="*/ 609600 h 1338943"/>
              <a:gd name="connsiteX4" fmla="*/ 2500072 w 6630570"/>
              <a:gd name="connsiteY4" fmla="*/ 642258 h 1338943"/>
              <a:gd name="connsiteX5" fmla="*/ 878101 w 6630570"/>
              <a:gd name="connsiteY5" fmla="*/ 642258 h 1338943"/>
              <a:gd name="connsiteX6" fmla="*/ 61672 w 6630570"/>
              <a:gd name="connsiteY6" fmla="*/ 794658 h 1338943"/>
              <a:gd name="connsiteX7" fmla="*/ 105215 w 6630570"/>
              <a:gd name="connsiteY7" fmla="*/ 1338943 h 1338943"/>
              <a:gd name="connsiteX0" fmla="*/ 6250154 w 6581537"/>
              <a:gd name="connsiteY0" fmla="*/ 0 h 1208314"/>
              <a:gd name="connsiteX1" fmla="*/ 6511411 w 6581537"/>
              <a:gd name="connsiteY1" fmla="*/ 348343 h 1208314"/>
              <a:gd name="connsiteX2" fmla="*/ 4813239 w 6581537"/>
              <a:gd name="connsiteY2" fmla="*/ 598715 h 1208314"/>
              <a:gd name="connsiteX3" fmla="*/ 3332782 w 6581537"/>
              <a:gd name="connsiteY3" fmla="*/ 609600 h 1208314"/>
              <a:gd name="connsiteX4" fmla="*/ 2451039 w 6581537"/>
              <a:gd name="connsiteY4" fmla="*/ 642258 h 1208314"/>
              <a:gd name="connsiteX5" fmla="*/ 829068 w 6581537"/>
              <a:gd name="connsiteY5" fmla="*/ 642258 h 1208314"/>
              <a:gd name="connsiteX6" fmla="*/ 12639 w 6581537"/>
              <a:gd name="connsiteY6" fmla="*/ 794658 h 1208314"/>
              <a:gd name="connsiteX7" fmla="*/ 339211 w 6581537"/>
              <a:gd name="connsiteY7" fmla="*/ 1208314 h 1208314"/>
              <a:gd name="connsiteX0" fmla="*/ 6272338 w 6603721"/>
              <a:gd name="connsiteY0" fmla="*/ 0 h 1208337"/>
              <a:gd name="connsiteX1" fmla="*/ 6533595 w 6603721"/>
              <a:gd name="connsiteY1" fmla="*/ 348343 h 1208337"/>
              <a:gd name="connsiteX2" fmla="*/ 4835423 w 6603721"/>
              <a:gd name="connsiteY2" fmla="*/ 598715 h 1208337"/>
              <a:gd name="connsiteX3" fmla="*/ 3354966 w 6603721"/>
              <a:gd name="connsiteY3" fmla="*/ 609600 h 1208337"/>
              <a:gd name="connsiteX4" fmla="*/ 2473223 w 6603721"/>
              <a:gd name="connsiteY4" fmla="*/ 642258 h 1208337"/>
              <a:gd name="connsiteX5" fmla="*/ 851252 w 6603721"/>
              <a:gd name="connsiteY5" fmla="*/ 642258 h 1208337"/>
              <a:gd name="connsiteX6" fmla="*/ 34823 w 6603721"/>
              <a:gd name="connsiteY6" fmla="*/ 794658 h 1208337"/>
              <a:gd name="connsiteX7" fmla="*/ 361395 w 6603721"/>
              <a:gd name="connsiteY7" fmla="*/ 1208314 h 1208337"/>
              <a:gd name="connsiteX0" fmla="*/ 6252647 w 6584030"/>
              <a:gd name="connsiteY0" fmla="*/ 0 h 1132142"/>
              <a:gd name="connsiteX1" fmla="*/ 6513904 w 6584030"/>
              <a:gd name="connsiteY1" fmla="*/ 348343 h 1132142"/>
              <a:gd name="connsiteX2" fmla="*/ 4815732 w 6584030"/>
              <a:gd name="connsiteY2" fmla="*/ 598715 h 1132142"/>
              <a:gd name="connsiteX3" fmla="*/ 3335275 w 6584030"/>
              <a:gd name="connsiteY3" fmla="*/ 609600 h 1132142"/>
              <a:gd name="connsiteX4" fmla="*/ 2453532 w 6584030"/>
              <a:gd name="connsiteY4" fmla="*/ 642258 h 1132142"/>
              <a:gd name="connsiteX5" fmla="*/ 831561 w 6584030"/>
              <a:gd name="connsiteY5" fmla="*/ 642258 h 1132142"/>
              <a:gd name="connsiteX6" fmla="*/ 15132 w 6584030"/>
              <a:gd name="connsiteY6" fmla="*/ 794658 h 1132142"/>
              <a:gd name="connsiteX7" fmla="*/ 450561 w 6584030"/>
              <a:gd name="connsiteY7" fmla="*/ 1132114 h 1132142"/>
              <a:gd name="connsiteX0" fmla="*/ 6232472 w 6563855"/>
              <a:gd name="connsiteY0" fmla="*/ 0 h 1132148"/>
              <a:gd name="connsiteX1" fmla="*/ 6493729 w 6563855"/>
              <a:gd name="connsiteY1" fmla="*/ 348343 h 1132148"/>
              <a:gd name="connsiteX2" fmla="*/ 4795557 w 6563855"/>
              <a:gd name="connsiteY2" fmla="*/ 598715 h 1132148"/>
              <a:gd name="connsiteX3" fmla="*/ 3315100 w 6563855"/>
              <a:gd name="connsiteY3" fmla="*/ 609600 h 1132148"/>
              <a:gd name="connsiteX4" fmla="*/ 2433357 w 6563855"/>
              <a:gd name="connsiteY4" fmla="*/ 642258 h 1132148"/>
              <a:gd name="connsiteX5" fmla="*/ 811386 w 6563855"/>
              <a:gd name="connsiteY5" fmla="*/ 642258 h 1132148"/>
              <a:gd name="connsiteX6" fmla="*/ 16728 w 6563855"/>
              <a:gd name="connsiteY6" fmla="*/ 838201 h 1132148"/>
              <a:gd name="connsiteX7" fmla="*/ 430386 w 6563855"/>
              <a:gd name="connsiteY7" fmla="*/ 1132114 h 1132148"/>
              <a:gd name="connsiteX0" fmla="*/ 6215751 w 6547134"/>
              <a:gd name="connsiteY0" fmla="*/ 0 h 1132226"/>
              <a:gd name="connsiteX1" fmla="*/ 6477008 w 6547134"/>
              <a:gd name="connsiteY1" fmla="*/ 348343 h 1132226"/>
              <a:gd name="connsiteX2" fmla="*/ 4778836 w 6547134"/>
              <a:gd name="connsiteY2" fmla="*/ 598715 h 1132226"/>
              <a:gd name="connsiteX3" fmla="*/ 3298379 w 6547134"/>
              <a:gd name="connsiteY3" fmla="*/ 609600 h 1132226"/>
              <a:gd name="connsiteX4" fmla="*/ 2416636 w 6547134"/>
              <a:gd name="connsiteY4" fmla="*/ 642258 h 1132226"/>
              <a:gd name="connsiteX5" fmla="*/ 794665 w 6547134"/>
              <a:gd name="connsiteY5" fmla="*/ 642258 h 1132226"/>
              <a:gd name="connsiteX6" fmla="*/ 7 w 6547134"/>
              <a:gd name="connsiteY6" fmla="*/ 838201 h 1132226"/>
              <a:gd name="connsiteX7" fmla="*/ 413665 w 6547134"/>
              <a:gd name="connsiteY7" fmla="*/ 1132114 h 1132226"/>
              <a:gd name="connsiteX0" fmla="*/ 6237520 w 6568903"/>
              <a:gd name="connsiteY0" fmla="*/ 0 h 1132211"/>
              <a:gd name="connsiteX1" fmla="*/ 6498777 w 6568903"/>
              <a:gd name="connsiteY1" fmla="*/ 348343 h 1132211"/>
              <a:gd name="connsiteX2" fmla="*/ 4800605 w 6568903"/>
              <a:gd name="connsiteY2" fmla="*/ 598715 h 1132211"/>
              <a:gd name="connsiteX3" fmla="*/ 3320148 w 6568903"/>
              <a:gd name="connsiteY3" fmla="*/ 609600 h 1132211"/>
              <a:gd name="connsiteX4" fmla="*/ 2438405 w 6568903"/>
              <a:gd name="connsiteY4" fmla="*/ 642258 h 1132211"/>
              <a:gd name="connsiteX5" fmla="*/ 816434 w 6568903"/>
              <a:gd name="connsiteY5" fmla="*/ 642258 h 1132211"/>
              <a:gd name="connsiteX6" fmla="*/ 5 w 6568903"/>
              <a:gd name="connsiteY6" fmla="*/ 827315 h 1132211"/>
              <a:gd name="connsiteX7" fmla="*/ 435434 w 6568903"/>
              <a:gd name="connsiteY7" fmla="*/ 1132114 h 1132211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2438405 w 6568903"/>
              <a:gd name="connsiteY4" fmla="*/ 642258 h 1132163"/>
              <a:gd name="connsiteX5" fmla="*/ 816434 w 6568903"/>
              <a:gd name="connsiteY5" fmla="*/ 642258 h 1132163"/>
              <a:gd name="connsiteX6" fmla="*/ 5 w 6568903"/>
              <a:gd name="connsiteY6" fmla="*/ 827315 h 1132163"/>
              <a:gd name="connsiteX7" fmla="*/ 435434 w 6568903"/>
              <a:gd name="connsiteY7" fmla="*/ 1132114 h 1132163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816434 w 6568903"/>
              <a:gd name="connsiteY4" fmla="*/ 642258 h 1132163"/>
              <a:gd name="connsiteX5" fmla="*/ 5 w 6568903"/>
              <a:gd name="connsiteY5" fmla="*/ 827315 h 1132163"/>
              <a:gd name="connsiteX6" fmla="*/ 435434 w 6568903"/>
              <a:gd name="connsiteY6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700481 w 7031864"/>
              <a:gd name="connsiteY0" fmla="*/ 0 h 1132145"/>
              <a:gd name="connsiteX1" fmla="*/ 6961738 w 7031864"/>
              <a:gd name="connsiteY1" fmla="*/ 348343 h 1132145"/>
              <a:gd name="connsiteX2" fmla="*/ 5263566 w 7031864"/>
              <a:gd name="connsiteY2" fmla="*/ 598715 h 1132145"/>
              <a:gd name="connsiteX3" fmla="*/ 3783109 w 7031864"/>
              <a:gd name="connsiteY3" fmla="*/ 609600 h 1132145"/>
              <a:gd name="connsiteX4" fmla="*/ 462966 w 7031864"/>
              <a:gd name="connsiteY4" fmla="*/ 827315 h 1132145"/>
              <a:gd name="connsiteX5" fmla="*/ 898395 w 7031864"/>
              <a:gd name="connsiteY5" fmla="*/ 1132114 h 1132145"/>
              <a:gd name="connsiteX0" fmla="*/ 6239720 w 6571103"/>
              <a:gd name="connsiteY0" fmla="*/ 0 h 1132177"/>
              <a:gd name="connsiteX1" fmla="*/ 6500977 w 6571103"/>
              <a:gd name="connsiteY1" fmla="*/ 348343 h 1132177"/>
              <a:gd name="connsiteX2" fmla="*/ 4802805 w 6571103"/>
              <a:gd name="connsiteY2" fmla="*/ 598715 h 1132177"/>
              <a:gd name="connsiteX3" fmla="*/ 3322348 w 6571103"/>
              <a:gd name="connsiteY3" fmla="*/ 609600 h 1132177"/>
              <a:gd name="connsiteX4" fmla="*/ 2205 w 6571103"/>
              <a:gd name="connsiteY4" fmla="*/ 827315 h 1132177"/>
              <a:gd name="connsiteX5" fmla="*/ 437634 w 6571103"/>
              <a:gd name="connsiteY5" fmla="*/ 1132114 h 1132177"/>
              <a:gd name="connsiteX0" fmla="*/ 6237962 w 6569345"/>
              <a:gd name="connsiteY0" fmla="*/ 0 h 1132777"/>
              <a:gd name="connsiteX1" fmla="*/ 6499219 w 6569345"/>
              <a:gd name="connsiteY1" fmla="*/ 348343 h 1132777"/>
              <a:gd name="connsiteX2" fmla="*/ 4801047 w 6569345"/>
              <a:gd name="connsiteY2" fmla="*/ 598715 h 1132777"/>
              <a:gd name="connsiteX3" fmla="*/ 3320590 w 6569345"/>
              <a:gd name="connsiteY3" fmla="*/ 609600 h 1132777"/>
              <a:gd name="connsiteX4" fmla="*/ 447 w 6569345"/>
              <a:gd name="connsiteY4" fmla="*/ 827315 h 1132777"/>
              <a:gd name="connsiteX5" fmla="*/ 435876 w 6569345"/>
              <a:gd name="connsiteY5" fmla="*/ 1132114 h 1132777"/>
              <a:gd name="connsiteX0" fmla="*/ 6237962 w 6569345"/>
              <a:gd name="connsiteY0" fmla="*/ 0 h 1132183"/>
              <a:gd name="connsiteX1" fmla="*/ 6499219 w 6569345"/>
              <a:gd name="connsiteY1" fmla="*/ 348343 h 1132183"/>
              <a:gd name="connsiteX2" fmla="*/ 4801047 w 6569345"/>
              <a:gd name="connsiteY2" fmla="*/ 598715 h 1132183"/>
              <a:gd name="connsiteX3" fmla="*/ 3320590 w 6569345"/>
              <a:gd name="connsiteY3" fmla="*/ 609600 h 1132183"/>
              <a:gd name="connsiteX4" fmla="*/ 447 w 6569345"/>
              <a:gd name="connsiteY4" fmla="*/ 718458 h 1132183"/>
              <a:gd name="connsiteX5" fmla="*/ 435876 w 6569345"/>
              <a:gd name="connsiteY5" fmla="*/ 1132114 h 1132183"/>
              <a:gd name="connsiteX0" fmla="*/ 6343199 w 6674582"/>
              <a:gd name="connsiteY0" fmla="*/ 0 h 1132163"/>
              <a:gd name="connsiteX1" fmla="*/ 6604456 w 6674582"/>
              <a:gd name="connsiteY1" fmla="*/ 348343 h 1132163"/>
              <a:gd name="connsiteX2" fmla="*/ 4906284 w 6674582"/>
              <a:gd name="connsiteY2" fmla="*/ 598715 h 1132163"/>
              <a:gd name="connsiteX3" fmla="*/ 3425827 w 6674582"/>
              <a:gd name="connsiteY3" fmla="*/ 609600 h 1132163"/>
              <a:gd name="connsiteX4" fmla="*/ 105684 w 6674582"/>
              <a:gd name="connsiteY4" fmla="*/ 718458 h 1132163"/>
              <a:gd name="connsiteX5" fmla="*/ 541113 w 6674582"/>
              <a:gd name="connsiteY5" fmla="*/ 1132114 h 1132163"/>
              <a:gd name="connsiteX0" fmla="*/ 6182181 w 6513564"/>
              <a:gd name="connsiteY0" fmla="*/ 0 h 1132163"/>
              <a:gd name="connsiteX1" fmla="*/ 6443438 w 6513564"/>
              <a:gd name="connsiteY1" fmla="*/ 348343 h 1132163"/>
              <a:gd name="connsiteX2" fmla="*/ 4745266 w 6513564"/>
              <a:gd name="connsiteY2" fmla="*/ 598715 h 1132163"/>
              <a:gd name="connsiteX3" fmla="*/ 3264809 w 6513564"/>
              <a:gd name="connsiteY3" fmla="*/ 609600 h 1132163"/>
              <a:gd name="connsiteX4" fmla="*/ 151495 w 6513564"/>
              <a:gd name="connsiteY4" fmla="*/ 718458 h 1132163"/>
              <a:gd name="connsiteX5" fmla="*/ 380095 w 6513564"/>
              <a:gd name="connsiteY5" fmla="*/ 1132114 h 1132163"/>
              <a:gd name="connsiteX0" fmla="*/ 6235202 w 6566585"/>
              <a:gd name="connsiteY0" fmla="*/ 0 h 1132150"/>
              <a:gd name="connsiteX1" fmla="*/ 6496459 w 6566585"/>
              <a:gd name="connsiteY1" fmla="*/ 348343 h 1132150"/>
              <a:gd name="connsiteX2" fmla="*/ 4798287 w 6566585"/>
              <a:gd name="connsiteY2" fmla="*/ 598715 h 1132150"/>
              <a:gd name="connsiteX3" fmla="*/ 3317830 w 6566585"/>
              <a:gd name="connsiteY3" fmla="*/ 609600 h 1132150"/>
              <a:gd name="connsiteX4" fmla="*/ 204516 w 6566585"/>
              <a:gd name="connsiteY4" fmla="*/ 718458 h 1132150"/>
              <a:gd name="connsiteX5" fmla="*/ 433116 w 6566585"/>
              <a:gd name="connsiteY5" fmla="*/ 1132114 h 1132150"/>
              <a:gd name="connsiteX0" fmla="*/ 6296349 w 6627732"/>
              <a:gd name="connsiteY0" fmla="*/ 0 h 1132159"/>
              <a:gd name="connsiteX1" fmla="*/ 6557606 w 6627732"/>
              <a:gd name="connsiteY1" fmla="*/ 348343 h 1132159"/>
              <a:gd name="connsiteX2" fmla="*/ 4859434 w 6627732"/>
              <a:gd name="connsiteY2" fmla="*/ 598715 h 1132159"/>
              <a:gd name="connsiteX3" fmla="*/ 3378977 w 6627732"/>
              <a:gd name="connsiteY3" fmla="*/ 609600 h 1132159"/>
              <a:gd name="connsiteX4" fmla="*/ 265663 w 6627732"/>
              <a:gd name="connsiteY4" fmla="*/ 718458 h 1132159"/>
              <a:gd name="connsiteX5" fmla="*/ 494263 w 6627732"/>
              <a:gd name="connsiteY5" fmla="*/ 1132114 h 1132159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698710"/>
              <a:gd name="connsiteY0" fmla="*/ 0 h 1132137"/>
              <a:gd name="connsiteX1" fmla="*/ 6494047 w 6698710"/>
              <a:gd name="connsiteY1" fmla="*/ 348343 h 1132137"/>
              <a:gd name="connsiteX2" fmla="*/ 2858218 w 6698710"/>
              <a:gd name="connsiteY2" fmla="*/ 576943 h 1132137"/>
              <a:gd name="connsiteX3" fmla="*/ 202104 w 6698710"/>
              <a:gd name="connsiteY3" fmla="*/ 718458 h 1132137"/>
              <a:gd name="connsiteX4" fmla="*/ 430704 w 6698710"/>
              <a:gd name="connsiteY4" fmla="*/ 1132114 h 1132137"/>
              <a:gd name="connsiteX0" fmla="*/ 6232790 w 6511076"/>
              <a:gd name="connsiteY0" fmla="*/ 0 h 1132137"/>
              <a:gd name="connsiteX1" fmla="*/ 6254562 w 6511076"/>
              <a:gd name="connsiteY1" fmla="*/ 511629 h 1132137"/>
              <a:gd name="connsiteX2" fmla="*/ 2858218 w 6511076"/>
              <a:gd name="connsiteY2" fmla="*/ 576943 h 1132137"/>
              <a:gd name="connsiteX3" fmla="*/ 202104 w 6511076"/>
              <a:gd name="connsiteY3" fmla="*/ 718458 h 1132137"/>
              <a:gd name="connsiteX4" fmla="*/ 430704 w 6511076"/>
              <a:gd name="connsiteY4" fmla="*/ 1132114 h 1132137"/>
              <a:gd name="connsiteX0" fmla="*/ 6232790 w 6581566"/>
              <a:gd name="connsiteY0" fmla="*/ 0 h 1132137"/>
              <a:gd name="connsiteX1" fmla="*/ 6254562 w 6581566"/>
              <a:gd name="connsiteY1" fmla="*/ 511629 h 1132137"/>
              <a:gd name="connsiteX2" fmla="*/ 2858218 w 6581566"/>
              <a:gd name="connsiteY2" fmla="*/ 576943 h 1132137"/>
              <a:gd name="connsiteX3" fmla="*/ 202104 w 6581566"/>
              <a:gd name="connsiteY3" fmla="*/ 718458 h 1132137"/>
              <a:gd name="connsiteX4" fmla="*/ 430704 w 6581566"/>
              <a:gd name="connsiteY4" fmla="*/ 1132114 h 1132137"/>
              <a:gd name="connsiteX0" fmla="*/ 6152748 w 6501524"/>
              <a:gd name="connsiteY0" fmla="*/ 0 h 1132134"/>
              <a:gd name="connsiteX1" fmla="*/ 6174520 w 6501524"/>
              <a:gd name="connsiteY1" fmla="*/ 511629 h 1132134"/>
              <a:gd name="connsiteX2" fmla="*/ 2778176 w 6501524"/>
              <a:gd name="connsiteY2" fmla="*/ 576943 h 1132134"/>
              <a:gd name="connsiteX3" fmla="*/ 241805 w 6501524"/>
              <a:gd name="connsiteY3" fmla="*/ 674915 h 1132134"/>
              <a:gd name="connsiteX4" fmla="*/ 350662 w 6501524"/>
              <a:gd name="connsiteY4" fmla="*/ 1132114 h 1132134"/>
              <a:gd name="connsiteX0" fmla="*/ 6152748 w 6469599"/>
              <a:gd name="connsiteY0" fmla="*/ 6689 h 1138823"/>
              <a:gd name="connsiteX1" fmla="*/ 6174520 w 6469599"/>
              <a:gd name="connsiteY1" fmla="*/ 518318 h 1138823"/>
              <a:gd name="connsiteX2" fmla="*/ 2778176 w 6469599"/>
              <a:gd name="connsiteY2" fmla="*/ 583632 h 1138823"/>
              <a:gd name="connsiteX3" fmla="*/ 241805 w 6469599"/>
              <a:gd name="connsiteY3" fmla="*/ 681604 h 1138823"/>
              <a:gd name="connsiteX4" fmla="*/ 350662 w 6469599"/>
              <a:gd name="connsiteY4" fmla="*/ 1138803 h 1138823"/>
              <a:gd name="connsiteX0" fmla="*/ 6152748 w 6395229"/>
              <a:gd name="connsiteY0" fmla="*/ 5655 h 1137789"/>
              <a:gd name="connsiteX1" fmla="*/ 6054778 w 6395229"/>
              <a:gd name="connsiteY1" fmla="*/ 615256 h 1137789"/>
              <a:gd name="connsiteX2" fmla="*/ 2778176 w 6395229"/>
              <a:gd name="connsiteY2" fmla="*/ 582598 h 1137789"/>
              <a:gd name="connsiteX3" fmla="*/ 241805 w 6395229"/>
              <a:gd name="connsiteY3" fmla="*/ 680570 h 1137789"/>
              <a:gd name="connsiteX4" fmla="*/ 350662 w 6395229"/>
              <a:gd name="connsiteY4" fmla="*/ 1137769 h 1137789"/>
              <a:gd name="connsiteX0" fmla="*/ 6152748 w 6343372"/>
              <a:gd name="connsiteY0" fmla="*/ 5561 h 1137695"/>
              <a:gd name="connsiteX1" fmla="*/ 6054778 w 6343372"/>
              <a:gd name="connsiteY1" fmla="*/ 615162 h 1137695"/>
              <a:gd name="connsiteX2" fmla="*/ 2778176 w 6343372"/>
              <a:gd name="connsiteY2" fmla="*/ 582504 h 1137695"/>
              <a:gd name="connsiteX3" fmla="*/ 241805 w 6343372"/>
              <a:gd name="connsiteY3" fmla="*/ 680476 h 1137695"/>
              <a:gd name="connsiteX4" fmla="*/ 350662 w 6343372"/>
              <a:gd name="connsiteY4" fmla="*/ 1137675 h 1137695"/>
              <a:gd name="connsiteX0" fmla="*/ 6152748 w 6360858"/>
              <a:gd name="connsiteY0" fmla="*/ 6074 h 1138208"/>
              <a:gd name="connsiteX1" fmla="*/ 6087435 w 6360858"/>
              <a:gd name="connsiteY1" fmla="*/ 561247 h 1138208"/>
              <a:gd name="connsiteX2" fmla="*/ 2778176 w 6360858"/>
              <a:gd name="connsiteY2" fmla="*/ 583017 h 1138208"/>
              <a:gd name="connsiteX3" fmla="*/ 241805 w 6360858"/>
              <a:gd name="connsiteY3" fmla="*/ 680989 h 1138208"/>
              <a:gd name="connsiteX4" fmla="*/ 350662 w 6360858"/>
              <a:gd name="connsiteY4" fmla="*/ 1138188 h 1138208"/>
              <a:gd name="connsiteX0" fmla="*/ 6152748 w 6349066"/>
              <a:gd name="connsiteY0" fmla="*/ 6189 h 1138323"/>
              <a:gd name="connsiteX1" fmla="*/ 6065663 w 6349066"/>
              <a:gd name="connsiteY1" fmla="*/ 550476 h 1138323"/>
              <a:gd name="connsiteX2" fmla="*/ 2778176 w 6349066"/>
              <a:gd name="connsiteY2" fmla="*/ 583132 h 1138323"/>
              <a:gd name="connsiteX3" fmla="*/ 241805 w 6349066"/>
              <a:gd name="connsiteY3" fmla="*/ 681104 h 1138323"/>
              <a:gd name="connsiteX4" fmla="*/ 350662 w 6349066"/>
              <a:gd name="connsiteY4" fmla="*/ 1138303 h 113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9066" h="1138323">
                <a:moveTo>
                  <a:pt x="6152748" y="6189"/>
                </a:moveTo>
                <a:cubicBezTo>
                  <a:pt x="6359577" y="-62753"/>
                  <a:pt x="6497464" y="465205"/>
                  <a:pt x="6065663" y="550476"/>
                </a:cubicBezTo>
                <a:cubicBezTo>
                  <a:pt x="5505884" y="661020"/>
                  <a:pt x="3748819" y="561361"/>
                  <a:pt x="2778176" y="583132"/>
                </a:cubicBezTo>
                <a:cubicBezTo>
                  <a:pt x="1807533" y="604903"/>
                  <a:pt x="646391" y="588576"/>
                  <a:pt x="241805" y="681104"/>
                </a:cubicBezTo>
                <a:cubicBezTo>
                  <a:pt x="-162781" y="773633"/>
                  <a:pt x="-13555" y="1141479"/>
                  <a:pt x="350662" y="1138303"/>
                </a:cubicBezTo>
              </a:path>
            </a:pathLst>
          </a:custGeom>
          <a:noFill/>
          <a:ln w="31750" cap="rnd">
            <a:solidFill>
              <a:schemeClr val="accent1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1" name="Полилиния 20"/>
          <p:cNvSpPr/>
          <p:nvPr/>
        </p:nvSpPr>
        <p:spPr>
          <a:xfrm>
            <a:off x="2728305" y="1920579"/>
            <a:ext cx="6349066" cy="1138323"/>
          </a:xfrm>
          <a:custGeom>
            <a:avLst/>
            <a:gdLst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450568 w 6535682"/>
              <a:gd name="connsiteY25" fmla="*/ 674915 h 1208315"/>
              <a:gd name="connsiteX26" fmla="*/ 309054 w 6535682"/>
              <a:gd name="connsiteY26" fmla="*/ 707572 h 1208315"/>
              <a:gd name="connsiteX27" fmla="*/ 243740 w 6535682"/>
              <a:gd name="connsiteY27" fmla="*/ 729343 h 1208315"/>
              <a:gd name="connsiteX28" fmla="*/ 211082 w 6535682"/>
              <a:gd name="connsiteY28" fmla="*/ 740229 h 1208315"/>
              <a:gd name="connsiteX29" fmla="*/ 123997 w 6535682"/>
              <a:gd name="connsiteY29" fmla="*/ 751115 h 1208315"/>
              <a:gd name="connsiteX30" fmla="*/ 26025 w 6535682"/>
              <a:gd name="connsiteY30" fmla="*/ 794658 h 1208315"/>
              <a:gd name="connsiteX31" fmla="*/ 15140 w 6535682"/>
              <a:gd name="connsiteY31" fmla="*/ 990600 h 1208315"/>
              <a:gd name="connsiteX32" fmla="*/ 36911 w 6535682"/>
              <a:gd name="connsiteY32" fmla="*/ 1023258 h 1208315"/>
              <a:gd name="connsiteX33" fmla="*/ 80454 w 6535682"/>
              <a:gd name="connsiteY33" fmla="*/ 1045029 h 1208315"/>
              <a:gd name="connsiteX34" fmla="*/ 102225 w 6535682"/>
              <a:gd name="connsiteY34" fmla="*/ 1077686 h 1208315"/>
              <a:gd name="connsiteX35" fmla="*/ 167540 w 6535682"/>
              <a:gd name="connsiteY35" fmla="*/ 1121229 h 1208315"/>
              <a:gd name="connsiteX36" fmla="*/ 178425 w 6535682"/>
              <a:gd name="connsiteY36" fmla="*/ 1153886 h 1208315"/>
              <a:gd name="connsiteX37" fmla="*/ 232854 w 6535682"/>
              <a:gd name="connsiteY37" fmla="*/ 1197429 h 1208315"/>
              <a:gd name="connsiteX38" fmla="*/ 276397 w 6535682"/>
              <a:gd name="connsiteY38" fmla="*/ 1208315 h 1208315"/>
              <a:gd name="connsiteX39" fmla="*/ 363482 w 6535682"/>
              <a:gd name="connsiteY39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309054 w 6535682"/>
              <a:gd name="connsiteY25" fmla="*/ 707572 h 1208315"/>
              <a:gd name="connsiteX26" fmla="*/ 243740 w 6535682"/>
              <a:gd name="connsiteY26" fmla="*/ 729343 h 1208315"/>
              <a:gd name="connsiteX27" fmla="*/ 211082 w 6535682"/>
              <a:gd name="connsiteY27" fmla="*/ 740229 h 1208315"/>
              <a:gd name="connsiteX28" fmla="*/ 123997 w 6535682"/>
              <a:gd name="connsiteY28" fmla="*/ 751115 h 1208315"/>
              <a:gd name="connsiteX29" fmla="*/ 26025 w 6535682"/>
              <a:gd name="connsiteY29" fmla="*/ 794658 h 1208315"/>
              <a:gd name="connsiteX30" fmla="*/ 15140 w 6535682"/>
              <a:gd name="connsiteY30" fmla="*/ 990600 h 1208315"/>
              <a:gd name="connsiteX31" fmla="*/ 36911 w 6535682"/>
              <a:gd name="connsiteY31" fmla="*/ 1023258 h 1208315"/>
              <a:gd name="connsiteX32" fmla="*/ 80454 w 6535682"/>
              <a:gd name="connsiteY32" fmla="*/ 1045029 h 1208315"/>
              <a:gd name="connsiteX33" fmla="*/ 102225 w 6535682"/>
              <a:gd name="connsiteY33" fmla="*/ 1077686 h 1208315"/>
              <a:gd name="connsiteX34" fmla="*/ 167540 w 6535682"/>
              <a:gd name="connsiteY34" fmla="*/ 1121229 h 1208315"/>
              <a:gd name="connsiteX35" fmla="*/ 178425 w 6535682"/>
              <a:gd name="connsiteY35" fmla="*/ 1153886 h 1208315"/>
              <a:gd name="connsiteX36" fmla="*/ 232854 w 6535682"/>
              <a:gd name="connsiteY36" fmla="*/ 1197429 h 1208315"/>
              <a:gd name="connsiteX37" fmla="*/ 276397 w 6535682"/>
              <a:gd name="connsiteY37" fmla="*/ 1208315 h 1208315"/>
              <a:gd name="connsiteX38" fmla="*/ 363482 w 6535682"/>
              <a:gd name="connsiteY38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103711 w 6535682"/>
              <a:gd name="connsiteY20" fmla="*/ 631372 h 1208315"/>
              <a:gd name="connsiteX21" fmla="*/ 842454 w 6535682"/>
              <a:gd name="connsiteY21" fmla="*/ 642258 h 1208315"/>
              <a:gd name="connsiteX22" fmla="*/ 766254 w 6535682"/>
              <a:gd name="connsiteY22" fmla="*/ 653143 h 1208315"/>
              <a:gd name="connsiteX23" fmla="*/ 733597 w 6535682"/>
              <a:gd name="connsiteY23" fmla="*/ 664029 h 1208315"/>
              <a:gd name="connsiteX24" fmla="*/ 309054 w 6535682"/>
              <a:gd name="connsiteY24" fmla="*/ 707572 h 1208315"/>
              <a:gd name="connsiteX25" fmla="*/ 243740 w 6535682"/>
              <a:gd name="connsiteY25" fmla="*/ 729343 h 1208315"/>
              <a:gd name="connsiteX26" fmla="*/ 211082 w 6535682"/>
              <a:gd name="connsiteY26" fmla="*/ 740229 h 1208315"/>
              <a:gd name="connsiteX27" fmla="*/ 123997 w 6535682"/>
              <a:gd name="connsiteY27" fmla="*/ 751115 h 1208315"/>
              <a:gd name="connsiteX28" fmla="*/ 26025 w 6535682"/>
              <a:gd name="connsiteY28" fmla="*/ 794658 h 1208315"/>
              <a:gd name="connsiteX29" fmla="*/ 15140 w 6535682"/>
              <a:gd name="connsiteY29" fmla="*/ 990600 h 1208315"/>
              <a:gd name="connsiteX30" fmla="*/ 36911 w 6535682"/>
              <a:gd name="connsiteY30" fmla="*/ 1023258 h 1208315"/>
              <a:gd name="connsiteX31" fmla="*/ 80454 w 6535682"/>
              <a:gd name="connsiteY31" fmla="*/ 1045029 h 1208315"/>
              <a:gd name="connsiteX32" fmla="*/ 102225 w 6535682"/>
              <a:gd name="connsiteY32" fmla="*/ 1077686 h 1208315"/>
              <a:gd name="connsiteX33" fmla="*/ 167540 w 6535682"/>
              <a:gd name="connsiteY33" fmla="*/ 1121229 h 1208315"/>
              <a:gd name="connsiteX34" fmla="*/ 178425 w 6535682"/>
              <a:gd name="connsiteY34" fmla="*/ 1153886 h 1208315"/>
              <a:gd name="connsiteX35" fmla="*/ 232854 w 6535682"/>
              <a:gd name="connsiteY35" fmla="*/ 1197429 h 1208315"/>
              <a:gd name="connsiteX36" fmla="*/ 276397 w 6535682"/>
              <a:gd name="connsiteY36" fmla="*/ 1208315 h 1208315"/>
              <a:gd name="connsiteX37" fmla="*/ 363482 w 6535682"/>
              <a:gd name="connsiteY37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103711 w 6535682"/>
              <a:gd name="connsiteY19" fmla="*/ 631372 h 1208315"/>
              <a:gd name="connsiteX20" fmla="*/ 842454 w 6535682"/>
              <a:gd name="connsiteY20" fmla="*/ 642258 h 1208315"/>
              <a:gd name="connsiteX21" fmla="*/ 766254 w 6535682"/>
              <a:gd name="connsiteY21" fmla="*/ 653143 h 1208315"/>
              <a:gd name="connsiteX22" fmla="*/ 733597 w 6535682"/>
              <a:gd name="connsiteY22" fmla="*/ 664029 h 1208315"/>
              <a:gd name="connsiteX23" fmla="*/ 309054 w 6535682"/>
              <a:gd name="connsiteY23" fmla="*/ 707572 h 1208315"/>
              <a:gd name="connsiteX24" fmla="*/ 243740 w 6535682"/>
              <a:gd name="connsiteY24" fmla="*/ 729343 h 1208315"/>
              <a:gd name="connsiteX25" fmla="*/ 211082 w 6535682"/>
              <a:gd name="connsiteY25" fmla="*/ 740229 h 1208315"/>
              <a:gd name="connsiteX26" fmla="*/ 123997 w 6535682"/>
              <a:gd name="connsiteY26" fmla="*/ 751115 h 1208315"/>
              <a:gd name="connsiteX27" fmla="*/ 26025 w 6535682"/>
              <a:gd name="connsiteY27" fmla="*/ 794658 h 1208315"/>
              <a:gd name="connsiteX28" fmla="*/ 15140 w 6535682"/>
              <a:gd name="connsiteY28" fmla="*/ 990600 h 1208315"/>
              <a:gd name="connsiteX29" fmla="*/ 36911 w 6535682"/>
              <a:gd name="connsiteY29" fmla="*/ 1023258 h 1208315"/>
              <a:gd name="connsiteX30" fmla="*/ 80454 w 6535682"/>
              <a:gd name="connsiteY30" fmla="*/ 1045029 h 1208315"/>
              <a:gd name="connsiteX31" fmla="*/ 102225 w 6535682"/>
              <a:gd name="connsiteY31" fmla="*/ 1077686 h 1208315"/>
              <a:gd name="connsiteX32" fmla="*/ 167540 w 6535682"/>
              <a:gd name="connsiteY32" fmla="*/ 1121229 h 1208315"/>
              <a:gd name="connsiteX33" fmla="*/ 178425 w 6535682"/>
              <a:gd name="connsiteY33" fmla="*/ 1153886 h 1208315"/>
              <a:gd name="connsiteX34" fmla="*/ 232854 w 6535682"/>
              <a:gd name="connsiteY34" fmla="*/ 1197429 h 1208315"/>
              <a:gd name="connsiteX35" fmla="*/ 276397 w 6535682"/>
              <a:gd name="connsiteY35" fmla="*/ 1208315 h 1208315"/>
              <a:gd name="connsiteX36" fmla="*/ 363482 w 6535682"/>
              <a:gd name="connsiteY36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103711 w 6535682"/>
              <a:gd name="connsiteY18" fmla="*/ 631372 h 1208315"/>
              <a:gd name="connsiteX19" fmla="*/ 842454 w 6535682"/>
              <a:gd name="connsiteY19" fmla="*/ 642258 h 1208315"/>
              <a:gd name="connsiteX20" fmla="*/ 766254 w 6535682"/>
              <a:gd name="connsiteY20" fmla="*/ 653143 h 1208315"/>
              <a:gd name="connsiteX21" fmla="*/ 733597 w 6535682"/>
              <a:gd name="connsiteY21" fmla="*/ 664029 h 1208315"/>
              <a:gd name="connsiteX22" fmla="*/ 309054 w 6535682"/>
              <a:gd name="connsiteY22" fmla="*/ 707572 h 1208315"/>
              <a:gd name="connsiteX23" fmla="*/ 243740 w 6535682"/>
              <a:gd name="connsiteY23" fmla="*/ 729343 h 1208315"/>
              <a:gd name="connsiteX24" fmla="*/ 211082 w 6535682"/>
              <a:gd name="connsiteY24" fmla="*/ 740229 h 1208315"/>
              <a:gd name="connsiteX25" fmla="*/ 123997 w 6535682"/>
              <a:gd name="connsiteY25" fmla="*/ 751115 h 1208315"/>
              <a:gd name="connsiteX26" fmla="*/ 26025 w 6535682"/>
              <a:gd name="connsiteY26" fmla="*/ 794658 h 1208315"/>
              <a:gd name="connsiteX27" fmla="*/ 15140 w 6535682"/>
              <a:gd name="connsiteY27" fmla="*/ 990600 h 1208315"/>
              <a:gd name="connsiteX28" fmla="*/ 36911 w 6535682"/>
              <a:gd name="connsiteY28" fmla="*/ 1023258 h 1208315"/>
              <a:gd name="connsiteX29" fmla="*/ 80454 w 6535682"/>
              <a:gd name="connsiteY29" fmla="*/ 1045029 h 1208315"/>
              <a:gd name="connsiteX30" fmla="*/ 102225 w 6535682"/>
              <a:gd name="connsiteY30" fmla="*/ 1077686 h 1208315"/>
              <a:gd name="connsiteX31" fmla="*/ 167540 w 6535682"/>
              <a:gd name="connsiteY31" fmla="*/ 1121229 h 1208315"/>
              <a:gd name="connsiteX32" fmla="*/ 178425 w 6535682"/>
              <a:gd name="connsiteY32" fmla="*/ 1153886 h 1208315"/>
              <a:gd name="connsiteX33" fmla="*/ 232854 w 6535682"/>
              <a:gd name="connsiteY33" fmla="*/ 1197429 h 1208315"/>
              <a:gd name="connsiteX34" fmla="*/ 276397 w 6535682"/>
              <a:gd name="connsiteY34" fmla="*/ 1208315 h 1208315"/>
              <a:gd name="connsiteX35" fmla="*/ 363482 w 6535682"/>
              <a:gd name="connsiteY35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02225 w 6535682"/>
              <a:gd name="connsiteY29" fmla="*/ 1077686 h 1208315"/>
              <a:gd name="connsiteX30" fmla="*/ 167540 w 6535682"/>
              <a:gd name="connsiteY30" fmla="*/ 1121229 h 1208315"/>
              <a:gd name="connsiteX31" fmla="*/ 178425 w 6535682"/>
              <a:gd name="connsiteY31" fmla="*/ 1153886 h 1208315"/>
              <a:gd name="connsiteX32" fmla="*/ 232854 w 6535682"/>
              <a:gd name="connsiteY32" fmla="*/ 1197429 h 1208315"/>
              <a:gd name="connsiteX33" fmla="*/ 276397 w 6535682"/>
              <a:gd name="connsiteY33" fmla="*/ 1208315 h 1208315"/>
              <a:gd name="connsiteX34" fmla="*/ 363482 w 6535682"/>
              <a:gd name="connsiteY34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67540 w 6535682"/>
              <a:gd name="connsiteY29" fmla="*/ 1121229 h 1208315"/>
              <a:gd name="connsiteX30" fmla="*/ 178425 w 6535682"/>
              <a:gd name="connsiteY30" fmla="*/ 1153886 h 1208315"/>
              <a:gd name="connsiteX31" fmla="*/ 232854 w 6535682"/>
              <a:gd name="connsiteY31" fmla="*/ 1197429 h 1208315"/>
              <a:gd name="connsiteX32" fmla="*/ 276397 w 6535682"/>
              <a:gd name="connsiteY32" fmla="*/ 1208315 h 1208315"/>
              <a:gd name="connsiteX33" fmla="*/ 363482 w 6535682"/>
              <a:gd name="connsiteY33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32854 w 6535682"/>
              <a:gd name="connsiteY30" fmla="*/ 1197429 h 1208315"/>
              <a:gd name="connsiteX31" fmla="*/ 276397 w 6535682"/>
              <a:gd name="connsiteY31" fmla="*/ 1208315 h 1208315"/>
              <a:gd name="connsiteX32" fmla="*/ 363482 w 6535682"/>
              <a:gd name="connsiteY32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76397 w 6535682"/>
              <a:gd name="connsiteY30" fmla="*/ 1208315 h 1208315"/>
              <a:gd name="connsiteX31" fmla="*/ 363482 w 6535682"/>
              <a:gd name="connsiteY31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276397 w 6535682"/>
              <a:gd name="connsiteY29" fmla="*/ 1208315 h 1208315"/>
              <a:gd name="connsiteX30" fmla="*/ 363482 w 6535682"/>
              <a:gd name="connsiteY30" fmla="*/ 1197429 h 1208315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80454 w 6535682"/>
              <a:gd name="connsiteY28" fmla="*/ 1045029 h 1197429"/>
              <a:gd name="connsiteX29" fmla="*/ 363482 w 6535682"/>
              <a:gd name="connsiteY29" fmla="*/ 1197429 h 1197429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363482 w 6535682"/>
              <a:gd name="connsiteY28" fmla="*/ 1197429 h 1197429"/>
              <a:gd name="connsiteX0" fmla="*/ 6277506 w 6549648"/>
              <a:gd name="connsiteY0" fmla="*/ 0 h 1197429"/>
              <a:gd name="connsiteX1" fmla="*/ 6484334 w 6549648"/>
              <a:gd name="connsiteY1" fmla="*/ 108858 h 1197429"/>
              <a:gd name="connsiteX2" fmla="*/ 6506106 w 6549648"/>
              <a:gd name="connsiteY2" fmla="*/ 130629 h 1197429"/>
              <a:gd name="connsiteX3" fmla="*/ 6549648 w 6549648"/>
              <a:gd name="connsiteY3" fmla="*/ 195943 h 1197429"/>
              <a:gd name="connsiteX4" fmla="*/ 6538763 w 6549648"/>
              <a:gd name="connsiteY4" fmla="*/ 348343 h 1197429"/>
              <a:gd name="connsiteX5" fmla="*/ 6440791 w 6549648"/>
              <a:gd name="connsiteY5" fmla="*/ 424543 h 1197429"/>
              <a:gd name="connsiteX6" fmla="*/ 6408134 w 6549648"/>
              <a:gd name="connsiteY6" fmla="*/ 435429 h 1197429"/>
              <a:gd name="connsiteX7" fmla="*/ 6364591 w 6549648"/>
              <a:gd name="connsiteY7" fmla="*/ 457200 h 1197429"/>
              <a:gd name="connsiteX8" fmla="*/ 6277506 w 6549648"/>
              <a:gd name="connsiteY8" fmla="*/ 478972 h 1197429"/>
              <a:gd name="connsiteX9" fmla="*/ 6157763 w 6549648"/>
              <a:gd name="connsiteY9" fmla="*/ 511629 h 1197429"/>
              <a:gd name="connsiteX10" fmla="*/ 5950934 w 6549648"/>
              <a:gd name="connsiteY10" fmla="*/ 555172 h 1197429"/>
              <a:gd name="connsiteX11" fmla="*/ 5548163 w 6549648"/>
              <a:gd name="connsiteY11" fmla="*/ 566058 h 1197429"/>
              <a:gd name="connsiteX12" fmla="*/ 4840591 w 6549648"/>
              <a:gd name="connsiteY12" fmla="*/ 598715 h 1197429"/>
              <a:gd name="connsiteX13" fmla="*/ 3360134 w 6549648"/>
              <a:gd name="connsiteY13" fmla="*/ 609600 h 1197429"/>
              <a:gd name="connsiteX14" fmla="*/ 3011791 w 6549648"/>
              <a:gd name="connsiteY14" fmla="*/ 620486 h 1197429"/>
              <a:gd name="connsiteX15" fmla="*/ 2924706 w 6549648"/>
              <a:gd name="connsiteY15" fmla="*/ 631372 h 1197429"/>
              <a:gd name="connsiteX16" fmla="*/ 2478391 w 6549648"/>
              <a:gd name="connsiteY16" fmla="*/ 642258 h 1197429"/>
              <a:gd name="connsiteX17" fmla="*/ 1117677 w 6549648"/>
              <a:gd name="connsiteY17" fmla="*/ 631372 h 1197429"/>
              <a:gd name="connsiteX18" fmla="*/ 856420 w 6549648"/>
              <a:gd name="connsiteY18" fmla="*/ 642258 h 1197429"/>
              <a:gd name="connsiteX19" fmla="*/ 780220 w 6549648"/>
              <a:gd name="connsiteY19" fmla="*/ 653143 h 1197429"/>
              <a:gd name="connsiteX20" fmla="*/ 747563 w 6549648"/>
              <a:gd name="connsiteY20" fmla="*/ 664029 h 1197429"/>
              <a:gd name="connsiteX21" fmla="*/ 323020 w 6549648"/>
              <a:gd name="connsiteY21" fmla="*/ 707572 h 1197429"/>
              <a:gd name="connsiteX22" fmla="*/ 257706 w 6549648"/>
              <a:gd name="connsiteY22" fmla="*/ 729343 h 1197429"/>
              <a:gd name="connsiteX23" fmla="*/ 225048 w 6549648"/>
              <a:gd name="connsiteY23" fmla="*/ 740229 h 1197429"/>
              <a:gd name="connsiteX24" fmla="*/ 137963 w 6549648"/>
              <a:gd name="connsiteY24" fmla="*/ 751115 h 1197429"/>
              <a:gd name="connsiteX25" fmla="*/ 39991 w 6549648"/>
              <a:gd name="connsiteY25" fmla="*/ 794658 h 1197429"/>
              <a:gd name="connsiteX26" fmla="*/ 29106 w 6549648"/>
              <a:gd name="connsiteY26" fmla="*/ 990600 h 1197429"/>
              <a:gd name="connsiteX27" fmla="*/ 377448 w 6549648"/>
              <a:gd name="connsiteY27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97972 w 6509657"/>
              <a:gd name="connsiteY24" fmla="*/ 751115 h 1197429"/>
              <a:gd name="connsiteX25" fmla="*/ 0 w 6509657"/>
              <a:gd name="connsiteY25" fmla="*/ 794658 h 1197429"/>
              <a:gd name="connsiteX26" fmla="*/ 337457 w 6509657"/>
              <a:gd name="connsiteY26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0 w 6509657"/>
              <a:gd name="connsiteY24" fmla="*/ 794658 h 1197429"/>
              <a:gd name="connsiteX25" fmla="*/ 337457 w 6509657"/>
              <a:gd name="connsiteY25" fmla="*/ 1197429 h 1197429"/>
              <a:gd name="connsiteX0" fmla="*/ 6238974 w 6511116"/>
              <a:gd name="connsiteY0" fmla="*/ 0 h 1197429"/>
              <a:gd name="connsiteX1" fmla="*/ 6445802 w 6511116"/>
              <a:gd name="connsiteY1" fmla="*/ 108858 h 1197429"/>
              <a:gd name="connsiteX2" fmla="*/ 6467574 w 6511116"/>
              <a:gd name="connsiteY2" fmla="*/ 130629 h 1197429"/>
              <a:gd name="connsiteX3" fmla="*/ 6511116 w 6511116"/>
              <a:gd name="connsiteY3" fmla="*/ 195943 h 1197429"/>
              <a:gd name="connsiteX4" fmla="*/ 6500231 w 6511116"/>
              <a:gd name="connsiteY4" fmla="*/ 348343 h 1197429"/>
              <a:gd name="connsiteX5" fmla="*/ 6402259 w 6511116"/>
              <a:gd name="connsiteY5" fmla="*/ 424543 h 1197429"/>
              <a:gd name="connsiteX6" fmla="*/ 6369602 w 6511116"/>
              <a:gd name="connsiteY6" fmla="*/ 435429 h 1197429"/>
              <a:gd name="connsiteX7" fmla="*/ 6326059 w 6511116"/>
              <a:gd name="connsiteY7" fmla="*/ 457200 h 1197429"/>
              <a:gd name="connsiteX8" fmla="*/ 6238974 w 6511116"/>
              <a:gd name="connsiteY8" fmla="*/ 478972 h 1197429"/>
              <a:gd name="connsiteX9" fmla="*/ 6119231 w 6511116"/>
              <a:gd name="connsiteY9" fmla="*/ 511629 h 1197429"/>
              <a:gd name="connsiteX10" fmla="*/ 5912402 w 6511116"/>
              <a:gd name="connsiteY10" fmla="*/ 555172 h 1197429"/>
              <a:gd name="connsiteX11" fmla="*/ 5509631 w 6511116"/>
              <a:gd name="connsiteY11" fmla="*/ 566058 h 1197429"/>
              <a:gd name="connsiteX12" fmla="*/ 4802059 w 6511116"/>
              <a:gd name="connsiteY12" fmla="*/ 598715 h 1197429"/>
              <a:gd name="connsiteX13" fmla="*/ 3321602 w 6511116"/>
              <a:gd name="connsiteY13" fmla="*/ 609600 h 1197429"/>
              <a:gd name="connsiteX14" fmla="*/ 2973259 w 6511116"/>
              <a:gd name="connsiteY14" fmla="*/ 620486 h 1197429"/>
              <a:gd name="connsiteX15" fmla="*/ 2886174 w 6511116"/>
              <a:gd name="connsiteY15" fmla="*/ 631372 h 1197429"/>
              <a:gd name="connsiteX16" fmla="*/ 2439859 w 6511116"/>
              <a:gd name="connsiteY16" fmla="*/ 642258 h 1197429"/>
              <a:gd name="connsiteX17" fmla="*/ 1079145 w 6511116"/>
              <a:gd name="connsiteY17" fmla="*/ 631372 h 1197429"/>
              <a:gd name="connsiteX18" fmla="*/ 817888 w 6511116"/>
              <a:gd name="connsiteY18" fmla="*/ 642258 h 1197429"/>
              <a:gd name="connsiteX19" fmla="*/ 741688 w 6511116"/>
              <a:gd name="connsiteY19" fmla="*/ 653143 h 1197429"/>
              <a:gd name="connsiteX20" fmla="*/ 709031 w 6511116"/>
              <a:gd name="connsiteY20" fmla="*/ 664029 h 1197429"/>
              <a:gd name="connsiteX21" fmla="*/ 284488 w 6511116"/>
              <a:gd name="connsiteY21" fmla="*/ 707572 h 1197429"/>
              <a:gd name="connsiteX22" fmla="*/ 219174 w 6511116"/>
              <a:gd name="connsiteY22" fmla="*/ 729343 h 1197429"/>
              <a:gd name="connsiteX23" fmla="*/ 1459 w 6511116"/>
              <a:gd name="connsiteY23" fmla="*/ 794658 h 1197429"/>
              <a:gd name="connsiteX24" fmla="*/ 338916 w 6511116"/>
              <a:gd name="connsiteY24" fmla="*/ 1197429 h 1197429"/>
              <a:gd name="connsiteX0" fmla="*/ 6239707 w 6511849"/>
              <a:gd name="connsiteY0" fmla="*/ 0 h 1197429"/>
              <a:gd name="connsiteX1" fmla="*/ 6446535 w 6511849"/>
              <a:gd name="connsiteY1" fmla="*/ 108858 h 1197429"/>
              <a:gd name="connsiteX2" fmla="*/ 6468307 w 6511849"/>
              <a:gd name="connsiteY2" fmla="*/ 130629 h 1197429"/>
              <a:gd name="connsiteX3" fmla="*/ 6511849 w 6511849"/>
              <a:gd name="connsiteY3" fmla="*/ 195943 h 1197429"/>
              <a:gd name="connsiteX4" fmla="*/ 6500964 w 6511849"/>
              <a:gd name="connsiteY4" fmla="*/ 348343 h 1197429"/>
              <a:gd name="connsiteX5" fmla="*/ 6402992 w 6511849"/>
              <a:gd name="connsiteY5" fmla="*/ 424543 h 1197429"/>
              <a:gd name="connsiteX6" fmla="*/ 6370335 w 6511849"/>
              <a:gd name="connsiteY6" fmla="*/ 435429 h 1197429"/>
              <a:gd name="connsiteX7" fmla="*/ 6326792 w 6511849"/>
              <a:gd name="connsiteY7" fmla="*/ 457200 h 1197429"/>
              <a:gd name="connsiteX8" fmla="*/ 6239707 w 6511849"/>
              <a:gd name="connsiteY8" fmla="*/ 478972 h 1197429"/>
              <a:gd name="connsiteX9" fmla="*/ 6119964 w 6511849"/>
              <a:gd name="connsiteY9" fmla="*/ 511629 h 1197429"/>
              <a:gd name="connsiteX10" fmla="*/ 5913135 w 6511849"/>
              <a:gd name="connsiteY10" fmla="*/ 555172 h 1197429"/>
              <a:gd name="connsiteX11" fmla="*/ 5510364 w 6511849"/>
              <a:gd name="connsiteY11" fmla="*/ 566058 h 1197429"/>
              <a:gd name="connsiteX12" fmla="*/ 4802792 w 6511849"/>
              <a:gd name="connsiteY12" fmla="*/ 598715 h 1197429"/>
              <a:gd name="connsiteX13" fmla="*/ 3322335 w 6511849"/>
              <a:gd name="connsiteY13" fmla="*/ 609600 h 1197429"/>
              <a:gd name="connsiteX14" fmla="*/ 2973992 w 6511849"/>
              <a:gd name="connsiteY14" fmla="*/ 620486 h 1197429"/>
              <a:gd name="connsiteX15" fmla="*/ 2886907 w 6511849"/>
              <a:gd name="connsiteY15" fmla="*/ 631372 h 1197429"/>
              <a:gd name="connsiteX16" fmla="*/ 2440592 w 6511849"/>
              <a:gd name="connsiteY16" fmla="*/ 642258 h 1197429"/>
              <a:gd name="connsiteX17" fmla="*/ 1079878 w 6511849"/>
              <a:gd name="connsiteY17" fmla="*/ 631372 h 1197429"/>
              <a:gd name="connsiteX18" fmla="*/ 818621 w 6511849"/>
              <a:gd name="connsiteY18" fmla="*/ 642258 h 1197429"/>
              <a:gd name="connsiteX19" fmla="*/ 742421 w 6511849"/>
              <a:gd name="connsiteY19" fmla="*/ 653143 h 1197429"/>
              <a:gd name="connsiteX20" fmla="*/ 709764 w 6511849"/>
              <a:gd name="connsiteY20" fmla="*/ 664029 h 1197429"/>
              <a:gd name="connsiteX21" fmla="*/ 219907 w 6511849"/>
              <a:gd name="connsiteY21" fmla="*/ 729343 h 1197429"/>
              <a:gd name="connsiteX22" fmla="*/ 2192 w 6511849"/>
              <a:gd name="connsiteY22" fmla="*/ 794658 h 1197429"/>
              <a:gd name="connsiteX23" fmla="*/ 339649 w 6511849"/>
              <a:gd name="connsiteY23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223518 w 6515460"/>
              <a:gd name="connsiteY21" fmla="*/ 729343 h 1197429"/>
              <a:gd name="connsiteX22" fmla="*/ 136433 w 6515460"/>
              <a:gd name="connsiteY22" fmla="*/ 740229 h 1197429"/>
              <a:gd name="connsiteX23" fmla="*/ 5803 w 6515460"/>
              <a:gd name="connsiteY23" fmla="*/ 794658 h 1197429"/>
              <a:gd name="connsiteX24" fmla="*/ 343260 w 6515460"/>
              <a:gd name="connsiteY24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136433 w 6515460"/>
              <a:gd name="connsiteY21" fmla="*/ 740229 h 1197429"/>
              <a:gd name="connsiteX22" fmla="*/ 5803 w 6515460"/>
              <a:gd name="connsiteY22" fmla="*/ 794658 h 1197429"/>
              <a:gd name="connsiteX23" fmla="*/ 343260 w 6515460"/>
              <a:gd name="connsiteY23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0 w 6509657"/>
              <a:gd name="connsiteY21" fmla="*/ 794658 h 1197429"/>
              <a:gd name="connsiteX22" fmla="*/ 337457 w 6509657"/>
              <a:gd name="connsiteY22" fmla="*/ 1197429 h 1197429"/>
              <a:gd name="connsiteX0" fmla="*/ 6237515 w 6514278"/>
              <a:gd name="connsiteY0" fmla="*/ 0 h 1197429"/>
              <a:gd name="connsiteX1" fmla="*/ 6444343 w 6514278"/>
              <a:gd name="connsiteY1" fmla="*/ 108858 h 1197429"/>
              <a:gd name="connsiteX2" fmla="*/ 6509657 w 6514278"/>
              <a:gd name="connsiteY2" fmla="*/ 195943 h 1197429"/>
              <a:gd name="connsiteX3" fmla="*/ 6498772 w 6514278"/>
              <a:gd name="connsiteY3" fmla="*/ 348343 h 1197429"/>
              <a:gd name="connsiteX4" fmla="*/ 6400800 w 6514278"/>
              <a:gd name="connsiteY4" fmla="*/ 424543 h 1197429"/>
              <a:gd name="connsiteX5" fmla="*/ 6368143 w 6514278"/>
              <a:gd name="connsiteY5" fmla="*/ 435429 h 1197429"/>
              <a:gd name="connsiteX6" fmla="*/ 6324600 w 6514278"/>
              <a:gd name="connsiteY6" fmla="*/ 457200 h 1197429"/>
              <a:gd name="connsiteX7" fmla="*/ 6237515 w 6514278"/>
              <a:gd name="connsiteY7" fmla="*/ 478972 h 1197429"/>
              <a:gd name="connsiteX8" fmla="*/ 6117772 w 6514278"/>
              <a:gd name="connsiteY8" fmla="*/ 511629 h 1197429"/>
              <a:gd name="connsiteX9" fmla="*/ 5910943 w 6514278"/>
              <a:gd name="connsiteY9" fmla="*/ 555172 h 1197429"/>
              <a:gd name="connsiteX10" fmla="*/ 5508172 w 6514278"/>
              <a:gd name="connsiteY10" fmla="*/ 566058 h 1197429"/>
              <a:gd name="connsiteX11" fmla="*/ 4800600 w 6514278"/>
              <a:gd name="connsiteY11" fmla="*/ 598715 h 1197429"/>
              <a:gd name="connsiteX12" fmla="*/ 3320143 w 6514278"/>
              <a:gd name="connsiteY12" fmla="*/ 609600 h 1197429"/>
              <a:gd name="connsiteX13" fmla="*/ 2971800 w 6514278"/>
              <a:gd name="connsiteY13" fmla="*/ 620486 h 1197429"/>
              <a:gd name="connsiteX14" fmla="*/ 2884715 w 6514278"/>
              <a:gd name="connsiteY14" fmla="*/ 631372 h 1197429"/>
              <a:gd name="connsiteX15" fmla="*/ 2438400 w 6514278"/>
              <a:gd name="connsiteY15" fmla="*/ 642258 h 1197429"/>
              <a:gd name="connsiteX16" fmla="*/ 1077686 w 6514278"/>
              <a:gd name="connsiteY16" fmla="*/ 631372 h 1197429"/>
              <a:gd name="connsiteX17" fmla="*/ 816429 w 6514278"/>
              <a:gd name="connsiteY17" fmla="*/ 642258 h 1197429"/>
              <a:gd name="connsiteX18" fmla="*/ 740229 w 6514278"/>
              <a:gd name="connsiteY18" fmla="*/ 653143 h 1197429"/>
              <a:gd name="connsiteX19" fmla="*/ 707572 w 6514278"/>
              <a:gd name="connsiteY19" fmla="*/ 664029 h 1197429"/>
              <a:gd name="connsiteX20" fmla="*/ 0 w 6514278"/>
              <a:gd name="connsiteY20" fmla="*/ 794658 h 1197429"/>
              <a:gd name="connsiteX21" fmla="*/ 337457 w 6514278"/>
              <a:gd name="connsiteY21" fmla="*/ 1197429 h 1197429"/>
              <a:gd name="connsiteX0" fmla="*/ 6237515 w 6500327"/>
              <a:gd name="connsiteY0" fmla="*/ 0 h 1197429"/>
              <a:gd name="connsiteX1" fmla="*/ 6444343 w 6500327"/>
              <a:gd name="connsiteY1" fmla="*/ 108858 h 1197429"/>
              <a:gd name="connsiteX2" fmla="*/ 6498772 w 6500327"/>
              <a:gd name="connsiteY2" fmla="*/ 348343 h 1197429"/>
              <a:gd name="connsiteX3" fmla="*/ 6400800 w 6500327"/>
              <a:gd name="connsiteY3" fmla="*/ 424543 h 1197429"/>
              <a:gd name="connsiteX4" fmla="*/ 6368143 w 6500327"/>
              <a:gd name="connsiteY4" fmla="*/ 435429 h 1197429"/>
              <a:gd name="connsiteX5" fmla="*/ 6324600 w 6500327"/>
              <a:gd name="connsiteY5" fmla="*/ 457200 h 1197429"/>
              <a:gd name="connsiteX6" fmla="*/ 6237515 w 6500327"/>
              <a:gd name="connsiteY6" fmla="*/ 478972 h 1197429"/>
              <a:gd name="connsiteX7" fmla="*/ 6117772 w 6500327"/>
              <a:gd name="connsiteY7" fmla="*/ 511629 h 1197429"/>
              <a:gd name="connsiteX8" fmla="*/ 5910943 w 6500327"/>
              <a:gd name="connsiteY8" fmla="*/ 555172 h 1197429"/>
              <a:gd name="connsiteX9" fmla="*/ 5508172 w 6500327"/>
              <a:gd name="connsiteY9" fmla="*/ 566058 h 1197429"/>
              <a:gd name="connsiteX10" fmla="*/ 4800600 w 6500327"/>
              <a:gd name="connsiteY10" fmla="*/ 598715 h 1197429"/>
              <a:gd name="connsiteX11" fmla="*/ 3320143 w 6500327"/>
              <a:gd name="connsiteY11" fmla="*/ 609600 h 1197429"/>
              <a:gd name="connsiteX12" fmla="*/ 2971800 w 6500327"/>
              <a:gd name="connsiteY12" fmla="*/ 620486 h 1197429"/>
              <a:gd name="connsiteX13" fmla="*/ 2884715 w 6500327"/>
              <a:gd name="connsiteY13" fmla="*/ 631372 h 1197429"/>
              <a:gd name="connsiteX14" fmla="*/ 2438400 w 6500327"/>
              <a:gd name="connsiteY14" fmla="*/ 642258 h 1197429"/>
              <a:gd name="connsiteX15" fmla="*/ 1077686 w 6500327"/>
              <a:gd name="connsiteY15" fmla="*/ 631372 h 1197429"/>
              <a:gd name="connsiteX16" fmla="*/ 816429 w 6500327"/>
              <a:gd name="connsiteY16" fmla="*/ 642258 h 1197429"/>
              <a:gd name="connsiteX17" fmla="*/ 740229 w 6500327"/>
              <a:gd name="connsiteY17" fmla="*/ 653143 h 1197429"/>
              <a:gd name="connsiteX18" fmla="*/ 707572 w 6500327"/>
              <a:gd name="connsiteY18" fmla="*/ 664029 h 1197429"/>
              <a:gd name="connsiteX19" fmla="*/ 0 w 6500327"/>
              <a:gd name="connsiteY19" fmla="*/ 794658 h 1197429"/>
              <a:gd name="connsiteX20" fmla="*/ 337457 w 6500327"/>
              <a:gd name="connsiteY20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324600 w 6503679"/>
              <a:gd name="connsiteY4" fmla="*/ 457200 h 1197429"/>
              <a:gd name="connsiteX5" fmla="*/ 6237515 w 6503679"/>
              <a:gd name="connsiteY5" fmla="*/ 478972 h 1197429"/>
              <a:gd name="connsiteX6" fmla="*/ 6117772 w 6503679"/>
              <a:gd name="connsiteY6" fmla="*/ 511629 h 1197429"/>
              <a:gd name="connsiteX7" fmla="*/ 5910943 w 6503679"/>
              <a:gd name="connsiteY7" fmla="*/ 555172 h 1197429"/>
              <a:gd name="connsiteX8" fmla="*/ 5508172 w 6503679"/>
              <a:gd name="connsiteY8" fmla="*/ 566058 h 1197429"/>
              <a:gd name="connsiteX9" fmla="*/ 4800600 w 6503679"/>
              <a:gd name="connsiteY9" fmla="*/ 598715 h 1197429"/>
              <a:gd name="connsiteX10" fmla="*/ 3320143 w 6503679"/>
              <a:gd name="connsiteY10" fmla="*/ 609600 h 1197429"/>
              <a:gd name="connsiteX11" fmla="*/ 2971800 w 6503679"/>
              <a:gd name="connsiteY11" fmla="*/ 620486 h 1197429"/>
              <a:gd name="connsiteX12" fmla="*/ 2884715 w 6503679"/>
              <a:gd name="connsiteY12" fmla="*/ 631372 h 1197429"/>
              <a:gd name="connsiteX13" fmla="*/ 2438400 w 6503679"/>
              <a:gd name="connsiteY13" fmla="*/ 642258 h 1197429"/>
              <a:gd name="connsiteX14" fmla="*/ 1077686 w 6503679"/>
              <a:gd name="connsiteY14" fmla="*/ 631372 h 1197429"/>
              <a:gd name="connsiteX15" fmla="*/ 816429 w 6503679"/>
              <a:gd name="connsiteY15" fmla="*/ 642258 h 1197429"/>
              <a:gd name="connsiteX16" fmla="*/ 740229 w 6503679"/>
              <a:gd name="connsiteY16" fmla="*/ 653143 h 1197429"/>
              <a:gd name="connsiteX17" fmla="*/ 707572 w 6503679"/>
              <a:gd name="connsiteY17" fmla="*/ 664029 h 1197429"/>
              <a:gd name="connsiteX18" fmla="*/ 0 w 6503679"/>
              <a:gd name="connsiteY18" fmla="*/ 794658 h 1197429"/>
              <a:gd name="connsiteX19" fmla="*/ 337457 w 6503679"/>
              <a:gd name="connsiteY19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237515 w 6503679"/>
              <a:gd name="connsiteY4" fmla="*/ 478972 h 1197429"/>
              <a:gd name="connsiteX5" fmla="*/ 6117772 w 6503679"/>
              <a:gd name="connsiteY5" fmla="*/ 511629 h 1197429"/>
              <a:gd name="connsiteX6" fmla="*/ 5910943 w 6503679"/>
              <a:gd name="connsiteY6" fmla="*/ 555172 h 1197429"/>
              <a:gd name="connsiteX7" fmla="*/ 5508172 w 6503679"/>
              <a:gd name="connsiteY7" fmla="*/ 566058 h 1197429"/>
              <a:gd name="connsiteX8" fmla="*/ 4800600 w 6503679"/>
              <a:gd name="connsiteY8" fmla="*/ 598715 h 1197429"/>
              <a:gd name="connsiteX9" fmla="*/ 3320143 w 6503679"/>
              <a:gd name="connsiteY9" fmla="*/ 609600 h 1197429"/>
              <a:gd name="connsiteX10" fmla="*/ 2971800 w 6503679"/>
              <a:gd name="connsiteY10" fmla="*/ 620486 h 1197429"/>
              <a:gd name="connsiteX11" fmla="*/ 2884715 w 6503679"/>
              <a:gd name="connsiteY11" fmla="*/ 631372 h 1197429"/>
              <a:gd name="connsiteX12" fmla="*/ 2438400 w 6503679"/>
              <a:gd name="connsiteY12" fmla="*/ 642258 h 1197429"/>
              <a:gd name="connsiteX13" fmla="*/ 1077686 w 6503679"/>
              <a:gd name="connsiteY13" fmla="*/ 631372 h 1197429"/>
              <a:gd name="connsiteX14" fmla="*/ 816429 w 6503679"/>
              <a:gd name="connsiteY14" fmla="*/ 642258 h 1197429"/>
              <a:gd name="connsiteX15" fmla="*/ 740229 w 6503679"/>
              <a:gd name="connsiteY15" fmla="*/ 653143 h 1197429"/>
              <a:gd name="connsiteX16" fmla="*/ 707572 w 6503679"/>
              <a:gd name="connsiteY16" fmla="*/ 664029 h 1197429"/>
              <a:gd name="connsiteX17" fmla="*/ 0 w 6503679"/>
              <a:gd name="connsiteY17" fmla="*/ 794658 h 1197429"/>
              <a:gd name="connsiteX18" fmla="*/ 337457 w 6503679"/>
              <a:gd name="connsiteY18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117772 w 6503679"/>
              <a:gd name="connsiteY4" fmla="*/ 511629 h 1197429"/>
              <a:gd name="connsiteX5" fmla="*/ 5910943 w 6503679"/>
              <a:gd name="connsiteY5" fmla="*/ 555172 h 1197429"/>
              <a:gd name="connsiteX6" fmla="*/ 5508172 w 6503679"/>
              <a:gd name="connsiteY6" fmla="*/ 566058 h 1197429"/>
              <a:gd name="connsiteX7" fmla="*/ 4800600 w 6503679"/>
              <a:gd name="connsiteY7" fmla="*/ 598715 h 1197429"/>
              <a:gd name="connsiteX8" fmla="*/ 3320143 w 6503679"/>
              <a:gd name="connsiteY8" fmla="*/ 609600 h 1197429"/>
              <a:gd name="connsiteX9" fmla="*/ 2971800 w 6503679"/>
              <a:gd name="connsiteY9" fmla="*/ 620486 h 1197429"/>
              <a:gd name="connsiteX10" fmla="*/ 2884715 w 6503679"/>
              <a:gd name="connsiteY10" fmla="*/ 631372 h 1197429"/>
              <a:gd name="connsiteX11" fmla="*/ 2438400 w 6503679"/>
              <a:gd name="connsiteY11" fmla="*/ 642258 h 1197429"/>
              <a:gd name="connsiteX12" fmla="*/ 1077686 w 6503679"/>
              <a:gd name="connsiteY12" fmla="*/ 631372 h 1197429"/>
              <a:gd name="connsiteX13" fmla="*/ 816429 w 6503679"/>
              <a:gd name="connsiteY13" fmla="*/ 642258 h 1197429"/>
              <a:gd name="connsiteX14" fmla="*/ 740229 w 6503679"/>
              <a:gd name="connsiteY14" fmla="*/ 653143 h 1197429"/>
              <a:gd name="connsiteX15" fmla="*/ 707572 w 6503679"/>
              <a:gd name="connsiteY15" fmla="*/ 664029 h 1197429"/>
              <a:gd name="connsiteX16" fmla="*/ 0 w 6503679"/>
              <a:gd name="connsiteY16" fmla="*/ 794658 h 1197429"/>
              <a:gd name="connsiteX17" fmla="*/ 337457 w 6503679"/>
              <a:gd name="connsiteY17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910943 w 6503679"/>
              <a:gd name="connsiteY4" fmla="*/ 555172 h 1197429"/>
              <a:gd name="connsiteX5" fmla="*/ 5508172 w 6503679"/>
              <a:gd name="connsiteY5" fmla="*/ 566058 h 1197429"/>
              <a:gd name="connsiteX6" fmla="*/ 4800600 w 6503679"/>
              <a:gd name="connsiteY6" fmla="*/ 598715 h 1197429"/>
              <a:gd name="connsiteX7" fmla="*/ 3320143 w 6503679"/>
              <a:gd name="connsiteY7" fmla="*/ 609600 h 1197429"/>
              <a:gd name="connsiteX8" fmla="*/ 2971800 w 6503679"/>
              <a:gd name="connsiteY8" fmla="*/ 620486 h 1197429"/>
              <a:gd name="connsiteX9" fmla="*/ 2884715 w 6503679"/>
              <a:gd name="connsiteY9" fmla="*/ 631372 h 1197429"/>
              <a:gd name="connsiteX10" fmla="*/ 2438400 w 6503679"/>
              <a:gd name="connsiteY10" fmla="*/ 642258 h 1197429"/>
              <a:gd name="connsiteX11" fmla="*/ 1077686 w 6503679"/>
              <a:gd name="connsiteY11" fmla="*/ 631372 h 1197429"/>
              <a:gd name="connsiteX12" fmla="*/ 816429 w 6503679"/>
              <a:gd name="connsiteY12" fmla="*/ 642258 h 1197429"/>
              <a:gd name="connsiteX13" fmla="*/ 740229 w 6503679"/>
              <a:gd name="connsiteY13" fmla="*/ 653143 h 1197429"/>
              <a:gd name="connsiteX14" fmla="*/ 707572 w 6503679"/>
              <a:gd name="connsiteY14" fmla="*/ 664029 h 1197429"/>
              <a:gd name="connsiteX15" fmla="*/ 0 w 6503679"/>
              <a:gd name="connsiteY15" fmla="*/ 794658 h 1197429"/>
              <a:gd name="connsiteX16" fmla="*/ 337457 w 6503679"/>
              <a:gd name="connsiteY16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508172 w 6503679"/>
              <a:gd name="connsiteY4" fmla="*/ 566058 h 1197429"/>
              <a:gd name="connsiteX5" fmla="*/ 4800600 w 6503679"/>
              <a:gd name="connsiteY5" fmla="*/ 598715 h 1197429"/>
              <a:gd name="connsiteX6" fmla="*/ 3320143 w 6503679"/>
              <a:gd name="connsiteY6" fmla="*/ 609600 h 1197429"/>
              <a:gd name="connsiteX7" fmla="*/ 2971800 w 6503679"/>
              <a:gd name="connsiteY7" fmla="*/ 620486 h 1197429"/>
              <a:gd name="connsiteX8" fmla="*/ 2884715 w 6503679"/>
              <a:gd name="connsiteY8" fmla="*/ 631372 h 1197429"/>
              <a:gd name="connsiteX9" fmla="*/ 2438400 w 6503679"/>
              <a:gd name="connsiteY9" fmla="*/ 642258 h 1197429"/>
              <a:gd name="connsiteX10" fmla="*/ 1077686 w 6503679"/>
              <a:gd name="connsiteY10" fmla="*/ 631372 h 1197429"/>
              <a:gd name="connsiteX11" fmla="*/ 816429 w 6503679"/>
              <a:gd name="connsiteY11" fmla="*/ 642258 h 1197429"/>
              <a:gd name="connsiteX12" fmla="*/ 740229 w 6503679"/>
              <a:gd name="connsiteY12" fmla="*/ 653143 h 1197429"/>
              <a:gd name="connsiteX13" fmla="*/ 707572 w 6503679"/>
              <a:gd name="connsiteY13" fmla="*/ 664029 h 1197429"/>
              <a:gd name="connsiteX14" fmla="*/ 0 w 6503679"/>
              <a:gd name="connsiteY14" fmla="*/ 794658 h 1197429"/>
              <a:gd name="connsiteX15" fmla="*/ 337457 w 6503679"/>
              <a:gd name="connsiteY15" fmla="*/ 1197429 h 1197429"/>
              <a:gd name="connsiteX0" fmla="*/ 6237515 w 6523655"/>
              <a:gd name="connsiteY0" fmla="*/ 0 h 1197429"/>
              <a:gd name="connsiteX1" fmla="*/ 6498772 w 6523655"/>
              <a:gd name="connsiteY1" fmla="*/ 348343 h 1197429"/>
              <a:gd name="connsiteX2" fmla="*/ 6400800 w 6523655"/>
              <a:gd name="connsiteY2" fmla="*/ 424543 h 1197429"/>
              <a:gd name="connsiteX3" fmla="*/ 5508172 w 6523655"/>
              <a:gd name="connsiteY3" fmla="*/ 566058 h 1197429"/>
              <a:gd name="connsiteX4" fmla="*/ 4800600 w 6523655"/>
              <a:gd name="connsiteY4" fmla="*/ 598715 h 1197429"/>
              <a:gd name="connsiteX5" fmla="*/ 3320143 w 6523655"/>
              <a:gd name="connsiteY5" fmla="*/ 609600 h 1197429"/>
              <a:gd name="connsiteX6" fmla="*/ 2971800 w 6523655"/>
              <a:gd name="connsiteY6" fmla="*/ 620486 h 1197429"/>
              <a:gd name="connsiteX7" fmla="*/ 2884715 w 6523655"/>
              <a:gd name="connsiteY7" fmla="*/ 631372 h 1197429"/>
              <a:gd name="connsiteX8" fmla="*/ 2438400 w 6523655"/>
              <a:gd name="connsiteY8" fmla="*/ 642258 h 1197429"/>
              <a:gd name="connsiteX9" fmla="*/ 1077686 w 6523655"/>
              <a:gd name="connsiteY9" fmla="*/ 631372 h 1197429"/>
              <a:gd name="connsiteX10" fmla="*/ 816429 w 6523655"/>
              <a:gd name="connsiteY10" fmla="*/ 642258 h 1197429"/>
              <a:gd name="connsiteX11" fmla="*/ 740229 w 6523655"/>
              <a:gd name="connsiteY11" fmla="*/ 653143 h 1197429"/>
              <a:gd name="connsiteX12" fmla="*/ 707572 w 6523655"/>
              <a:gd name="connsiteY12" fmla="*/ 664029 h 1197429"/>
              <a:gd name="connsiteX13" fmla="*/ 0 w 6523655"/>
              <a:gd name="connsiteY13" fmla="*/ 794658 h 1197429"/>
              <a:gd name="connsiteX14" fmla="*/ 337457 w 6523655"/>
              <a:gd name="connsiteY14" fmla="*/ 1197429 h 1197429"/>
              <a:gd name="connsiteX0" fmla="*/ 6237515 w 6525562"/>
              <a:gd name="connsiteY0" fmla="*/ 0 h 1197429"/>
              <a:gd name="connsiteX1" fmla="*/ 6498772 w 6525562"/>
              <a:gd name="connsiteY1" fmla="*/ 348343 h 1197429"/>
              <a:gd name="connsiteX2" fmla="*/ 5508172 w 6525562"/>
              <a:gd name="connsiteY2" fmla="*/ 566058 h 1197429"/>
              <a:gd name="connsiteX3" fmla="*/ 4800600 w 6525562"/>
              <a:gd name="connsiteY3" fmla="*/ 598715 h 1197429"/>
              <a:gd name="connsiteX4" fmla="*/ 3320143 w 6525562"/>
              <a:gd name="connsiteY4" fmla="*/ 609600 h 1197429"/>
              <a:gd name="connsiteX5" fmla="*/ 2971800 w 6525562"/>
              <a:gd name="connsiteY5" fmla="*/ 620486 h 1197429"/>
              <a:gd name="connsiteX6" fmla="*/ 2884715 w 6525562"/>
              <a:gd name="connsiteY6" fmla="*/ 631372 h 1197429"/>
              <a:gd name="connsiteX7" fmla="*/ 2438400 w 6525562"/>
              <a:gd name="connsiteY7" fmla="*/ 642258 h 1197429"/>
              <a:gd name="connsiteX8" fmla="*/ 1077686 w 6525562"/>
              <a:gd name="connsiteY8" fmla="*/ 631372 h 1197429"/>
              <a:gd name="connsiteX9" fmla="*/ 816429 w 6525562"/>
              <a:gd name="connsiteY9" fmla="*/ 642258 h 1197429"/>
              <a:gd name="connsiteX10" fmla="*/ 740229 w 6525562"/>
              <a:gd name="connsiteY10" fmla="*/ 653143 h 1197429"/>
              <a:gd name="connsiteX11" fmla="*/ 707572 w 6525562"/>
              <a:gd name="connsiteY11" fmla="*/ 664029 h 1197429"/>
              <a:gd name="connsiteX12" fmla="*/ 0 w 6525562"/>
              <a:gd name="connsiteY12" fmla="*/ 794658 h 1197429"/>
              <a:gd name="connsiteX13" fmla="*/ 337457 w 6525562"/>
              <a:gd name="connsiteY13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884715 w 6568898"/>
              <a:gd name="connsiteY5" fmla="*/ 631372 h 1197429"/>
              <a:gd name="connsiteX6" fmla="*/ 2438400 w 6568898"/>
              <a:gd name="connsiteY6" fmla="*/ 642258 h 1197429"/>
              <a:gd name="connsiteX7" fmla="*/ 1077686 w 6568898"/>
              <a:gd name="connsiteY7" fmla="*/ 631372 h 1197429"/>
              <a:gd name="connsiteX8" fmla="*/ 816429 w 6568898"/>
              <a:gd name="connsiteY8" fmla="*/ 642258 h 1197429"/>
              <a:gd name="connsiteX9" fmla="*/ 740229 w 6568898"/>
              <a:gd name="connsiteY9" fmla="*/ 653143 h 1197429"/>
              <a:gd name="connsiteX10" fmla="*/ 707572 w 6568898"/>
              <a:gd name="connsiteY10" fmla="*/ 664029 h 1197429"/>
              <a:gd name="connsiteX11" fmla="*/ 0 w 6568898"/>
              <a:gd name="connsiteY11" fmla="*/ 794658 h 1197429"/>
              <a:gd name="connsiteX12" fmla="*/ 337457 w 6568898"/>
              <a:gd name="connsiteY12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438400 w 6568898"/>
              <a:gd name="connsiteY5" fmla="*/ 642258 h 1197429"/>
              <a:gd name="connsiteX6" fmla="*/ 1077686 w 6568898"/>
              <a:gd name="connsiteY6" fmla="*/ 631372 h 1197429"/>
              <a:gd name="connsiteX7" fmla="*/ 816429 w 6568898"/>
              <a:gd name="connsiteY7" fmla="*/ 642258 h 1197429"/>
              <a:gd name="connsiteX8" fmla="*/ 740229 w 6568898"/>
              <a:gd name="connsiteY8" fmla="*/ 653143 h 1197429"/>
              <a:gd name="connsiteX9" fmla="*/ 707572 w 6568898"/>
              <a:gd name="connsiteY9" fmla="*/ 664029 h 1197429"/>
              <a:gd name="connsiteX10" fmla="*/ 0 w 6568898"/>
              <a:gd name="connsiteY10" fmla="*/ 794658 h 1197429"/>
              <a:gd name="connsiteX11" fmla="*/ 337457 w 6568898"/>
              <a:gd name="connsiteY11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40229 w 6568898"/>
              <a:gd name="connsiteY7" fmla="*/ 653143 h 1197429"/>
              <a:gd name="connsiteX8" fmla="*/ 707572 w 6568898"/>
              <a:gd name="connsiteY8" fmla="*/ 664029 h 1197429"/>
              <a:gd name="connsiteX9" fmla="*/ 0 w 6568898"/>
              <a:gd name="connsiteY9" fmla="*/ 794658 h 1197429"/>
              <a:gd name="connsiteX10" fmla="*/ 337457 w 6568898"/>
              <a:gd name="connsiteY10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07572 w 6568898"/>
              <a:gd name="connsiteY7" fmla="*/ 664029 h 1197429"/>
              <a:gd name="connsiteX8" fmla="*/ 0 w 6568898"/>
              <a:gd name="connsiteY8" fmla="*/ 794658 h 1197429"/>
              <a:gd name="connsiteX9" fmla="*/ 337457 w 6568898"/>
              <a:gd name="connsiteY9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0 w 6568898"/>
              <a:gd name="connsiteY7" fmla="*/ 794658 h 1197429"/>
              <a:gd name="connsiteX8" fmla="*/ 337457 w 6568898"/>
              <a:gd name="connsiteY8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816429 w 6568898"/>
              <a:gd name="connsiteY5" fmla="*/ 642258 h 1197429"/>
              <a:gd name="connsiteX6" fmla="*/ 0 w 6568898"/>
              <a:gd name="connsiteY6" fmla="*/ 794658 h 1197429"/>
              <a:gd name="connsiteX7" fmla="*/ 337457 w 6568898"/>
              <a:gd name="connsiteY7" fmla="*/ 1197429 h 1197429"/>
              <a:gd name="connsiteX0" fmla="*/ 6239991 w 6571374"/>
              <a:gd name="connsiteY0" fmla="*/ 0 h 1197429"/>
              <a:gd name="connsiteX1" fmla="*/ 6501248 w 6571374"/>
              <a:gd name="connsiteY1" fmla="*/ 348343 h 1197429"/>
              <a:gd name="connsiteX2" fmla="*/ 4803076 w 6571374"/>
              <a:gd name="connsiteY2" fmla="*/ 598715 h 1197429"/>
              <a:gd name="connsiteX3" fmla="*/ 3322619 w 6571374"/>
              <a:gd name="connsiteY3" fmla="*/ 609600 h 1197429"/>
              <a:gd name="connsiteX4" fmla="*/ 2440876 w 6571374"/>
              <a:gd name="connsiteY4" fmla="*/ 642258 h 1197429"/>
              <a:gd name="connsiteX5" fmla="*/ 818905 w 6571374"/>
              <a:gd name="connsiteY5" fmla="*/ 642258 h 1197429"/>
              <a:gd name="connsiteX6" fmla="*/ 2476 w 6571374"/>
              <a:gd name="connsiteY6" fmla="*/ 794658 h 1197429"/>
              <a:gd name="connsiteX7" fmla="*/ 339933 w 6571374"/>
              <a:gd name="connsiteY7" fmla="*/ 1197429 h 1197429"/>
              <a:gd name="connsiteX0" fmla="*/ 6244418 w 6575801"/>
              <a:gd name="connsiteY0" fmla="*/ 0 h 1197429"/>
              <a:gd name="connsiteX1" fmla="*/ 6505675 w 6575801"/>
              <a:gd name="connsiteY1" fmla="*/ 348343 h 1197429"/>
              <a:gd name="connsiteX2" fmla="*/ 4807503 w 6575801"/>
              <a:gd name="connsiteY2" fmla="*/ 598715 h 1197429"/>
              <a:gd name="connsiteX3" fmla="*/ 3327046 w 6575801"/>
              <a:gd name="connsiteY3" fmla="*/ 609600 h 1197429"/>
              <a:gd name="connsiteX4" fmla="*/ 2445303 w 6575801"/>
              <a:gd name="connsiteY4" fmla="*/ 642258 h 1197429"/>
              <a:gd name="connsiteX5" fmla="*/ 823332 w 6575801"/>
              <a:gd name="connsiteY5" fmla="*/ 642258 h 1197429"/>
              <a:gd name="connsiteX6" fmla="*/ 6903 w 6575801"/>
              <a:gd name="connsiteY6" fmla="*/ 794658 h 1197429"/>
              <a:gd name="connsiteX7" fmla="*/ 344360 w 6575801"/>
              <a:gd name="connsiteY7" fmla="*/ 1197429 h 1197429"/>
              <a:gd name="connsiteX0" fmla="*/ 6299187 w 6630570"/>
              <a:gd name="connsiteY0" fmla="*/ 0 h 1338943"/>
              <a:gd name="connsiteX1" fmla="*/ 6560444 w 6630570"/>
              <a:gd name="connsiteY1" fmla="*/ 348343 h 1338943"/>
              <a:gd name="connsiteX2" fmla="*/ 4862272 w 6630570"/>
              <a:gd name="connsiteY2" fmla="*/ 598715 h 1338943"/>
              <a:gd name="connsiteX3" fmla="*/ 3381815 w 6630570"/>
              <a:gd name="connsiteY3" fmla="*/ 609600 h 1338943"/>
              <a:gd name="connsiteX4" fmla="*/ 2500072 w 6630570"/>
              <a:gd name="connsiteY4" fmla="*/ 642258 h 1338943"/>
              <a:gd name="connsiteX5" fmla="*/ 878101 w 6630570"/>
              <a:gd name="connsiteY5" fmla="*/ 642258 h 1338943"/>
              <a:gd name="connsiteX6" fmla="*/ 61672 w 6630570"/>
              <a:gd name="connsiteY6" fmla="*/ 794658 h 1338943"/>
              <a:gd name="connsiteX7" fmla="*/ 105215 w 6630570"/>
              <a:gd name="connsiteY7" fmla="*/ 1338943 h 1338943"/>
              <a:gd name="connsiteX0" fmla="*/ 6250154 w 6581537"/>
              <a:gd name="connsiteY0" fmla="*/ 0 h 1208314"/>
              <a:gd name="connsiteX1" fmla="*/ 6511411 w 6581537"/>
              <a:gd name="connsiteY1" fmla="*/ 348343 h 1208314"/>
              <a:gd name="connsiteX2" fmla="*/ 4813239 w 6581537"/>
              <a:gd name="connsiteY2" fmla="*/ 598715 h 1208314"/>
              <a:gd name="connsiteX3" fmla="*/ 3332782 w 6581537"/>
              <a:gd name="connsiteY3" fmla="*/ 609600 h 1208314"/>
              <a:gd name="connsiteX4" fmla="*/ 2451039 w 6581537"/>
              <a:gd name="connsiteY4" fmla="*/ 642258 h 1208314"/>
              <a:gd name="connsiteX5" fmla="*/ 829068 w 6581537"/>
              <a:gd name="connsiteY5" fmla="*/ 642258 h 1208314"/>
              <a:gd name="connsiteX6" fmla="*/ 12639 w 6581537"/>
              <a:gd name="connsiteY6" fmla="*/ 794658 h 1208314"/>
              <a:gd name="connsiteX7" fmla="*/ 339211 w 6581537"/>
              <a:gd name="connsiteY7" fmla="*/ 1208314 h 1208314"/>
              <a:gd name="connsiteX0" fmla="*/ 6272338 w 6603721"/>
              <a:gd name="connsiteY0" fmla="*/ 0 h 1208337"/>
              <a:gd name="connsiteX1" fmla="*/ 6533595 w 6603721"/>
              <a:gd name="connsiteY1" fmla="*/ 348343 h 1208337"/>
              <a:gd name="connsiteX2" fmla="*/ 4835423 w 6603721"/>
              <a:gd name="connsiteY2" fmla="*/ 598715 h 1208337"/>
              <a:gd name="connsiteX3" fmla="*/ 3354966 w 6603721"/>
              <a:gd name="connsiteY3" fmla="*/ 609600 h 1208337"/>
              <a:gd name="connsiteX4" fmla="*/ 2473223 w 6603721"/>
              <a:gd name="connsiteY4" fmla="*/ 642258 h 1208337"/>
              <a:gd name="connsiteX5" fmla="*/ 851252 w 6603721"/>
              <a:gd name="connsiteY5" fmla="*/ 642258 h 1208337"/>
              <a:gd name="connsiteX6" fmla="*/ 34823 w 6603721"/>
              <a:gd name="connsiteY6" fmla="*/ 794658 h 1208337"/>
              <a:gd name="connsiteX7" fmla="*/ 361395 w 6603721"/>
              <a:gd name="connsiteY7" fmla="*/ 1208314 h 1208337"/>
              <a:gd name="connsiteX0" fmla="*/ 6252647 w 6584030"/>
              <a:gd name="connsiteY0" fmla="*/ 0 h 1132142"/>
              <a:gd name="connsiteX1" fmla="*/ 6513904 w 6584030"/>
              <a:gd name="connsiteY1" fmla="*/ 348343 h 1132142"/>
              <a:gd name="connsiteX2" fmla="*/ 4815732 w 6584030"/>
              <a:gd name="connsiteY2" fmla="*/ 598715 h 1132142"/>
              <a:gd name="connsiteX3" fmla="*/ 3335275 w 6584030"/>
              <a:gd name="connsiteY3" fmla="*/ 609600 h 1132142"/>
              <a:gd name="connsiteX4" fmla="*/ 2453532 w 6584030"/>
              <a:gd name="connsiteY4" fmla="*/ 642258 h 1132142"/>
              <a:gd name="connsiteX5" fmla="*/ 831561 w 6584030"/>
              <a:gd name="connsiteY5" fmla="*/ 642258 h 1132142"/>
              <a:gd name="connsiteX6" fmla="*/ 15132 w 6584030"/>
              <a:gd name="connsiteY6" fmla="*/ 794658 h 1132142"/>
              <a:gd name="connsiteX7" fmla="*/ 450561 w 6584030"/>
              <a:gd name="connsiteY7" fmla="*/ 1132114 h 1132142"/>
              <a:gd name="connsiteX0" fmla="*/ 6232472 w 6563855"/>
              <a:gd name="connsiteY0" fmla="*/ 0 h 1132148"/>
              <a:gd name="connsiteX1" fmla="*/ 6493729 w 6563855"/>
              <a:gd name="connsiteY1" fmla="*/ 348343 h 1132148"/>
              <a:gd name="connsiteX2" fmla="*/ 4795557 w 6563855"/>
              <a:gd name="connsiteY2" fmla="*/ 598715 h 1132148"/>
              <a:gd name="connsiteX3" fmla="*/ 3315100 w 6563855"/>
              <a:gd name="connsiteY3" fmla="*/ 609600 h 1132148"/>
              <a:gd name="connsiteX4" fmla="*/ 2433357 w 6563855"/>
              <a:gd name="connsiteY4" fmla="*/ 642258 h 1132148"/>
              <a:gd name="connsiteX5" fmla="*/ 811386 w 6563855"/>
              <a:gd name="connsiteY5" fmla="*/ 642258 h 1132148"/>
              <a:gd name="connsiteX6" fmla="*/ 16728 w 6563855"/>
              <a:gd name="connsiteY6" fmla="*/ 838201 h 1132148"/>
              <a:gd name="connsiteX7" fmla="*/ 430386 w 6563855"/>
              <a:gd name="connsiteY7" fmla="*/ 1132114 h 1132148"/>
              <a:gd name="connsiteX0" fmla="*/ 6215751 w 6547134"/>
              <a:gd name="connsiteY0" fmla="*/ 0 h 1132226"/>
              <a:gd name="connsiteX1" fmla="*/ 6477008 w 6547134"/>
              <a:gd name="connsiteY1" fmla="*/ 348343 h 1132226"/>
              <a:gd name="connsiteX2" fmla="*/ 4778836 w 6547134"/>
              <a:gd name="connsiteY2" fmla="*/ 598715 h 1132226"/>
              <a:gd name="connsiteX3" fmla="*/ 3298379 w 6547134"/>
              <a:gd name="connsiteY3" fmla="*/ 609600 h 1132226"/>
              <a:gd name="connsiteX4" fmla="*/ 2416636 w 6547134"/>
              <a:gd name="connsiteY4" fmla="*/ 642258 h 1132226"/>
              <a:gd name="connsiteX5" fmla="*/ 794665 w 6547134"/>
              <a:gd name="connsiteY5" fmla="*/ 642258 h 1132226"/>
              <a:gd name="connsiteX6" fmla="*/ 7 w 6547134"/>
              <a:gd name="connsiteY6" fmla="*/ 838201 h 1132226"/>
              <a:gd name="connsiteX7" fmla="*/ 413665 w 6547134"/>
              <a:gd name="connsiteY7" fmla="*/ 1132114 h 1132226"/>
              <a:gd name="connsiteX0" fmla="*/ 6237520 w 6568903"/>
              <a:gd name="connsiteY0" fmla="*/ 0 h 1132211"/>
              <a:gd name="connsiteX1" fmla="*/ 6498777 w 6568903"/>
              <a:gd name="connsiteY1" fmla="*/ 348343 h 1132211"/>
              <a:gd name="connsiteX2" fmla="*/ 4800605 w 6568903"/>
              <a:gd name="connsiteY2" fmla="*/ 598715 h 1132211"/>
              <a:gd name="connsiteX3" fmla="*/ 3320148 w 6568903"/>
              <a:gd name="connsiteY3" fmla="*/ 609600 h 1132211"/>
              <a:gd name="connsiteX4" fmla="*/ 2438405 w 6568903"/>
              <a:gd name="connsiteY4" fmla="*/ 642258 h 1132211"/>
              <a:gd name="connsiteX5" fmla="*/ 816434 w 6568903"/>
              <a:gd name="connsiteY5" fmla="*/ 642258 h 1132211"/>
              <a:gd name="connsiteX6" fmla="*/ 5 w 6568903"/>
              <a:gd name="connsiteY6" fmla="*/ 827315 h 1132211"/>
              <a:gd name="connsiteX7" fmla="*/ 435434 w 6568903"/>
              <a:gd name="connsiteY7" fmla="*/ 1132114 h 1132211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2438405 w 6568903"/>
              <a:gd name="connsiteY4" fmla="*/ 642258 h 1132163"/>
              <a:gd name="connsiteX5" fmla="*/ 816434 w 6568903"/>
              <a:gd name="connsiteY5" fmla="*/ 642258 h 1132163"/>
              <a:gd name="connsiteX6" fmla="*/ 5 w 6568903"/>
              <a:gd name="connsiteY6" fmla="*/ 827315 h 1132163"/>
              <a:gd name="connsiteX7" fmla="*/ 435434 w 6568903"/>
              <a:gd name="connsiteY7" fmla="*/ 1132114 h 1132163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816434 w 6568903"/>
              <a:gd name="connsiteY4" fmla="*/ 642258 h 1132163"/>
              <a:gd name="connsiteX5" fmla="*/ 5 w 6568903"/>
              <a:gd name="connsiteY5" fmla="*/ 827315 h 1132163"/>
              <a:gd name="connsiteX6" fmla="*/ 435434 w 6568903"/>
              <a:gd name="connsiteY6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700481 w 7031864"/>
              <a:gd name="connsiteY0" fmla="*/ 0 h 1132145"/>
              <a:gd name="connsiteX1" fmla="*/ 6961738 w 7031864"/>
              <a:gd name="connsiteY1" fmla="*/ 348343 h 1132145"/>
              <a:gd name="connsiteX2" fmla="*/ 5263566 w 7031864"/>
              <a:gd name="connsiteY2" fmla="*/ 598715 h 1132145"/>
              <a:gd name="connsiteX3" fmla="*/ 3783109 w 7031864"/>
              <a:gd name="connsiteY3" fmla="*/ 609600 h 1132145"/>
              <a:gd name="connsiteX4" fmla="*/ 462966 w 7031864"/>
              <a:gd name="connsiteY4" fmla="*/ 827315 h 1132145"/>
              <a:gd name="connsiteX5" fmla="*/ 898395 w 7031864"/>
              <a:gd name="connsiteY5" fmla="*/ 1132114 h 1132145"/>
              <a:gd name="connsiteX0" fmla="*/ 6239720 w 6571103"/>
              <a:gd name="connsiteY0" fmla="*/ 0 h 1132177"/>
              <a:gd name="connsiteX1" fmla="*/ 6500977 w 6571103"/>
              <a:gd name="connsiteY1" fmla="*/ 348343 h 1132177"/>
              <a:gd name="connsiteX2" fmla="*/ 4802805 w 6571103"/>
              <a:gd name="connsiteY2" fmla="*/ 598715 h 1132177"/>
              <a:gd name="connsiteX3" fmla="*/ 3322348 w 6571103"/>
              <a:gd name="connsiteY3" fmla="*/ 609600 h 1132177"/>
              <a:gd name="connsiteX4" fmla="*/ 2205 w 6571103"/>
              <a:gd name="connsiteY4" fmla="*/ 827315 h 1132177"/>
              <a:gd name="connsiteX5" fmla="*/ 437634 w 6571103"/>
              <a:gd name="connsiteY5" fmla="*/ 1132114 h 1132177"/>
              <a:gd name="connsiteX0" fmla="*/ 6237962 w 6569345"/>
              <a:gd name="connsiteY0" fmla="*/ 0 h 1132777"/>
              <a:gd name="connsiteX1" fmla="*/ 6499219 w 6569345"/>
              <a:gd name="connsiteY1" fmla="*/ 348343 h 1132777"/>
              <a:gd name="connsiteX2" fmla="*/ 4801047 w 6569345"/>
              <a:gd name="connsiteY2" fmla="*/ 598715 h 1132777"/>
              <a:gd name="connsiteX3" fmla="*/ 3320590 w 6569345"/>
              <a:gd name="connsiteY3" fmla="*/ 609600 h 1132777"/>
              <a:gd name="connsiteX4" fmla="*/ 447 w 6569345"/>
              <a:gd name="connsiteY4" fmla="*/ 827315 h 1132777"/>
              <a:gd name="connsiteX5" fmla="*/ 435876 w 6569345"/>
              <a:gd name="connsiteY5" fmla="*/ 1132114 h 1132777"/>
              <a:gd name="connsiteX0" fmla="*/ 6237962 w 6569345"/>
              <a:gd name="connsiteY0" fmla="*/ 0 h 1132183"/>
              <a:gd name="connsiteX1" fmla="*/ 6499219 w 6569345"/>
              <a:gd name="connsiteY1" fmla="*/ 348343 h 1132183"/>
              <a:gd name="connsiteX2" fmla="*/ 4801047 w 6569345"/>
              <a:gd name="connsiteY2" fmla="*/ 598715 h 1132183"/>
              <a:gd name="connsiteX3" fmla="*/ 3320590 w 6569345"/>
              <a:gd name="connsiteY3" fmla="*/ 609600 h 1132183"/>
              <a:gd name="connsiteX4" fmla="*/ 447 w 6569345"/>
              <a:gd name="connsiteY4" fmla="*/ 718458 h 1132183"/>
              <a:gd name="connsiteX5" fmla="*/ 435876 w 6569345"/>
              <a:gd name="connsiteY5" fmla="*/ 1132114 h 1132183"/>
              <a:gd name="connsiteX0" fmla="*/ 6343199 w 6674582"/>
              <a:gd name="connsiteY0" fmla="*/ 0 h 1132163"/>
              <a:gd name="connsiteX1" fmla="*/ 6604456 w 6674582"/>
              <a:gd name="connsiteY1" fmla="*/ 348343 h 1132163"/>
              <a:gd name="connsiteX2" fmla="*/ 4906284 w 6674582"/>
              <a:gd name="connsiteY2" fmla="*/ 598715 h 1132163"/>
              <a:gd name="connsiteX3" fmla="*/ 3425827 w 6674582"/>
              <a:gd name="connsiteY3" fmla="*/ 609600 h 1132163"/>
              <a:gd name="connsiteX4" fmla="*/ 105684 w 6674582"/>
              <a:gd name="connsiteY4" fmla="*/ 718458 h 1132163"/>
              <a:gd name="connsiteX5" fmla="*/ 541113 w 6674582"/>
              <a:gd name="connsiteY5" fmla="*/ 1132114 h 1132163"/>
              <a:gd name="connsiteX0" fmla="*/ 6182181 w 6513564"/>
              <a:gd name="connsiteY0" fmla="*/ 0 h 1132163"/>
              <a:gd name="connsiteX1" fmla="*/ 6443438 w 6513564"/>
              <a:gd name="connsiteY1" fmla="*/ 348343 h 1132163"/>
              <a:gd name="connsiteX2" fmla="*/ 4745266 w 6513564"/>
              <a:gd name="connsiteY2" fmla="*/ 598715 h 1132163"/>
              <a:gd name="connsiteX3" fmla="*/ 3264809 w 6513564"/>
              <a:gd name="connsiteY3" fmla="*/ 609600 h 1132163"/>
              <a:gd name="connsiteX4" fmla="*/ 151495 w 6513564"/>
              <a:gd name="connsiteY4" fmla="*/ 718458 h 1132163"/>
              <a:gd name="connsiteX5" fmla="*/ 380095 w 6513564"/>
              <a:gd name="connsiteY5" fmla="*/ 1132114 h 1132163"/>
              <a:gd name="connsiteX0" fmla="*/ 6235202 w 6566585"/>
              <a:gd name="connsiteY0" fmla="*/ 0 h 1132150"/>
              <a:gd name="connsiteX1" fmla="*/ 6496459 w 6566585"/>
              <a:gd name="connsiteY1" fmla="*/ 348343 h 1132150"/>
              <a:gd name="connsiteX2" fmla="*/ 4798287 w 6566585"/>
              <a:gd name="connsiteY2" fmla="*/ 598715 h 1132150"/>
              <a:gd name="connsiteX3" fmla="*/ 3317830 w 6566585"/>
              <a:gd name="connsiteY3" fmla="*/ 609600 h 1132150"/>
              <a:gd name="connsiteX4" fmla="*/ 204516 w 6566585"/>
              <a:gd name="connsiteY4" fmla="*/ 718458 h 1132150"/>
              <a:gd name="connsiteX5" fmla="*/ 433116 w 6566585"/>
              <a:gd name="connsiteY5" fmla="*/ 1132114 h 1132150"/>
              <a:gd name="connsiteX0" fmla="*/ 6296349 w 6627732"/>
              <a:gd name="connsiteY0" fmla="*/ 0 h 1132159"/>
              <a:gd name="connsiteX1" fmla="*/ 6557606 w 6627732"/>
              <a:gd name="connsiteY1" fmla="*/ 348343 h 1132159"/>
              <a:gd name="connsiteX2" fmla="*/ 4859434 w 6627732"/>
              <a:gd name="connsiteY2" fmla="*/ 598715 h 1132159"/>
              <a:gd name="connsiteX3" fmla="*/ 3378977 w 6627732"/>
              <a:gd name="connsiteY3" fmla="*/ 609600 h 1132159"/>
              <a:gd name="connsiteX4" fmla="*/ 265663 w 6627732"/>
              <a:gd name="connsiteY4" fmla="*/ 718458 h 1132159"/>
              <a:gd name="connsiteX5" fmla="*/ 494263 w 6627732"/>
              <a:gd name="connsiteY5" fmla="*/ 1132114 h 1132159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698710"/>
              <a:gd name="connsiteY0" fmla="*/ 0 h 1132137"/>
              <a:gd name="connsiteX1" fmla="*/ 6494047 w 6698710"/>
              <a:gd name="connsiteY1" fmla="*/ 348343 h 1132137"/>
              <a:gd name="connsiteX2" fmla="*/ 2858218 w 6698710"/>
              <a:gd name="connsiteY2" fmla="*/ 576943 h 1132137"/>
              <a:gd name="connsiteX3" fmla="*/ 202104 w 6698710"/>
              <a:gd name="connsiteY3" fmla="*/ 718458 h 1132137"/>
              <a:gd name="connsiteX4" fmla="*/ 430704 w 6698710"/>
              <a:gd name="connsiteY4" fmla="*/ 1132114 h 1132137"/>
              <a:gd name="connsiteX0" fmla="*/ 6232790 w 6511076"/>
              <a:gd name="connsiteY0" fmla="*/ 0 h 1132137"/>
              <a:gd name="connsiteX1" fmla="*/ 6254562 w 6511076"/>
              <a:gd name="connsiteY1" fmla="*/ 511629 h 1132137"/>
              <a:gd name="connsiteX2" fmla="*/ 2858218 w 6511076"/>
              <a:gd name="connsiteY2" fmla="*/ 576943 h 1132137"/>
              <a:gd name="connsiteX3" fmla="*/ 202104 w 6511076"/>
              <a:gd name="connsiteY3" fmla="*/ 718458 h 1132137"/>
              <a:gd name="connsiteX4" fmla="*/ 430704 w 6511076"/>
              <a:gd name="connsiteY4" fmla="*/ 1132114 h 1132137"/>
              <a:gd name="connsiteX0" fmla="*/ 6232790 w 6581566"/>
              <a:gd name="connsiteY0" fmla="*/ 0 h 1132137"/>
              <a:gd name="connsiteX1" fmla="*/ 6254562 w 6581566"/>
              <a:gd name="connsiteY1" fmla="*/ 511629 h 1132137"/>
              <a:gd name="connsiteX2" fmla="*/ 2858218 w 6581566"/>
              <a:gd name="connsiteY2" fmla="*/ 576943 h 1132137"/>
              <a:gd name="connsiteX3" fmla="*/ 202104 w 6581566"/>
              <a:gd name="connsiteY3" fmla="*/ 718458 h 1132137"/>
              <a:gd name="connsiteX4" fmla="*/ 430704 w 6581566"/>
              <a:gd name="connsiteY4" fmla="*/ 1132114 h 1132137"/>
              <a:gd name="connsiteX0" fmla="*/ 6152748 w 6501524"/>
              <a:gd name="connsiteY0" fmla="*/ 0 h 1132134"/>
              <a:gd name="connsiteX1" fmla="*/ 6174520 w 6501524"/>
              <a:gd name="connsiteY1" fmla="*/ 511629 h 1132134"/>
              <a:gd name="connsiteX2" fmla="*/ 2778176 w 6501524"/>
              <a:gd name="connsiteY2" fmla="*/ 576943 h 1132134"/>
              <a:gd name="connsiteX3" fmla="*/ 241805 w 6501524"/>
              <a:gd name="connsiteY3" fmla="*/ 674915 h 1132134"/>
              <a:gd name="connsiteX4" fmla="*/ 350662 w 6501524"/>
              <a:gd name="connsiteY4" fmla="*/ 1132114 h 1132134"/>
              <a:gd name="connsiteX0" fmla="*/ 6152748 w 6469599"/>
              <a:gd name="connsiteY0" fmla="*/ 6689 h 1138823"/>
              <a:gd name="connsiteX1" fmla="*/ 6174520 w 6469599"/>
              <a:gd name="connsiteY1" fmla="*/ 518318 h 1138823"/>
              <a:gd name="connsiteX2" fmla="*/ 2778176 w 6469599"/>
              <a:gd name="connsiteY2" fmla="*/ 583632 h 1138823"/>
              <a:gd name="connsiteX3" fmla="*/ 241805 w 6469599"/>
              <a:gd name="connsiteY3" fmla="*/ 681604 h 1138823"/>
              <a:gd name="connsiteX4" fmla="*/ 350662 w 6469599"/>
              <a:gd name="connsiteY4" fmla="*/ 1138803 h 1138823"/>
              <a:gd name="connsiteX0" fmla="*/ 6152748 w 6395229"/>
              <a:gd name="connsiteY0" fmla="*/ 5655 h 1137789"/>
              <a:gd name="connsiteX1" fmla="*/ 6054778 w 6395229"/>
              <a:gd name="connsiteY1" fmla="*/ 615256 h 1137789"/>
              <a:gd name="connsiteX2" fmla="*/ 2778176 w 6395229"/>
              <a:gd name="connsiteY2" fmla="*/ 582598 h 1137789"/>
              <a:gd name="connsiteX3" fmla="*/ 241805 w 6395229"/>
              <a:gd name="connsiteY3" fmla="*/ 680570 h 1137789"/>
              <a:gd name="connsiteX4" fmla="*/ 350662 w 6395229"/>
              <a:gd name="connsiteY4" fmla="*/ 1137769 h 1137789"/>
              <a:gd name="connsiteX0" fmla="*/ 6152748 w 6343372"/>
              <a:gd name="connsiteY0" fmla="*/ 5561 h 1137695"/>
              <a:gd name="connsiteX1" fmla="*/ 6054778 w 6343372"/>
              <a:gd name="connsiteY1" fmla="*/ 615162 h 1137695"/>
              <a:gd name="connsiteX2" fmla="*/ 2778176 w 6343372"/>
              <a:gd name="connsiteY2" fmla="*/ 582504 h 1137695"/>
              <a:gd name="connsiteX3" fmla="*/ 241805 w 6343372"/>
              <a:gd name="connsiteY3" fmla="*/ 680476 h 1137695"/>
              <a:gd name="connsiteX4" fmla="*/ 350662 w 6343372"/>
              <a:gd name="connsiteY4" fmla="*/ 1137675 h 1137695"/>
              <a:gd name="connsiteX0" fmla="*/ 6152748 w 6360858"/>
              <a:gd name="connsiteY0" fmla="*/ 6074 h 1138208"/>
              <a:gd name="connsiteX1" fmla="*/ 6087435 w 6360858"/>
              <a:gd name="connsiteY1" fmla="*/ 561247 h 1138208"/>
              <a:gd name="connsiteX2" fmla="*/ 2778176 w 6360858"/>
              <a:gd name="connsiteY2" fmla="*/ 583017 h 1138208"/>
              <a:gd name="connsiteX3" fmla="*/ 241805 w 6360858"/>
              <a:gd name="connsiteY3" fmla="*/ 680989 h 1138208"/>
              <a:gd name="connsiteX4" fmla="*/ 350662 w 6360858"/>
              <a:gd name="connsiteY4" fmla="*/ 1138188 h 1138208"/>
              <a:gd name="connsiteX0" fmla="*/ 6152748 w 6349066"/>
              <a:gd name="connsiteY0" fmla="*/ 6189 h 1138323"/>
              <a:gd name="connsiteX1" fmla="*/ 6065663 w 6349066"/>
              <a:gd name="connsiteY1" fmla="*/ 550476 h 1138323"/>
              <a:gd name="connsiteX2" fmla="*/ 2778176 w 6349066"/>
              <a:gd name="connsiteY2" fmla="*/ 583132 h 1138323"/>
              <a:gd name="connsiteX3" fmla="*/ 241805 w 6349066"/>
              <a:gd name="connsiteY3" fmla="*/ 681104 h 1138323"/>
              <a:gd name="connsiteX4" fmla="*/ 350662 w 6349066"/>
              <a:gd name="connsiteY4" fmla="*/ 1138303 h 113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9066" h="1138323">
                <a:moveTo>
                  <a:pt x="6152748" y="6189"/>
                </a:moveTo>
                <a:cubicBezTo>
                  <a:pt x="6359577" y="-62753"/>
                  <a:pt x="6497464" y="465205"/>
                  <a:pt x="6065663" y="550476"/>
                </a:cubicBezTo>
                <a:cubicBezTo>
                  <a:pt x="5505884" y="661020"/>
                  <a:pt x="3748819" y="561361"/>
                  <a:pt x="2778176" y="583132"/>
                </a:cubicBezTo>
                <a:cubicBezTo>
                  <a:pt x="1807533" y="604903"/>
                  <a:pt x="646391" y="588576"/>
                  <a:pt x="241805" y="681104"/>
                </a:cubicBezTo>
                <a:cubicBezTo>
                  <a:pt x="-162781" y="773633"/>
                  <a:pt x="-13555" y="1141479"/>
                  <a:pt x="350662" y="1138303"/>
                </a:cubicBezTo>
              </a:path>
            </a:pathLst>
          </a:custGeom>
          <a:noFill/>
          <a:ln w="31750" cap="rnd">
            <a:solidFill>
              <a:schemeClr val="accent1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Двумерные массивы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79512" y="1556792"/>
            <a:ext cx="259228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000" dirty="0"/>
              <a:t>Построим массив, состоящий из четырех таких массивов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[6];</a:t>
            </a:r>
            <a:endParaRPr lang="en-US" altLang="ru-RU" sz="2000" b="1" dirty="0">
              <a:solidFill>
                <a:prstClr val="black"/>
              </a:solidFill>
            </a:endParaRP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2699792" y="1988840"/>
            <a:ext cx="40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dirty="0"/>
              <a:t>0</a:t>
            </a: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2699792" y="3068960"/>
            <a:ext cx="40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 dirty="0" smtClean="0"/>
              <a:t>1</a:t>
            </a:r>
            <a:endParaRPr lang="ru-RU" altLang="ru-RU" b="1" dirty="0"/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2699792" y="4149080"/>
            <a:ext cx="40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 dirty="0" smtClean="0"/>
              <a:t>2</a:t>
            </a:r>
            <a:endParaRPr lang="ru-RU" altLang="ru-RU" b="1" dirty="0"/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2699792" y="5229200"/>
            <a:ext cx="40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 dirty="0" smtClean="0"/>
              <a:t>3</a:t>
            </a:r>
            <a:endParaRPr lang="ru-RU" alt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2924944"/>
            <a:ext cx="244827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000" dirty="0"/>
              <a:t>Перенумеруем элементы, используя два индекса</a:t>
            </a:r>
            <a:r>
              <a:rPr lang="en-US" sz="2000" dirty="0"/>
              <a:t> </a:t>
            </a:r>
            <a:r>
              <a:rPr lang="ru-RU" sz="2000" dirty="0"/>
              <a:t>и соответственно опишем этот массив: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a[4]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altLang="ru-RU" b="1" dirty="0">
              <a:solidFill>
                <a:prstClr val="black"/>
              </a:solidFill>
            </a:endParaRPr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674668"/>
              </p:ext>
            </p:extLst>
          </p:nvPr>
        </p:nvGraphicFramePr>
        <p:xfrm>
          <a:off x="3059832" y="1628800"/>
          <a:ext cx="5832648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/>
                <a:gridCol w="972108"/>
                <a:gridCol w="972108"/>
                <a:gridCol w="972108"/>
                <a:gridCol w="972108"/>
                <a:gridCol w="972108"/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a[0][0]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a[0][1]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a[0][2]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a[0][3]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a[0][4]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a[0][5]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8464"/>
              </p:ext>
            </p:extLst>
          </p:nvPr>
        </p:nvGraphicFramePr>
        <p:xfrm>
          <a:off x="3059832" y="2708920"/>
          <a:ext cx="5832648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/>
                <a:gridCol w="972108"/>
                <a:gridCol w="972108"/>
                <a:gridCol w="972108"/>
                <a:gridCol w="972108"/>
                <a:gridCol w="972108"/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6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7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9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10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11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a[1][0]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19" marR="9141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a[1][1]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19" marR="9141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a[1][2]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19" marR="9141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a[1][3]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19" marR="9141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a[1][4]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19" marR="9141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a[1][5]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19" marR="9141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214775"/>
              </p:ext>
            </p:extLst>
          </p:nvPr>
        </p:nvGraphicFramePr>
        <p:xfrm>
          <a:off x="3059832" y="3789040"/>
          <a:ext cx="5832648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/>
                <a:gridCol w="972108"/>
                <a:gridCol w="972108"/>
                <a:gridCol w="972108"/>
                <a:gridCol w="972108"/>
                <a:gridCol w="972108"/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12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13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14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15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16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17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a[2][0]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a[2][1]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a[2][2]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a[2][3]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a[2][4]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a[2][5]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Таблица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95013"/>
              </p:ext>
            </p:extLst>
          </p:nvPr>
        </p:nvGraphicFramePr>
        <p:xfrm>
          <a:off x="3059832" y="4869160"/>
          <a:ext cx="5832648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/>
                <a:gridCol w="972108"/>
                <a:gridCol w="972108"/>
                <a:gridCol w="972108"/>
                <a:gridCol w="972108"/>
                <a:gridCol w="972108"/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18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19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20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21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22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23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a[3][0]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a[3][1]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a[3][2]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a[3][3]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a[3][4]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a[3][5]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79512" y="5301208"/>
            <a:ext cx="2304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000" dirty="0"/>
              <a:t>В памяти двумерный массив вытянут по строкам</a:t>
            </a:r>
            <a:endParaRPr lang="en-US" sz="2000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40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1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Подсчёт длины строки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556792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Задача: </a:t>
            </a:r>
            <a:r>
              <a:rPr lang="ru-RU" sz="2400" dirty="0" smtClean="0"/>
              <a:t>определить длину </a:t>
            </a:r>
            <a:r>
              <a:rPr lang="ru-RU" sz="2400" dirty="0"/>
              <a:t>введённой </a:t>
            </a:r>
            <a:r>
              <a:rPr lang="ru-RU" sz="2400" dirty="0" smtClean="0"/>
              <a:t>строки вручную</a:t>
            </a:r>
          </a:p>
          <a:p>
            <a:r>
              <a:rPr lang="ru-RU" sz="2400" dirty="0" smtClean="0"/>
              <a:t>(без </a:t>
            </a:r>
            <a:r>
              <a:rPr lang="ru-RU" sz="2400" dirty="0"/>
              <a:t>использования встроенной функции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sz="2400" dirty="0"/>
              <a:t>)</a:t>
            </a:r>
            <a:endParaRPr lang="ru-RU" sz="2400" dirty="0"/>
          </a:p>
          <a:p>
            <a:endParaRPr lang="en-US" sz="2400" dirty="0" smtClean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06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Подсчёт длины строки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8496944" cy="504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максимальная длина строки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буфер, сразу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зануляем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строку (менее 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символов):\n"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strcmp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символов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!= </a:t>
            </a:r>
            <a:r>
              <a:rPr lang="en-US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'\0'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проверяем на концевой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"Введена 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</a:t>
            </a:r>
            <a:r>
              <a:rPr lang="ru-RU" u="sng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\"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b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&lt;&lt; "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длиной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символов"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1340768"/>
            <a:ext cx="8496944" cy="504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максимальная длина строки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буфер, сразу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зануляем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строку (менее 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символов):\n"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strcmp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0)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символов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!=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проверяем на концевой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"Введена 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\""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"\"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b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&lt;&lt; "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длиной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символов"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Подсчёт длины строки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043608" y="2492896"/>
            <a:ext cx="7920880" cy="576064"/>
          </a:xfrm>
          <a:prstGeom prst="rect">
            <a:avLst/>
          </a:prstGeom>
          <a:solidFill>
            <a:schemeClr val="tx1"/>
          </a:solidFill>
        </p:spPr>
        <p:txBody>
          <a:bodyPr wrap="square" tIns="0">
            <a:noAutofit/>
          </a:bodyPr>
          <a:lstStyle/>
          <a:p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строку (менее 20 символов):</a:t>
            </a:r>
          </a:p>
          <a:p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Введена строка "01" длиной 2 символов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043608" y="3068960"/>
            <a:ext cx="7920880" cy="936104"/>
          </a:xfrm>
          <a:prstGeom prst="rect">
            <a:avLst/>
          </a:prstGeom>
          <a:solidFill>
            <a:schemeClr val="tx1"/>
          </a:solidFill>
        </p:spPr>
        <p:txBody>
          <a:bodyPr wrap="square" tIns="0">
            <a:noAutofit/>
          </a:bodyPr>
          <a:lstStyle/>
          <a:p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строку (менее 20 символов):</a:t>
            </a:r>
          </a:p>
          <a:p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43608" y="2204864"/>
            <a:ext cx="7920880" cy="288032"/>
          </a:xfrm>
          <a:prstGeom prst="rect">
            <a:avLst/>
          </a:prstGeom>
          <a:solidFill>
            <a:schemeClr val="tx1"/>
          </a:solidFill>
        </p:spPr>
        <p:txBody>
          <a:bodyPr wrap="square" tIns="0" bIns="0">
            <a:noAutofit/>
          </a:bodyPr>
          <a:lstStyle/>
          <a:p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Введена строка "1234567890123456789" длиной 19 символов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43608" y="1628800"/>
            <a:ext cx="7920880" cy="596875"/>
          </a:xfrm>
          <a:prstGeom prst="rect">
            <a:avLst/>
          </a:prstGeom>
          <a:solidFill>
            <a:schemeClr val="tx1"/>
          </a:solidFill>
        </p:spPr>
        <p:txBody>
          <a:bodyPr wrap="square" bIns="0">
            <a:noAutofit/>
          </a:bodyPr>
          <a:lstStyle/>
          <a:p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строку (менее 20 символов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123456789012345678901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860032" y="836712"/>
            <a:ext cx="4025085" cy="79208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Что выведет программа если ввести более 20 символов?</a:t>
            </a:r>
          </a:p>
        </p:txBody>
      </p:sp>
    </p:spTree>
    <p:extLst>
      <p:ext uri="{BB962C8B-B14F-4D97-AF65-F5344CB8AC3E}">
        <p14:creationId xmlns:p14="http://schemas.microsoft.com/office/powerpoint/2010/main" val="116468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1340768"/>
            <a:ext cx="8496944" cy="504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максимальная длина строки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буфер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строку (менее 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символов):\n"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buffer[0]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символов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проверяем на концевой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"Введена строка\""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"\"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b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&lt;&lt; "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длиной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символов"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Подсчёт длины строки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331640" y="3573016"/>
            <a:ext cx="2664296" cy="576064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347864" y="4365104"/>
            <a:ext cx="1872208" cy="360040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39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-17140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620688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Подсчёт количества пробелов в строке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1340768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ru-RU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"Пробелов в строке: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4797152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"Пробелов в строке: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2924944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ru-RU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"Пробелов в строке: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2852936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0" y="4725144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22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Инициализация многомерных массивов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484784"/>
            <a:ext cx="856895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6;</a:t>
            </a: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v2D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0,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},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10, 11, 12, 13, 14, 15 },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20, 21, 22, 23, 24, 25 },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30, 31, 32, 33, 34, 35 } };</a:t>
            </a:r>
          </a:p>
          <a:p>
            <a:pPr>
              <a:spcBef>
                <a:spcPts val="1200"/>
              </a:spcBef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vLin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0, 1, 2, 3, 4, 5, 10, 11, 12, 13, 14, 15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vZero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0 };   </a:t>
            </a:r>
          </a:p>
          <a:p>
            <a:pPr>
              <a:spcBef>
                <a:spcPts val="2400"/>
              </a:spcBef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vOptional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0,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10, 11, 12, 13, 14, 15 },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20, 21, 22, 23, 24, 25 },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30, 31, 32, 33, 34, 35 } };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012160" y="1700808"/>
            <a:ext cx="3024336" cy="720080"/>
          </a:xfrm>
          <a:prstGeom prst="roundRect">
            <a:avLst/>
          </a:prstGeom>
          <a:solidFill>
            <a:schemeClr val="accent1">
              <a:alpha val="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инициализация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7313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двумерного массива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1520" y="3356992"/>
            <a:ext cx="8424936" cy="360040"/>
          </a:xfrm>
          <a:prstGeom prst="roundRect">
            <a:avLst/>
          </a:prstGeom>
          <a:solidFill>
            <a:schemeClr val="accent1">
              <a:alpha val="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третья и четвёртая строки инициализируются нулевыми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значениями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347864" y="3861048"/>
            <a:ext cx="5673217" cy="360040"/>
          </a:xfrm>
          <a:prstGeom prst="roundRect">
            <a:avLst/>
          </a:prstGeom>
          <a:solidFill>
            <a:schemeClr val="accent1">
              <a:alpha val="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весь массив при инициализации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зануляется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716016" y="4437112"/>
            <a:ext cx="3960440" cy="1584176"/>
          </a:xfrm>
          <a:prstGeom prst="roundRect">
            <a:avLst/>
          </a:prstGeom>
          <a:solidFill>
            <a:schemeClr val="accent1">
              <a:alpha val="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8775" indent="-358775"/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только первая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размерность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массива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может вычисляется автоматически исходя из количества переданных для инициализации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значений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08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556792"/>
            <a:ext cx="842493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Задача</a:t>
            </a:r>
            <a:endParaRPr lang="ru-RU" alt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ru-RU" sz="500" b="1" dirty="0"/>
          </a:p>
          <a:p>
            <a:r>
              <a:rPr lang="ru-RU" altLang="ru-RU" sz="2000" dirty="0"/>
              <a:t>Представить целочисленную квадратную матрицу 4х4 в виде массива. Присвоить элементам на главной диагонали значение </a:t>
            </a:r>
            <a:r>
              <a:rPr lang="ru-RU" altLang="ru-RU" sz="2000" dirty="0" smtClean="0"/>
              <a:t>2,</a:t>
            </a:r>
            <a:br>
              <a:rPr lang="ru-RU" altLang="ru-RU" sz="2000" dirty="0" smtClean="0"/>
            </a:br>
            <a:r>
              <a:rPr lang="ru-RU" altLang="ru-RU" sz="2000" dirty="0" smtClean="0"/>
              <a:t>выше </a:t>
            </a:r>
            <a:r>
              <a:rPr lang="ru-RU" altLang="ru-RU" sz="2000" dirty="0"/>
              <a:t>главной диагонали - </a:t>
            </a:r>
            <a:r>
              <a:rPr lang="ru-RU" altLang="ru-RU" sz="2000" dirty="0" smtClean="0"/>
              <a:t>3, </a:t>
            </a:r>
            <a:r>
              <a:rPr lang="ru-RU" altLang="ru-RU" sz="2000" dirty="0"/>
              <a:t>ниже – </a:t>
            </a:r>
            <a:r>
              <a:rPr lang="ru-RU" altLang="ru-RU" sz="2000" dirty="0" smtClean="0"/>
              <a:t>1</a:t>
            </a:r>
            <a:r>
              <a:rPr lang="ru-RU" altLang="ru-RU" sz="2400" dirty="0" smtClean="0"/>
              <a:t>. </a:t>
            </a:r>
            <a:endParaRPr lang="ru-RU" altLang="ru-RU" sz="2400" dirty="0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840200"/>
              </p:ext>
            </p:extLst>
          </p:nvPr>
        </p:nvGraphicFramePr>
        <p:xfrm>
          <a:off x="467544" y="3212976"/>
          <a:ext cx="259715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" name="Уравнение" r:id="rId4" imgW="1422360" imgH="939600" progId="Equation.3">
                  <p:embed/>
                </p:oleObj>
              </mc:Choice>
              <mc:Fallback>
                <p:oleObj name="Уравнение" r:id="rId4" imgW="14223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212976"/>
                        <a:ext cx="2597150" cy="179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491607"/>
              </p:ext>
            </p:extLst>
          </p:nvPr>
        </p:nvGraphicFramePr>
        <p:xfrm>
          <a:off x="3707904" y="3284984"/>
          <a:ext cx="17430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9" name="Формула" r:id="rId6" imgW="838080" imgH="241200" progId="Equation.3">
                  <p:embed/>
                </p:oleObj>
              </mc:Choice>
              <mc:Fallback>
                <p:oleObj name="Формула" r:id="rId6" imgW="838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284984"/>
                        <a:ext cx="1743075" cy="3921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6375"/>
              </p:ext>
            </p:extLst>
          </p:nvPr>
        </p:nvGraphicFramePr>
        <p:xfrm>
          <a:off x="5076056" y="4149080"/>
          <a:ext cx="3903663" cy="2046285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780733"/>
                <a:gridCol w="801009"/>
                <a:gridCol w="760455"/>
                <a:gridCol w="780733"/>
                <a:gridCol w="780733"/>
              </a:tblGrid>
              <a:tr h="4092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a[0][0]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a[0][1]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a[0][2]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a[0][3]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a[0][4]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2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a[1][0]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a[1][1]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a[1][2]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a[1][3]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a[1][4]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2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a[2][0]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a[2][1]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a[2][2]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a[2][3]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a[2][4]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2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a[3][0]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a[3][1]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a[3][2]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a[3][3]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a[3][4]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2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a[4][0]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a[4][1]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a[4][2]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a[4][3]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a[4][4]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 использования 2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 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массива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732240" y="2564904"/>
            <a:ext cx="2232248" cy="151216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3</a:t>
            </a:r>
            <a:endParaRPr lang="ru-RU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101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556792"/>
            <a:ext cx="842493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Задача</a:t>
            </a:r>
            <a:endParaRPr lang="ru-RU" alt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ru-RU" sz="500" b="1" dirty="0"/>
          </a:p>
          <a:p>
            <a:r>
              <a:rPr lang="ru-RU" altLang="ru-RU" sz="2000" dirty="0"/>
              <a:t>Представить целочисленную квадратную матрицу 4х4 в виде массива. Присвоить элементам на главной диагонали значение </a:t>
            </a:r>
            <a:r>
              <a:rPr lang="ru-RU" altLang="ru-RU" sz="2000" dirty="0" smtClean="0"/>
              <a:t>2,</a:t>
            </a:r>
            <a:br>
              <a:rPr lang="ru-RU" altLang="ru-RU" sz="2000" dirty="0" smtClean="0"/>
            </a:br>
            <a:r>
              <a:rPr lang="ru-RU" altLang="ru-RU" sz="2000" dirty="0" smtClean="0"/>
              <a:t>выше </a:t>
            </a:r>
            <a:r>
              <a:rPr lang="ru-RU" altLang="ru-RU" sz="2000" dirty="0"/>
              <a:t>главной диагонали - </a:t>
            </a:r>
            <a:r>
              <a:rPr lang="ru-RU" altLang="ru-RU" sz="2000" dirty="0" smtClean="0"/>
              <a:t>3, </a:t>
            </a:r>
            <a:r>
              <a:rPr lang="ru-RU" altLang="ru-RU" sz="2000" dirty="0"/>
              <a:t>ниже – </a:t>
            </a:r>
            <a:r>
              <a:rPr lang="ru-RU" altLang="ru-RU" sz="2000" dirty="0" smtClean="0"/>
              <a:t>1</a:t>
            </a:r>
            <a:r>
              <a:rPr lang="ru-RU" altLang="ru-RU" sz="2400" dirty="0" smtClean="0"/>
              <a:t>. </a:t>
            </a:r>
            <a:endParaRPr lang="ru-RU" altLang="ru-RU" sz="2400" dirty="0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840200"/>
              </p:ext>
            </p:extLst>
          </p:nvPr>
        </p:nvGraphicFramePr>
        <p:xfrm>
          <a:off x="467544" y="3212976"/>
          <a:ext cx="259715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2" name="Уравнение" r:id="rId4" imgW="1422360" imgH="939600" progId="Equation.3">
                  <p:embed/>
                </p:oleObj>
              </mc:Choice>
              <mc:Fallback>
                <p:oleObj name="Уравнение" r:id="rId4" imgW="14223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212976"/>
                        <a:ext cx="2597150" cy="179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478815"/>
              </p:ext>
            </p:extLst>
          </p:nvPr>
        </p:nvGraphicFramePr>
        <p:xfrm>
          <a:off x="3707904" y="3284984"/>
          <a:ext cx="19446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3" name="Формула" r:id="rId6" imgW="1206360" imgH="241200" progId="Equation.3">
                  <p:embed/>
                </p:oleObj>
              </mc:Choice>
              <mc:Fallback>
                <p:oleObj name="Формула" r:id="rId6" imgW="1206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284984"/>
                        <a:ext cx="1944688" cy="406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81845"/>
              </p:ext>
            </p:extLst>
          </p:nvPr>
        </p:nvGraphicFramePr>
        <p:xfrm>
          <a:off x="5076056" y="4149080"/>
          <a:ext cx="3122930" cy="1637028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01009"/>
                <a:gridCol w="760455"/>
                <a:gridCol w="780733"/>
                <a:gridCol w="780733"/>
              </a:tblGrid>
              <a:tr h="40925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a[0][1]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a[0][2]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a[0][3]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925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a[1][1]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a[1][2]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a[1][3]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925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a[2][1]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a[2][2]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a[2][3]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925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a[3][0]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a[3][1]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a[3][2]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a[3][3]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 использования 2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 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массива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732240" y="2564904"/>
            <a:ext cx="2232248" cy="151216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3</a:t>
            </a:r>
            <a:endParaRPr lang="ru-RU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79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323528" y="1052736"/>
            <a:ext cx="7776864" cy="5327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 smtClean="0"/>
              <a:t>•••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71805"/>
              </p:ext>
            </p:extLst>
          </p:nvPr>
        </p:nvGraphicFramePr>
        <p:xfrm>
          <a:off x="5724128" y="3789040"/>
          <a:ext cx="3149599" cy="2316432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787400"/>
                <a:gridCol w="807850"/>
                <a:gridCol w="766949"/>
                <a:gridCol w="787400"/>
              </a:tblGrid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a[3][1]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a[3][2]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940152" y="1268760"/>
            <a:ext cx="2952328" cy="1944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3  3  3</a:t>
            </a:r>
          </a:p>
          <a:p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1  1  2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 использования 2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 </a:t>
            </a: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массива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5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Оптимизация циклов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23528" y="1052736"/>
            <a:ext cx="7776864" cy="538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u="sng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 smtClean="0"/>
              <a:t>•••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02102"/>
              </p:ext>
            </p:extLst>
          </p:nvPr>
        </p:nvGraphicFramePr>
        <p:xfrm>
          <a:off x="5724128" y="3789040"/>
          <a:ext cx="3149599" cy="2316432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787400"/>
                <a:gridCol w="807850"/>
                <a:gridCol w="766949"/>
                <a:gridCol w="787400"/>
              </a:tblGrid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a[3][1]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a[3][2]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5940152" y="1268760"/>
            <a:ext cx="2952328" cy="1944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3  3  3</a:t>
            </a:r>
          </a:p>
          <a:p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1  1  2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139952" y="3645024"/>
            <a:ext cx="4896544" cy="100811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1</a:t>
            </a:r>
            <a:r>
              <a:rPr lang="en-US" sz="2200" dirty="0" smtClean="0">
                <a:solidFill>
                  <a:schemeClr val="tx1"/>
                </a:solidFill>
              </a:rPr>
              <a:t>. </a:t>
            </a:r>
            <a:r>
              <a:rPr lang="ru-RU" sz="2200" dirty="0">
                <a:solidFill>
                  <a:schemeClr val="tx1"/>
                </a:solidFill>
              </a:rPr>
              <a:t>В</a:t>
            </a:r>
            <a:r>
              <a:rPr lang="ru-RU" sz="2200" dirty="0" smtClean="0">
                <a:solidFill>
                  <a:schemeClr val="tx1"/>
                </a:solidFill>
              </a:rPr>
              <a:t>ынести </a:t>
            </a:r>
            <a:r>
              <a:rPr lang="ru-RU" sz="2200" dirty="0" smtClean="0">
                <a:solidFill>
                  <a:schemeClr val="tx1"/>
                </a:solidFill>
              </a:rPr>
              <a:t>вне </a:t>
            </a:r>
            <a:r>
              <a:rPr lang="ru-RU" sz="2200" dirty="0">
                <a:solidFill>
                  <a:schemeClr val="tx1"/>
                </a:solidFill>
              </a:rPr>
              <a:t>цикла </a:t>
            </a:r>
            <a:r>
              <a:rPr lang="ru-RU" sz="2200" dirty="0" smtClean="0">
                <a:solidFill>
                  <a:schemeClr val="tx1"/>
                </a:solidFill>
              </a:rPr>
              <a:t>все вычисления,</a:t>
            </a:r>
            <a:r>
              <a:rPr lang="ru-RU" sz="2200" dirty="0" smtClean="0">
                <a:solidFill>
                  <a:schemeClr val="tx1"/>
                </a:solidFill>
              </a:rPr>
              <a:t/>
            </a:r>
            <a:br>
              <a:rPr lang="ru-RU" sz="2200" dirty="0" smtClean="0">
                <a:solidFill>
                  <a:schemeClr val="tx1"/>
                </a:solidFill>
              </a:rPr>
            </a:br>
            <a:r>
              <a:rPr lang="ru-RU" sz="2200" dirty="0" smtClean="0">
                <a:solidFill>
                  <a:schemeClr val="tx1"/>
                </a:solidFill>
              </a:rPr>
              <a:t>не зависящие </a:t>
            </a:r>
            <a:r>
              <a:rPr lang="ru-RU" sz="2200" dirty="0">
                <a:solidFill>
                  <a:schemeClr val="tx1"/>
                </a:solidFill>
              </a:rPr>
              <a:t>от итерации цикла</a:t>
            </a:r>
          </a:p>
        </p:txBody>
      </p:sp>
    </p:spTree>
    <p:extLst>
      <p:ext uri="{BB962C8B-B14F-4D97-AF65-F5344CB8AC3E}">
        <p14:creationId xmlns:p14="http://schemas.microsoft.com/office/powerpoint/2010/main" val="12174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23528" y="1052736"/>
            <a:ext cx="77768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/>
              <a:t>•••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02102"/>
              </p:ext>
            </p:extLst>
          </p:nvPr>
        </p:nvGraphicFramePr>
        <p:xfrm>
          <a:off x="5724128" y="3789040"/>
          <a:ext cx="3149599" cy="2316432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787400"/>
                <a:gridCol w="807850"/>
                <a:gridCol w="766949"/>
                <a:gridCol w="787400"/>
              </a:tblGrid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a[3][1]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a[3][2]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5940152" y="1268760"/>
            <a:ext cx="2952328" cy="1944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3  3  3</a:t>
            </a:r>
          </a:p>
          <a:p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1  1  2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Оптимизация циклов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7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18049</TotalTime>
  <Words>6783</Words>
  <Application>Microsoft Office PowerPoint</Application>
  <PresentationFormat>Экран (4:3)</PresentationFormat>
  <Paragraphs>1335</Paragraphs>
  <Slides>34</Slides>
  <Notes>34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Wingdings</vt:lpstr>
      <vt:lpstr>Ретро</vt:lpstr>
      <vt:lpstr>Уравнение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структуры данных</dc:title>
  <dc:creator>Windows User</dc:creator>
  <cp:lastModifiedBy>Windows User</cp:lastModifiedBy>
  <cp:revision>981</cp:revision>
  <dcterms:created xsi:type="dcterms:W3CDTF">2017-05-18T18:58:30Z</dcterms:created>
  <dcterms:modified xsi:type="dcterms:W3CDTF">2019-11-11T18:14:50Z</dcterms:modified>
</cp:coreProperties>
</file>