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31890ec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31890ec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31890ec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31890ec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31890ec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31890ec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31890e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31890e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31890ec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31890ec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31890e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31890e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31890ecb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f31890ec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31890e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31890e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5c414e4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45c414e4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5c414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5c414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5c414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5c414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5c414e4d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5c414e4d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5c414e4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5c414e4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5c414e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5c414e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31890e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31890e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1890ec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31890ec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31890ec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31890ec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Nhóm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7175" y="1835100"/>
            <a:ext cx="76650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57"/>
              <a:t>Phần mềm quản lý thư viện</a:t>
            </a:r>
            <a:endParaRPr sz="30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9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Lê Quốc Khánh</a:t>
            </a:r>
            <a:endParaRPr sz="2230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Lê Tất Đạt </a:t>
            </a:r>
            <a:endParaRPr sz="2230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Nguyễn Văn Duẩn</a:t>
            </a:r>
            <a:endParaRPr sz="2230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Đinh Tuấn Anh </a:t>
            </a:r>
            <a:endParaRPr sz="2230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Lê Minh Đức</a:t>
            </a:r>
            <a:endParaRPr sz="2230"/>
          </a:p>
          <a:p>
            <a:pPr indent="-370258" lvl="0" marL="457200" rtl="0" algn="l">
              <a:spcBef>
                <a:spcPts val="0"/>
              </a:spcBef>
              <a:spcAft>
                <a:spcPts val="0"/>
              </a:spcAft>
              <a:buSzPts val="2231"/>
              <a:buChar char="-"/>
            </a:pPr>
            <a:r>
              <a:rPr lang="en-GB" sz="2230"/>
              <a:t>Hoàng Phương Nam</a:t>
            </a:r>
            <a:endParaRPr sz="22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311700" y="194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NGƯỜI DÙNG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802650"/>
            <a:ext cx="7240458" cy="4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311700" y="81475"/>
            <a:ext cx="8520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ĐỘC GIẢ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25" y="773275"/>
            <a:ext cx="7293156" cy="40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title"/>
          </p:nvPr>
        </p:nvSpPr>
        <p:spPr>
          <a:xfrm>
            <a:off x="311700" y="114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SÁCH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13" y="722425"/>
            <a:ext cx="7384380" cy="41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4294967295" type="title"/>
          </p:nvPr>
        </p:nvSpPr>
        <p:spPr>
          <a:xfrm>
            <a:off x="311700" y="114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SÁCH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63" y="722425"/>
            <a:ext cx="3808069" cy="41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311700" y="152775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MƯỢN SÁCH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50" y="742875"/>
            <a:ext cx="7347692" cy="40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4294967295" type="title"/>
          </p:nvPr>
        </p:nvSpPr>
        <p:spPr>
          <a:xfrm>
            <a:off x="311700" y="152775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MƯỢN SÁCH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88" y="742875"/>
            <a:ext cx="8117628" cy="4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4294967295" type="title"/>
          </p:nvPr>
        </p:nvSpPr>
        <p:spPr>
          <a:xfrm>
            <a:off x="311700" y="104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TRẢ SÁCH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63" y="712225"/>
            <a:ext cx="7402675" cy="4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311700" y="104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QUẢN LÝ TRẢ SÁCH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200" y="712225"/>
            <a:ext cx="5033609" cy="4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Kế hoạch triển khai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345225"/>
            <a:ext cx="85206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Tuần 5: Phân công và thiết kế chung cho dự 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Tuần 6,7,8: Bắt đầu triển khai dự 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Tuần 9: Test, fix bug, phát triển thêm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Tuần 10: Hoàn thành test, fix bug, báo cáo.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Ý </a:t>
            </a:r>
            <a:r>
              <a:rPr lang="en-GB"/>
              <a:t>tưởng và Mục tiêu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Một phần mềm quản lý trung tâm cho thư viện, lưu hành nội bộ.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Giao diện thân thiện với người dùng.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Kết hợp giữa quản lý nhân viên và quản lý thông tin độc giả.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Giúp hỗ trợ các thư viện trong việc quản lý các ấn bản và giúp người đọc tìm kiếm đầu sách mình mong muốn một cách dễ dàng hơn.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543050"/>
            <a:ext cx="2299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Hệ thống dưới dạng ứng dụng desktop chạy trên mạng nội bộ được dùng trong thư viện.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50" y="0"/>
            <a:ext cx="6207050" cy="49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Chức năng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71525" y="1325450"/>
            <a:ext cx="80607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Đăng nhập và đăng ký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Quản lý sách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Quản lý người dùng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Quản lý mượn </a:t>
            </a:r>
            <a:r>
              <a:rPr lang="en-GB"/>
              <a:t>trả </a:t>
            </a:r>
            <a:r>
              <a:rPr lang="en-GB"/>
              <a:t>sách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Quản lý độc giả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Thống kê số liệu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Phân công nhiệm vụ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Đinh Tuấn Anh: </a:t>
            </a:r>
            <a:r>
              <a:rPr lang="en-GB"/>
              <a:t>Quản lý kho sách.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Lê Tất Đạt: Màn hình với các thanh công cụ và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Lê Quốc Khánh: Quản lý độc giả.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Lê Minh Đức: Login, registered.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Hoàng Phương Nam</a:t>
            </a:r>
            <a:r>
              <a:rPr lang="en-GB"/>
              <a:t>: Quản lý mượn sách.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Nguyễn Văn Duẩn: Quản lý trả sách.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Công cụ và công nghệ hỗ trợ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40750" y="1483675"/>
            <a:ext cx="41544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Ngôn ngữ: C#.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IDE: Visual Studio 2022.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Công nghệ: Winforms, .NET Core, Entity Framework, SQL Server.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Lưu trữ source code: GitHub.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362625" y="247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MÔ HÌNH LIÊN KẾT THỰC THỂ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38" y="854825"/>
            <a:ext cx="7150369" cy="39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11700" y="450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ĐĂNG NHẬP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058550"/>
            <a:ext cx="52578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311700" y="10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CHÍNH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88" y="712250"/>
            <a:ext cx="7402633" cy="41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