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6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9FE2-8121-443C-A7C3-37CD5EC40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C3B5E-4EA4-4268-BAC1-561A9977D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B70CF-9ECE-49BC-9170-C558A87D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23730-9810-41D3-AA5D-B6E3443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6EE1-D843-4906-83A5-166F05F8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9684-7001-493F-8A00-F5E9502B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7F986-79B5-4EDC-B44C-1015749A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FC30-35BE-445A-A3FE-7842E45D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3A7D-576E-4212-9E52-A8B4C924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0F4E-B303-4E99-9940-3D209F07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FAC0D-E2C4-411B-8AD9-9E1951F8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68A9-90BB-4811-A63C-3996BB20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2409-E55C-452B-A4F7-3F3F4534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0797-5940-4737-A601-BC646FC2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6F46-0DDE-4A5E-8CD9-016BD44F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EAA2-0885-4BBA-96FA-A0B5248E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52A2-E25B-4571-9C1D-CA8C779D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2777-1B70-4426-9695-5768C01F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FE35-0B2E-4FF7-A222-8F19CFA9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452A-13A7-4757-ADFE-4DF3AB2F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6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5D68-B958-4A81-8AC8-F442B224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FCBF-0CFD-4E32-B340-F912C8E7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B4D4-FAF0-4C34-AB00-459E17EC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9B36-92B2-404B-9377-F9DCBE4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9FD7-6F56-425B-97EB-A6BD733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FEBA-ED72-4B2F-AD1E-789381AE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AEA6-D7D6-45E0-B691-B358543FA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4461-2497-4D13-A30B-84C1E288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D0A4-4761-4E2C-9325-E5447EDA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24A-1BE7-4B11-B4F3-D115AB74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00C2B-A9E1-4536-872E-C346A7C3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6AF0-EB05-49F8-8DE1-71589D46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45F2-8D50-45FA-959F-4A1A4915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6078F-C80E-4DD8-9F52-FFE5776D4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D4DF1-C227-4C67-BDA9-AD0A3D896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426C1-AABE-4727-B729-BA9DE5BF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36505-77C1-409F-B041-B019DFA5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8B0FF-6741-44C4-8868-05C6EEFD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8CF32-9F8A-4157-9193-3224E55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39F3-CE2F-40B2-BF49-4D8493AB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8B76-4CAC-4A64-859E-C51ED8B9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5747D-8D36-46A1-9D35-E14FE65C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202F5-1BE9-4EF8-A94D-55DC9597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BF4D8-A5E0-4473-897F-052E97A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43811-44BC-4DE5-8708-018CF6C3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08D9-D52B-4EE7-A0C1-567C1B3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CCF5-0B36-4AF7-86F0-71C96D67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48C3-DD6B-4BB5-8239-BDFB84B4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EA257-2201-48F6-AA86-643050418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CDD79-A97A-4EA7-A967-8AA7A90A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9A61-F3A1-4B7B-A4A9-E72E0AE9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E3055-019A-4DCC-A979-753050FA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E5C7-B4BA-44E7-8588-D687466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81FC-19ED-45AC-898A-EC6C2224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812B-0768-4834-93D3-2CAE192E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9525-5EF7-4E73-AAD7-85D65084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8CB4-8134-4FC2-9CE2-748E6F4B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37CCC-000B-4276-964F-96E0EE9C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51BB0-54A4-4FD6-A3A8-90AFB248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691D9-EDA2-4C26-A8A2-F3DCDD43E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F801-DA01-4D6D-A265-F544201B9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FDDC-7BF6-4CA1-AC7E-89B4E6F4EFC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A58B-DC6E-4EA1-AB18-45622B9C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65A6-F8A4-4B85-8FEE-E0508422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178F-D8BC-45C5-9FE0-D784D164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5A28FEE-25BB-4CB5-9FD2-F3070EC1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663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5ABFA-2C81-4F3D-905C-6F857244A27D}"/>
              </a:ext>
            </a:extLst>
          </p:cNvPr>
          <p:cNvSpPr txBox="1"/>
          <p:nvPr/>
        </p:nvSpPr>
        <p:spPr>
          <a:xfrm>
            <a:off x="7401697" y="446214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 2d object</a:t>
            </a:r>
          </a:p>
        </p:txBody>
      </p:sp>
    </p:spTree>
    <p:extLst>
      <p:ext uri="{BB962C8B-B14F-4D97-AF65-F5344CB8AC3E}">
        <p14:creationId xmlns:p14="http://schemas.microsoft.com/office/powerpoint/2010/main" val="345215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A0EEE7-3F9A-4705-B3FA-4CDFB2F7C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3" y="0"/>
            <a:ext cx="750328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FBF98-84A3-4BF3-9126-DA101F4CD814}"/>
              </a:ext>
            </a:extLst>
          </p:cNvPr>
          <p:cNvSpPr txBox="1"/>
          <p:nvPr/>
        </p:nvSpPr>
        <p:spPr>
          <a:xfrm>
            <a:off x="7401697" y="446214"/>
            <a:ext cx="423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point cloud simulated around test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3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CE4C73A-CD7C-4E7E-954E-31B12A39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448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61B2C-DF1A-43E8-BE34-BB04364BD2B6}"/>
              </a:ext>
            </a:extLst>
          </p:cNvPr>
          <p:cNvSpPr txBox="1"/>
          <p:nvPr/>
        </p:nvSpPr>
        <p:spPr>
          <a:xfrm>
            <a:off x="7401697" y="446214"/>
            <a:ext cx="4238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Meridians fit in point cloud along two axes. </a:t>
            </a:r>
          </a:p>
          <a:p>
            <a:endParaRPr lang="en-US" dirty="0"/>
          </a:p>
          <a:p>
            <a:r>
              <a:rPr lang="en-US" dirty="0"/>
              <a:t>Representative meridians highlighted.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5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CF1C6B13-F0FC-4B4F-AF62-9C531C22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023" y="0"/>
            <a:ext cx="80575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19977-CD1B-4528-8A39-93202EA9B27A}"/>
              </a:ext>
            </a:extLst>
          </p:cNvPr>
          <p:cNvSpPr txBox="1"/>
          <p:nvPr/>
        </p:nvSpPr>
        <p:spPr>
          <a:xfrm>
            <a:off x="7401697" y="446214"/>
            <a:ext cx="423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Resampled points along meridians taken along four intersecting axes.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3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D0E29-8F81-461C-B069-11B873A7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6" y="0"/>
            <a:ext cx="67794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2B989-6F5A-4855-8582-BEA78B678E8C}"/>
              </a:ext>
            </a:extLst>
          </p:cNvPr>
          <p:cNvSpPr txBox="1"/>
          <p:nvPr/>
        </p:nvSpPr>
        <p:spPr>
          <a:xfrm>
            <a:off x="6635578" y="446214"/>
            <a:ext cx="5004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resampled from reconstructed surface fit to smoothed point cloud. </a:t>
            </a:r>
          </a:p>
          <a:p>
            <a:endParaRPr lang="en-US" dirty="0"/>
          </a:p>
          <a:p>
            <a:r>
              <a:rPr lang="en-US" dirty="0"/>
              <a:t>This representation is final desired outcome. Is reconstructed surface, not just unordered point cloud as shown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9A810-4F4E-4BC1-A020-DD178FB788BB}"/>
              </a:ext>
            </a:extLst>
          </p:cNvPr>
          <p:cNvSpPr txBox="1"/>
          <p:nvPr/>
        </p:nvSpPr>
        <p:spPr>
          <a:xfrm>
            <a:off x="665205" y="333633"/>
            <a:ext cx="108615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Quantifying resolution</a:t>
            </a:r>
          </a:p>
          <a:p>
            <a:endParaRPr lang="en-US" dirty="0"/>
          </a:p>
          <a:p>
            <a:r>
              <a:rPr lang="en-US" dirty="0"/>
              <a:t>Important to understand how input parameters of point cloud and of reconstruction algorithm influence recovered resolution of object.  Possible routes to measure ‘resolution’ in final reconstructed surface: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Error or deviation from known ground truth object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‘Modulation depth’ or similar metric for periodic structures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Fourier ring correlation (Pham, </a:t>
            </a:r>
            <a:r>
              <a:rPr lang="en-US" i="1" dirty="0"/>
              <a:t>et al</a:t>
            </a:r>
            <a:r>
              <a:rPr lang="en-US" dirty="0"/>
              <a:t>, 2019).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Ideally metric can be applied to input w/o ground truth known to quantify appropriate resolution limits </a:t>
            </a:r>
            <a:r>
              <a:rPr lang="en-US"/>
              <a:t>for interpretation.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0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06A4C-71A6-4A50-B5D1-CBAD8102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7" y="0"/>
            <a:ext cx="7666667" cy="6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4C542-3A80-4A8E-AB2E-63C78C6A84E7}"/>
              </a:ext>
            </a:extLst>
          </p:cNvPr>
          <p:cNvSpPr txBox="1"/>
          <p:nvPr/>
        </p:nvSpPr>
        <p:spPr>
          <a:xfrm>
            <a:off x="7401697" y="446214"/>
            <a:ext cx="423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‘Molecules’ label object with additional ‘off-target binding’</a:t>
            </a:r>
          </a:p>
        </p:txBody>
      </p:sp>
    </p:spTree>
    <p:extLst>
      <p:ext uri="{BB962C8B-B14F-4D97-AF65-F5344CB8AC3E}">
        <p14:creationId xmlns:p14="http://schemas.microsoft.com/office/powerpoint/2010/main" val="250945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095D824-9383-4729-AE8A-86F305ECB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0"/>
            <a:ext cx="7666667" cy="6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B232E-F06A-4779-AAED-220BB1E24E3A}"/>
              </a:ext>
            </a:extLst>
          </p:cNvPr>
          <p:cNvSpPr txBox="1"/>
          <p:nvPr/>
        </p:nvSpPr>
        <p:spPr>
          <a:xfrm>
            <a:off x="7401697" y="446214"/>
            <a:ext cx="423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events (gray) simulated around each molecule.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843F415-F46B-41D2-9E54-536DDA46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77" y="1728531"/>
            <a:ext cx="4478427" cy="3855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9160BA-5EE3-4521-87F5-EE1898A35953}"/>
              </a:ext>
            </a:extLst>
          </p:cNvPr>
          <p:cNvSpPr txBox="1"/>
          <p:nvPr/>
        </p:nvSpPr>
        <p:spPr>
          <a:xfrm>
            <a:off x="7478577" y="1405366"/>
            <a:ext cx="490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events assumed to have Gaussian distribution around center with </a:t>
            </a:r>
            <a:r>
              <a:rPr lang="el-GR" dirty="0"/>
              <a:t>σ</a:t>
            </a:r>
            <a:r>
              <a:rPr lang="en-US" dirty="0"/>
              <a:t> = 24.3 nm. </a:t>
            </a:r>
          </a:p>
        </p:txBody>
      </p:sp>
    </p:spTree>
    <p:extLst>
      <p:ext uri="{BB962C8B-B14F-4D97-AF65-F5344CB8AC3E}">
        <p14:creationId xmlns:p14="http://schemas.microsoft.com/office/powerpoint/2010/main" val="5068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2F87D-216E-409A-A060-03D4B2FC9CA2}"/>
              </a:ext>
            </a:extLst>
          </p:cNvPr>
          <p:cNvSpPr txBox="1"/>
          <p:nvPr/>
        </p:nvSpPr>
        <p:spPr>
          <a:xfrm>
            <a:off x="580768" y="531341"/>
            <a:ext cx="10861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events only information returned from experiment.  These point clouds are: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Noisy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Sparse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Spatially inhomogeneous</a:t>
            </a:r>
          </a:p>
          <a:p>
            <a:pPr marL="285750" indent="-285750">
              <a:buFontTx/>
              <a:buChar char="-"/>
            </a:pPr>
            <a:r>
              <a:rPr lang="en-US" dirty="0"/>
              <a:t>Unordered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Contain significant off-target signal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defined by local center of mass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defined by </a:t>
            </a:r>
            <a:r>
              <a:rPr lang="en-US" i="1" dirty="0"/>
              <a:t>a priori</a:t>
            </a:r>
            <a:r>
              <a:rPr lang="en-US" dirty="0"/>
              <a:t> model for shape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Challenge then becomes how to efficiently recover ground truth structure with available info</a:t>
            </a:r>
          </a:p>
        </p:txBody>
      </p:sp>
    </p:spTree>
    <p:extLst>
      <p:ext uri="{BB962C8B-B14F-4D97-AF65-F5344CB8AC3E}">
        <p14:creationId xmlns:p14="http://schemas.microsoft.com/office/powerpoint/2010/main" val="926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6ACF26E-08CD-4B16-B1B9-99D67E5F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0"/>
            <a:ext cx="7666667" cy="6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F6ADE-A799-4A73-8A42-DEABE3A13196}"/>
              </a:ext>
            </a:extLst>
          </p:cNvPr>
          <p:cNvSpPr txBox="1"/>
          <p:nvPr/>
        </p:nvSpPr>
        <p:spPr>
          <a:xfrm>
            <a:off x="7401697" y="446214"/>
            <a:ext cx="423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Lee, 1998, generate minimum spanning tree of all points</a:t>
            </a:r>
          </a:p>
        </p:txBody>
      </p:sp>
    </p:spTree>
    <p:extLst>
      <p:ext uri="{BB962C8B-B14F-4D97-AF65-F5344CB8AC3E}">
        <p14:creationId xmlns:p14="http://schemas.microsoft.com/office/powerpoint/2010/main" val="334779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963B49F-08B4-4B66-A55C-01772D9E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66667" cy="6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5370CF-163C-4388-94C0-CDEBE96202A3}"/>
              </a:ext>
            </a:extLst>
          </p:cNvPr>
          <p:cNvSpPr txBox="1"/>
          <p:nvPr/>
        </p:nvSpPr>
        <p:spPr>
          <a:xfrm>
            <a:off x="7401697" y="446214"/>
            <a:ext cx="423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shortest connected path between farthest-separated points in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6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8344205-7BF8-4083-A695-4C12496A5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0" y="129000"/>
            <a:ext cx="7666667" cy="6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592FA-2BCE-425A-AB34-67D956D1E7D0}"/>
              </a:ext>
            </a:extLst>
          </p:cNvPr>
          <p:cNvSpPr txBox="1"/>
          <p:nvPr/>
        </p:nvSpPr>
        <p:spPr>
          <a:xfrm>
            <a:off x="7401697" y="446214"/>
            <a:ext cx="423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and sub-sample shortest connected path points.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B4FA78E-7834-4765-A910-DC328727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" y="129000"/>
            <a:ext cx="7666667" cy="6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40F80-0512-4116-A203-F77AE25AF959}"/>
              </a:ext>
            </a:extLst>
          </p:cNvPr>
          <p:cNvSpPr txBox="1"/>
          <p:nvPr/>
        </p:nvSpPr>
        <p:spPr>
          <a:xfrm>
            <a:off x="7401697" y="446214"/>
            <a:ext cx="4238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Focusing on initial segment.  Can see detection points (grey circles), minimum spanning tree edges (gray lines), minimum spanning tree points (purple) and smoothed points (red).  </a:t>
            </a:r>
          </a:p>
          <a:p>
            <a:endParaRPr lang="en-US" dirty="0"/>
          </a:p>
          <a:p>
            <a:r>
              <a:rPr lang="en-US" dirty="0"/>
              <a:t>User-defined number of points in initial minimum spanning tree are omitted at smoothing step.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2F87D-216E-409A-A060-03D4B2FC9CA2}"/>
              </a:ext>
            </a:extLst>
          </p:cNvPr>
          <p:cNvSpPr txBox="1"/>
          <p:nvPr/>
        </p:nvSpPr>
        <p:spPr>
          <a:xfrm>
            <a:off x="580768" y="531341"/>
            <a:ext cx="108615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to 3D</a:t>
            </a:r>
          </a:p>
          <a:p>
            <a:endParaRPr lang="en-US" dirty="0"/>
          </a:p>
          <a:p>
            <a:r>
              <a:rPr lang="en-US" dirty="0"/>
              <a:t>Point clouds have many more points.  Min span tree algorithm scales poorly, so want way to parcellate this challenge into smaller problems.  </a:t>
            </a:r>
          </a:p>
          <a:p>
            <a:endParaRPr lang="en-US" dirty="0"/>
          </a:p>
          <a:p>
            <a:r>
              <a:rPr lang="en-US" dirty="0"/>
              <a:t>Can assume that point cloud is locally smooth and over-samples desired resolution*.  Can then take meridians along intersecting planes through point cloud, fit local points to 2D curves (plus some error avoidance) and then re-sample these smoothed points.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generates a smoothed, local-center-of-mass point cloud that can then feed into surface reconstruction algorithm. Reconstructed surface allows further quantification of curvature, local occupancy of secondary target molecules,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How this is quantified is future work.</a:t>
            </a:r>
          </a:p>
        </p:txBody>
      </p:sp>
    </p:spTree>
    <p:extLst>
      <p:ext uri="{BB962C8B-B14F-4D97-AF65-F5344CB8AC3E}">
        <p14:creationId xmlns:p14="http://schemas.microsoft.com/office/powerpoint/2010/main" val="305237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Rusty Nicovich</dc:creator>
  <cp:lastModifiedBy>Rusty Nicovich</cp:lastModifiedBy>
  <cp:revision>3</cp:revision>
  <dcterms:created xsi:type="dcterms:W3CDTF">2019-07-18T06:04:40Z</dcterms:created>
  <dcterms:modified xsi:type="dcterms:W3CDTF">2019-07-18T06:30:28Z</dcterms:modified>
</cp:coreProperties>
</file>