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3715-DBED-4923-B813-FAF5E112DA79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CC74-E73D-4B15-96E6-67355888F2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yle\Documents\GitHub\CSCD350_ProCrastinators_Trivia_Maze\InGameScreens\openScreen.JPG"/>
          <p:cNvPicPr>
            <a:picLocks noChangeAspect="1" noChangeArrowheads="1"/>
          </p:cNvPicPr>
          <p:nvPr/>
        </p:nvPicPr>
        <p:blipFill>
          <a:blip r:embed="rId2" cstate="print"/>
          <a:srcRect l="2500" t="6916" r="1667" b="2165"/>
          <a:stretch>
            <a:fillRect/>
          </a:stretch>
        </p:blipFill>
        <p:spPr bwMode="auto">
          <a:xfrm>
            <a:off x="-228600" y="0"/>
            <a:ext cx="9408886" cy="6872577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4495800"/>
            <a:ext cx="2971800" cy="192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4495800"/>
            <a:ext cx="2971800" cy="192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648200"/>
            <a:ext cx="2743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The </a:t>
            </a:r>
            <a:r>
              <a:rPr lang="en-US" i="1" dirty="0" err="1" smtClean="0">
                <a:solidFill>
                  <a:schemeClr val="bg1"/>
                </a:solidFill>
              </a:rPr>
              <a:t>ProCrastinators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Kyle Phillips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Zac</a:t>
            </a:r>
            <a:r>
              <a:rPr lang="en-US" dirty="0" smtClean="0">
                <a:solidFill>
                  <a:schemeClr val="bg1"/>
                </a:solidFill>
              </a:rPr>
              <a:t> Bowman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Kevin Murray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Pavlo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Bilous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62200" y="464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CSCD 350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Spring 2014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Trivia Maze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: </a:t>
            </a:r>
          </a:p>
          <a:p>
            <a:pPr lvl="1"/>
            <a:r>
              <a:rPr lang="en-US" dirty="0" smtClean="0"/>
              <a:t>Java (for testing)</a:t>
            </a:r>
            <a:endParaRPr lang="en-US" dirty="0"/>
          </a:p>
          <a:p>
            <a:pPr lvl="1"/>
            <a:r>
              <a:rPr lang="en-US" dirty="0" err="1" smtClean="0"/>
              <a:t>ActionScript</a:t>
            </a:r>
            <a:r>
              <a:rPr lang="en-US" dirty="0" smtClean="0"/>
              <a:t> (for flash/ Final game)</a:t>
            </a:r>
          </a:p>
          <a:p>
            <a:r>
              <a:rPr lang="en-US" dirty="0" smtClean="0"/>
              <a:t>Flash Develop</a:t>
            </a:r>
          </a:p>
          <a:p>
            <a:r>
              <a:rPr lang="en-US" dirty="0" smtClean="0"/>
              <a:t>Adobe Flash Prof. CS6</a:t>
            </a:r>
          </a:p>
          <a:p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GUI elements through Flash</a:t>
            </a:r>
          </a:p>
          <a:p>
            <a:r>
              <a:rPr lang="en-US" dirty="0" smtClean="0"/>
              <a:t>Choose different types of:</a:t>
            </a:r>
          </a:p>
          <a:p>
            <a:pPr lvl="1"/>
            <a:r>
              <a:rPr lang="en-US" dirty="0" smtClean="0"/>
              <a:t> trivia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Difficulty</a:t>
            </a:r>
          </a:p>
          <a:p>
            <a:r>
              <a:rPr lang="en-US" dirty="0" smtClean="0"/>
              <a:t>Ability to return to menu screen to play again when game is completed</a:t>
            </a:r>
          </a:p>
          <a:p>
            <a:r>
              <a:rPr lang="en-US" dirty="0" smtClean="0"/>
              <a:t>Fun sprites, backgrounds and sounds!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Organized database for Trivia Questions</a:t>
            </a:r>
          </a:p>
          <a:p>
            <a:r>
              <a:rPr lang="en-US" dirty="0" smtClean="0"/>
              <a:t>Schema:</a:t>
            </a:r>
          </a:p>
          <a:p>
            <a:pPr lvl="1"/>
            <a:r>
              <a:rPr lang="en-US" dirty="0" smtClean="0"/>
              <a:t>Question 	(</a:t>
            </a:r>
            <a:r>
              <a:rPr lang="en-US" dirty="0" err="1" smtClean="0"/>
              <a:t>varchar</a:t>
            </a:r>
            <a:r>
              <a:rPr lang="en-US" dirty="0" smtClean="0"/>
              <a:t>) (primary key)</a:t>
            </a:r>
          </a:p>
          <a:p>
            <a:pPr lvl="1"/>
            <a:r>
              <a:rPr lang="en-US" dirty="0" smtClean="0"/>
              <a:t>Answer 		(</a:t>
            </a:r>
            <a:r>
              <a:rPr lang="en-US" dirty="0" err="1" smtClean="0"/>
              <a:t>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		</a:t>
            </a:r>
            <a:r>
              <a:rPr lang="en-US" dirty="0" smtClean="0"/>
              <a:t>(</a:t>
            </a:r>
            <a:r>
              <a:rPr lang="en-US" dirty="0" err="1" smtClean="0"/>
              <a:t>varchar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 		</a:t>
            </a:r>
            <a:r>
              <a:rPr lang="en-US" dirty="0" smtClean="0"/>
              <a:t>(</a:t>
            </a:r>
            <a:r>
              <a:rPr lang="en-US" dirty="0" err="1" smtClean="0"/>
              <a:t>varchar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 		</a:t>
            </a:r>
            <a:r>
              <a:rPr lang="en-US" dirty="0" smtClean="0"/>
              <a:t>(</a:t>
            </a:r>
            <a:r>
              <a:rPr lang="en-US" dirty="0" err="1" smtClean="0"/>
              <a:t>varchar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 		</a:t>
            </a:r>
            <a:r>
              <a:rPr lang="en-US" dirty="0" smtClean="0"/>
              <a:t>(</a:t>
            </a:r>
            <a:r>
              <a:rPr lang="en-US" dirty="0" err="1" smtClean="0"/>
              <a:t>varchar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Type 		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Category 	(</a:t>
            </a:r>
            <a:r>
              <a:rPr lang="en-US" dirty="0" err="1" smtClean="0"/>
              <a:t>varchar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/>
              <a:t>N</a:t>
            </a:r>
            <a:r>
              <a:rPr lang="en-US" dirty="0" smtClean="0"/>
              <a:t>ot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Scores (through database)</a:t>
            </a:r>
          </a:p>
          <a:p>
            <a:r>
              <a:rPr lang="en-US" dirty="0" smtClean="0"/>
              <a:t>Ability to name player and save high scores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question screens when pressing “X”</a:t>
            </a:r>
          </a:p>
          <a:p>
            <a:r>
              <a:rPr lang="en-US" dirty="0" smtClean="0"/>
              <a:t>Signs tend to not update after answering questions</a:t>
            </a:r>
          </a:p>
          <a:p>
            <a:r>
              <a:rPr lang="en-US" dirty="0" smtClean="0"/>
              <a:t>Game stops responding to answer choices when being asked a question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2050" name="Picture 2" descr="C:\Users\Kyle\Documents\GitHub\CSCD350_ProCrastinators_Trivia_Maze\UML\Class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50179"/>
            <a:ext cx="5943600" cy="5707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pic>
        <p:nvPicPr>
          <p:cNvPr id="3075" name="Picture 3" descr="C:\Users\Kyle\Documents\GitHub\CSCD350_ProCrastinators_Trivia_Maze\InGameScreens\menuScre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43400"/>
            <a:ext cx="2814409" cy="2185658"/>
          </a:xfrm>
          <a:prstGeom prst="rect">
            <a:avLst/>
          </a:prstGeom>
          <a:noFill/>
        </p:spPr>
      </p:pic>
      <p:pic>
        <p:nvPicPr>
          <p:cNvPr id="3076" name="Picture 4" descr="C:\Users\Kyle\Documents\GitHub\CSCD350_ProCrastinators_Trivia_Maze\InGameScreens\open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2819400" cy="2170688"/>
          </a:xfrm>
          <a:prstGeom prst="rect">
            <a:avLst/>
          </a:prstGeom>
          <a:noFill/>
        </p:spPr>
      </p:pic>
      <p:pic>
        <p:nvPicPr>
          <p:cNvPr id="3077" name="Picture 5" descr="C:\Users\Kyle\Documents\GitHub\CSCD350_ProCrastinators_Trivia_Maze\InGameScreens\question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343400"/>
            <a:ext cx="2824390" cy="2170688"/>
          </a:xfrm>
          <a:prstGeom prst="rect">
            <a:avLst/>
          </a:prstGeom>
          <a:noFill/>
        </p:spPr>
      </p:pic>
      <p:pic>
        <p:nvPicPr>
          <p:cNvPr id="3078" name="Picture 6" descr="C:\Users\Kyle\Documents\GitHub\CSCD350_ProCrastinators_Trivia_Maze\InGameScreens\gameScre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1905000"/>
            <a:ext cx="2819399" cy="2180668"/>
          </a:xfrm>
          <a:prstGeom prst="rect">
            <a:avLst/>
          </a:prstGeom>
          <a:noFill/>
        </p:spPr>
      </p:pic>
      <p:pic>
        <p:nvPicPr>
          <p:cNvPr id="3079" name="Picture 7" descr="C:\Users\Kyle\Documents\GitHub\CSCD350_ProCrastinators_Trivia_Maze\InGameScreens\winScree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1905000"/>
            <a:ext cx="2819400" cy="2185658"/>
          </a:xfrm>
          <a:prstGeom prst="rect">
            <a:avLst/>
          </a:prstGeom>
          <a:noFill/>
        </p:spPr>
      </p:pic>
      <p:pic>
        <p:nvPicPr>
          <p:cNvPr id="3080" name="Picture 8" descr="C:\Users\Kyle\Documents\GitHub\CSCD350_ProCrastinators_Trivia_Maze\InGameScreens\gameOv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4343400"/>
            <a:ext cx="2819400" cy="2170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CSCD 350 Spring 2014 Trivia Maze</vt:lpstr>
      <vt:lpstr>Our Tools</vt:lpstr>
      <vt:lpstr>Our Features</vt:lpstr>
      <vt:lpstr>Our Features</vt:lpstr>
      <vt:lpstr>Features Not Implemented</vt:lpstr>
      <vt:lpstr>Known Bugs</vt:lpstr>
      <vt:lpstr>Structure</vt:lpstr>
      <vt:lpstr>Gameplay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CSCD 350 Spring 2014 Trivia Maze</dc:title>
  <dc:creator>Kyle</dc:creator>
  <cp:lastModifiedBy>Kyle</cp:lastModifiedBy>
  <cp:revision>3</cp:revision>
  <dcterms:created xsi:type="dcterms:W3CDTF">2014-06-12T03:08:03Z</dcterms:created>
  <dcterms:modified xsi:type="dcterms:W3CDTF">2014-06-12T03:30:18Z</dcterms:modified>
</cp:coreProperties>
</file>