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20" y="-5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43715-DBED-4923-B813-FAF5E112DA79}" type="datetimeFigureOut">
              <a:rPr lang="en-US" smtClean="0"/>
              <a:pPr/>
              <a:t>6/12/2014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8CC74-E73D-4B15-96E6-67355888F2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43715-DBED-4923-B813-FAF5E112DA79}" type="datetimeFigureOut">
              <a:rPr lang="en-US" smtClean="0"/>
              <a:pPr/>
              <a:t>6/12/2014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8CC74-E73D-4B15-96E6-67355888F2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43715-DBED-4923-B813-FAF5E112DA79}" type="datetimeFigureOut">
              <a:rPr lang="en-US" smtClean="0"/>
              <a:pPr/>
              <a:t>6/12/2014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8CC74-E73D-4B15-96E6-67355888F2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43715-DBED-4923-B813-FAF5E112DA79}" type="datetimeFigureOut">
              <a:rPr lang="en-US" smtClean="0"/>
              <a:pPr/>
              <a:t>6/12/2014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8CC74-E73D-4B15-96E6-67355888F2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43715-DBED-4923-B813-FAF5E112DA79}" type="datetimeFigureOut">
              <a:rPr lang="en-US" smtClean="0"/>
              <a:pPr/>
              <a:t>6/12/2014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8CC74-E73D-4B15-96E6-67355888F2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43715-DBED-4923-B813-FAF5E112DA79}" type="datetimeFigureOut">
              <a:rPr lang="en-US" smtClean="0"/>
              <a:pPr/>
              <a:t>6/12/2014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8CC74-E73D-4B15-96E6-67355888F2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43715-DBED-4923-B813-FAF5E112DA79}" type="datetimeFigureOut">
              <a:rPr lang="en-US" smtClean="0"/>
              <a:pPr/>
              <a:t>6/12/2014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8CC74-E73D-4B15-96E6-67355888F2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43715-DBED-4923-B813-FAF5E112DA79}" type="datetimeFigureOut">
              <a:rPr lang="en-US" smtClean="0"/>
              <a:pPr/>
              <a:t>6/12/2014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8CC74-E73D-4B15-96E6-67355888F2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43715-DBED-4923-B813-FAF5E112DA79}" type="datetimeFigureOut">
              <a:rPr lang="en-US" smtClean="0"/>
              <a:pPr/>
              <a:t>6/12/2014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8CC74-E73D-4B15-96E6-67355888F2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43715-DBED-4923-B813-FAF5E112DA79}" type="datetimeFigureOut">
              <a:rPr lang="en-US" smtClean="0"/>
              <a:pPr/>
              <a:t>6/12/2014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8CC74-E73D-4B15-96E6-67355888F2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43715-DBED-4923-B813-FAF5E112DA79}" type="datetimeFigureOut">
              <a:rPr lang="en-US" smtClean="0"/>
              <a:pPr/>
              <a:t>6/12/2014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8CC74-E73D-4B15-96E6-67355888F2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43715-DBED-4923-B813-FAF5E112DA79}" type="datetimeFigureOut">
              <a:rPr lang="en-US" smtClean="0"/>
              <a:pPr/>
              <a:t>6/12/2014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8CC74-E73D-4B15-96E6-67355888F24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yle\Documents\GitHub\CSCD350_ProCrastinators_Trivia_Maze\InGameScreens\openScreen.JPG"/>
          <p:cNvPicPr>
            <a:picLocks noChangeAspect="1" noChangeArrowheads="1"/>
          </p:cNvPicPr>
          <p:nvPr/>
        </p:nvPicPr>
        <p:blipFill>
          <a:blip r:embed="rId2" cstate="print"/>
          <a:srcRect l="2500" t="6916" r="1667" b="2165"/>
          <a:stretch>
            <a:fillRect/>
          </a:stretch>
        </p:blipFill>
        <p:spPr bwMode="auto">
          <a:xfrm>
            <a:off x="0" y="0"/>
            <a:ext cx="9180286" cy="6872577"/>
          </a:xfrm>
          <a:prstGeom prst="rect">
            <a:avLst/>
          </a:prstGeom>
          <a:noFill/>
        </p:spPr>
      </p:pic>
      <p:sp>
        <p:nvSpPr>
          <p:cNvPr id="6" name="Rounded Rectangle 5"/>
          <p:cNvSpPr/>
          <p:nvPr/>
        </p:nvSpPr>
        <p:spPr>
          <a:xfrm>
            <a:off x="228600" y="4495800"/>
            <a:ext cx="2971800" cy="1927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867400" y="4495800"/>
            <a:ext cx="2971800" cy="1927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3600" y="4648200"/>
            <a:ext cx="2743200" cy="17526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By The </a:t>
            </a:r>
            <a:r>
              <a:rPr lang="en-US" i="1" dirty="0" err="1" smtClean="0">
                <a:solidFill>
                  <a:schemeClr val="bg1"/>
                </a:solidFill>
              </a:rPr>
              <a:t>ProCrastinators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Kyle Phillips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Zac</a:t>
            </a:r>
            <a:r>
              <a:rPr lang="en-US" dirty="0" smtClean="0">
                <a:solidFill>
                  <a:schemeClr val="bg1"/>
                </a:solidFill>
              </a:rPr>
              <a:t> Bowman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Kevin Murray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Pavlo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Bilous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362200" y="46482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CSCD 350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Spring 2014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i="1" dirty="0" smtClean="0">
                <a:solidFill>
                  <a:schemeClr val="bg1"/>
                </a:solidFill>
              </a:rPr>
              <a:t>Trivia Maze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200" dirty="0" smtClean="0">
                <a:solidFill>
                  <a:schemeClr val="bg1"/>
                </a:solidFill>
              </a:rPr>
              <a:t>Our Tools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Languages: </a:t>
            </a:r>
          </a:p>
          <a:p>
            <a:pPr lvl="1"/>
            <a:r>
              <a:rPr lang="en-US" sz="4000" dirty="0" smtClean="0">
                <a:solidFill>
                  <a:schemeClr val="bg1"/>
                </a:solidFill>
              </a:rPr>
              <a:t>Java (for testing)</a:t>
            </a:r>
            <a:endParaRPr lang="en-US" sz="4000" dirty="0">
              <a:solidFill>
                <a:schemeClr val="bg1"/>
              </a:solidFill>
            </a:endParaRPr>
          </a:p>
          <a:p>
            <a:pPr lvl="1"/>
            <a:r>
              <a:rPr lang="en-US" sz="4000" dirty="0" err="1" smtClean="0">
                <a:solidFill>
                  <a:schemeClr val="bg1"/>
                </a:solidFill>
              </a:rPr>
              <a:t>ActionScript</a:t>
            </a:r>
            <a:r>
              <a:rPr lang="en-US" sz="4000" dirty="0" smtClean="0">
                <a:solidFill>
                  <a:schemeClr val="bg1"/>
                </a:solidFill>
              </a:rPr>
              <a:t> (for flash/ Final game)</a:t>
            </a:r>
          </a:p>
          <a:p>
            <a:r>
              <a:rPr lang="en-US" sz="4000" dirty="0" smtClean="0">
                <a:solidFill>
                  <a:schemeClr val="bg1"/>
                </a:solidFill>
              </a:rPr>
              <a:t>Flash Develop</a:t>
            </a:r>
          </a:p>
          <a:p>
            <a:r>
              <a:rPr lang="en-US" sz="4000" dirty="0" smtClean="0">
                <a:solidFill>
                  <a:schemeClr val="bg1"/>
                </a:solidFill>
              </a:rPr>
              <a:t>Adobe Flash Prof. CS6</a:t>
            </a:r>
          </a:p>
          <a:p>
            <a:r>
              <a:rPr lang="en-US" sz="4000" dirty="0" err="1" smtClean="0">
                <a:solidFill>
                  <a:schemeClr val="bg1"/>
                </a:solidFill>
              </a:rPr>
              <a:t>SQLite</a:t>
            </a:r>
            <a:endParaRPr lang="en-US" sz="4000" dirty="0" smtClean="0">
              <a:solidFill>
                <a:schemeClr val="bg1"/>
              </a:solidFill>
            </a:endParaRPr>
          </a:p>
          <a:p>
            <a:r>
              <a:rPr lang="en-US" sz="4000" dirty="0" smtClean="0">
                <a:solidFill>
                  <a:schemeClr val="bg1"/>
                </a:solidFill>
              </a:rPr>
              <a:t>Microsoft Excel</a:t>
            </a:r>
          </a:p>
          <a:p>
            <a:r>
              <a:rPr lang="en-US" sz="4000" dirty="0" smtClean="0">
                <a:solidFill>
                  <a:schemeClr val="bg1"/>
                </a:solidFill>
              </a:rPr>
              <a:t>http://www.convertcsv.com/csv-to-sql.htm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200" dirty="0" smtClean="0">
                <a:solidFill>
                  <a:schemeClr val="bg1"/>
                </a:solidFill>
              </a:rPr>
              <a:t>Our Features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Major GUI elements through Flash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Choose different types of:</a:t>
            </a:r>
          </a:p>
          <a:p>
            <a:pPr lvl="1"/>
            <a:r>
              <a:rPr lang="en-US" sz="3600" dirty="0" smtClean="0">
                <a:solidFill>
                  <a:schemeClr val="bg1"/>
                </a:solidFill>
              </a:rPr>
              <a:t> trivia</a:t>
            </a:r>
          </a:p>
          <a:p>
            <a:pPr lvl="1"/>
            <a:r>
              <a:rPr lang="en-US" sz="3600" dirty="0" smtClean="0">
                <a:solidFill>
                  <a:schemeClr val="bg1"/>
                </a:solidFill>
              </a:rPr>
              <a:t>Characters</a:t>
            </a:r>
          </a:p>
          <a:p>
            <a:pPr lvl="1"/>
            <a:r>
              <a:rPr lang="en-US" sz="3600" dirty="0" smtClean="0">
                <a:solidFill>
                  <a:schemeClr val="bg1"/>
                </a:solidFill>
              </a:rPr>
              <a:t>Difficulty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Ability to return to menu screen to play again when game is completed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Fun sprites, backgrounds and sounds!</a:t>
            </a:r>
          </a:p>
          <a:p>
            <a:endParaRPr lang="en-US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200" dirty="0" smtClean="0">
                <a:solidFill>
                  <a:schemeClr val="bg1"/>
                </a:solidFill>
              </a:rPr>
              <a:t>Our Features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Organized database for Trivia Questions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Schema: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Question 	(</a:t>
            </a:r>
            <a:r>
              <a:rPr lang="en-US" dirty="0" err="1" smtClean="0">
                <a:solidFill>
                  <a:schemeClr val="bg1"/>
                </a:solidFill>
              </a:rPr>
              <a:t>varchar</a:t>
            </a:r>
            <a:r>
              <a:rPr lang="en-US" dirty="0" smtClean="0">
                <a:solidFill>
                  <a:schemeClr val="bg1"/>
                </a:solidFill>
              </a:rPr>
              <a:t>) (primary key)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Answer 	(</a:t>
            </a:r>
            <a:r>
              <a:rPr lang="en-US" dirty="0" err="1" smtClean="0">
                <a:solidFill>
                  <a:schemeClr val="bg1"/>
                </a:solidFill>
              </a:rPr>
              <a:t>varchar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 		(</a:t>
            </a:r>
            <a:r>
              <a:rPr lang="en-US" dirty="0" err="1" smtClean="0">
                <a:solidFill>
                  <a:schemeClr val="bg1"/>
                </a:solidFill>
              </a:rPr>
              <a:t>varchar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B 		(</a:t>
            </a:r>
            <a:r>
              <a:rPr lang="en-US" dirty="0" err="1" smtClean="0">
                <a:solidFill>
                  <a:schemeClr val="bg1"/>
                </a:solidFill>
              </a:rPr>
              <a:t>varchar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 		(</a:t>
            </a:r>
            <a:r>
              <a:rPr lang="en-US" dirty="0" err="1" smtClean="0">
                <a:solidFill>
                  <a:schemeClr val="bg1"/>
                </a:solidFill>
              </a:rPr>
              <a:t>varchar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D 		(</a:t>
            </a:r>
            <a:r>
              <a:rPr lang="en-US" dirty="0" err="1" smtClean="0">
                <a:solidFill>
                  <a:schemeClr val="bg1"/>
                </a:solidFill>
              </a:rPr>
              <a:t>varchar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Type 		(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Category 	(</a:t>
            </a:r>
            <a:r>
              <a:rPr lang="en-US" dirty="0" err="1" smtClean="0">
                <a:solidFill>
                  <a:schemeClr val="bg1"/>
                </a:solidFill>
              </a:rPr>
              <a:t>varchar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163762"/>
          </a:xfrm>
        </p:spPr>
        <p:txBody>
          <a:bodyPr>
            <a:noAutofit/>
          </a:bodyPr>
          <a:lstStyle/>
          <a:p>
            <a:r>
              <a:rPr lang="en-US" sz="7200" dirty="0" smtClean="0">
                <a:solidFill>
                  <a:schemeClr val="bg1"/>
                </a:solidFill>
              </a:rPr>
              <a:t>Features </a:t>
            </a:r>
            <a:r>
              <a:rPr lang="en-US" sz="7200" dirty="0">
                <a:solidFill>
                  <a:schemeClr val="bg1"/>
                </a:solidFill>
              </a:rPr>
              <a:t>N</a:t>
            </a:r>
            <a:r>
              <a:rPr lang="en-US" sz="7200" dirty="0" smtClean="0">
                <a:solidFill>
                  <a:schemeClr val="bg1"/>
                </a:solidFill>
              </a:rPr>
              <a:t>ot Implemented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971800"/>
            <a:ext cx="8229600" cy="3687763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Scores (through database)</a:t>
            </a:r>
          </a:p>
          <a:p>
            <a:r>
              <a:rPr lang="en-US" sz="4800" dirty="0" smtClean="0">
                <a:solidFill>
                  <a:schemeClr val="bg1"/>
                </a:solidFill>
              </a:rPr>
              <a:t>Ability to name player and save high scores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200" dirty="0" smtClean="0">
                <a:solidFill>
                  <a:schemeClr val="bg1"/>
                </a:solidFill>
              </a:rPr>
              <a:t>Known Bugs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Signs </a:t>
            </a:r>
            <a:r>
              <a:rPr lang="en-US" sz="4400" dirty="0" smtClean="0">
                <a:solidFill>
                  <a:schemeClr val="bg1"/>
                </a:solidFill>
              </a:rPr>
              <a:t>tend to not update after answering questions</a:t>
            </a:r>
          </a:p>
          <a:p>
            <a:r>
              <a:rPr lang="en-US" sz="4400" dirty="0" smtClean="0">
                <a:solidFill>
                  <a:schemeClr val="bg1"/>
                </a:solidFill>
              </a:rPr>
              <a:t>Game stops responding to answer choices when being asked a question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6600" y="0"/>
            <a:ext cx="2057400" cy="68580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S</a:t>
            </a:r>
            <a:br>
              <a:rPr lang="en-US" sz="4800" dirty="0" smtClean="0">
                <a:solidFill>
                  <a:schemeClr val="bg1"/>
                </a:solidFill>
              </a:rPr>
            </a:br>
            <a:r>
              <a:rPr lang="en-US" sz="4800" dirty="0" smtClean="0">
                <a:solidFill>
                  <a:schemeClr val="bg1"/>
                </a:solidFill>
              </a:rPr>
              <a:t>t</a:t>
            </a:r>
            <a:br>
              <a:rPr lang="en-US" sz="4800" dirty="0" smtClean="0">
                <a:solidFill>
                  <a:schemeClr val="bg1"/>
                </a:solidFill>
              </a:rPr>
            </a:br>
            <a:r>
              <a:rPr lang="en-US" sz="4800" dirty="0" smtClean="0">
                <a:solidFill>
                  <a:schemeClr val="bg1"/>
                </a:solidFill>
              </a:rPr>
              <a:t>r</a:t>
            </a:r>
            <a:br>
              <a:rPr lang="en-US" sz="4800" dirty="0" smtClean="0">
                <a:solidFill>
                  <a:schemeClr val="bg1"/>
                </a:solidFill>
              </a:rPr>
            </a:br>
            <a:r>
              <a:rPr lang="en-US" sz="4800" dirty="0" smtClean="0">
                <a:solidFill>
                  <a:schemeClr val="bg1"/>
                </a:solidFill>
              </a:rPr>
              <a:t>u</a:t>
            </a:r>
            <a:br>
              <a:rPr lang="en-US" sz="4800" dirty="0" smtClean="0">
                <a:solidFill>
                  <a:schemeClr val="bg1"/>
                </a:solidFill>
              </a:rPr>
            </a:br>
            <a:r>
              <a:rPr lang="en-US" sz="4800" dirty="0" smtClean="0">
                <a:solidFill>
                  <a:schemeClr val="bg1"/>
                </a:solidFill>
              </a:rPr>
              <a:t>c</a:t>
            </a:r>
            <a:br>
              <a:rPr lang="en-US" sz="4800" dirty="0" smtClean="0">
                <a:solidFill>
                  <a:schemeClr val="bg1"/>
                </a:solidFill>
              </a:rPr>
            </a:br>
            <a:r>
              <a:rPr lang="en-US" sz="4800" dirty="0" smtClean="0">
                <a:solidFill>
                  <a:schemeClr val="bg1"/>
                </a:solidFill>
              </a:rPr>
              <a:t>t</a:t>
            </a:r>
            <a:br>
              <a:rPr lang="en-US" sz="4800" dirty="0" smtClean="0">
                <a:solidFill>
                  <a:schemeClr val="bg1"/>
                </a:solidFill>
              </a:rPr>
            </a:br>
            <a:r>
              <a:rPr lang="en-US" sz="4800" dirty="0" smtClean="0">
                <a:solidFill>
                  <a:schemeClr val="bg1"/>
                </a:solidFill>
              </a:rPr>
              <a:t>u</a:t>
            </a:r>
            <a:br>
              <a:rPr lang="en-US" sz="4800" dirty="0" smtClean="0">
                <a:solidFill>
                  <a:schemeClr val="bg1"/>
                </a:solidFill>
              </a:rPr>
            </a:br>
            <a:r>
              <a:rPr lang="en-US" sz="4800" dirty="0" smtClean="0">
                <a:solidFill>
                  <a:schemeClr val="bg1"/>
                </a:solidFill>
              </a:rPr>
              <a:t>r</a:t>
            </a:r>
            <a:br>
              <a:rPr lang="en-US" sz="4800" dirty="0" smtClean="0">
                <a:solidFill>
                  <a:schemeClr val="bg1"/>
                </a:solidFill>
              </a:rPr>
            </a:br>
            <a:r>
              <a:rPr lang="en-US" sz="4800" dirty="0" smtClean="0">
                <a:solidFill>
                  <a:schemeClr val="bg1"/>
                </a:solidFill>
              </a:rPr>
              <a:t>e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2050" name="Picture 2" descr="C:\Users\Kyle\Documents\GitHub\CSCD350_ProCrastinators_Trivia_Maze\UML\ClassDiagram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0" y="0"/>
            <a:ext cx="7118277" cy="683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200" dirty="0" err="1" smtClean="0">
                <a:solidFill>
                  <a:schemeClr val="bg1"/>
                </a:solidFill>
              </a:rPr>
              <a:t>Gameplay</a:t>
            </a:r>
            <a:endParaRPr lang="en-US" sz="7200" dirty="0">
              <a:solidFill>
                <a:schemeClr val="bg1"/>
              </a:solidFill>
            </a:endParaRPr>
          </a:p>
        </p:txBody>
      </p:sp>
      <p:pic>
        <p:nvPicPr>
          <p:cNvPr id="3075" name="Picture 3" descr="C:\Users\Kyle\Documents\GitHub\CSCD350_ProCrastinators_Trivia_Maze\InGameScreens\menuScree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4343400"/>
            <a:ext cx="2814409" cy="2185658"/>
          </a:xfrm>
          <a:prstGeom prst="rect">
            <a:avLst/>
          </a:prstGeom>
          <a:noFill/>
        </p:spPr>
      </p:pic>
      <p:pic>
        <p:nvPicPr>
          <p:cNvPr id="3076" name="Picture 4" descr="C:\Users\Kyle\Documents\GitHub\CSCD350_ProCrastinators_Trivia_Maze\InGameScreens\openScree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905000"/>
            <a:ext cx="2819400" cy="2170688"/>
          </a:xfrm>
          <a:prstGeom prst="rect">
            <a:avLst/>
          </a:prstGeom>
          <a:noFill/>
        </p:spPr>
      </p:pic>
      <p:pic>
        <p:nvPicPr>
          <p:cNvPr id="3077" name="Picture 5" descr="C:\Users\Kyle\Documents\GitHub\CSCD350_ProCrastinators_Trivia_Maze\InGameScreens\questionScree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0400" y="4343400"/>
            <a:ext cx="2824390" cy="2170688"/>
          </a:xfrm>
          <a:prstGeom prst="rect">
            <a:avLst/>
          </a:prstGeom>
          <a:noFill/>
        </p:spPr>
      </p:pic>
      <p:pic>
        <p:nvPicPr>
          <p:cNvPr id="3078" name="Picture 6" descr="C:\Users\Kyle\Documents\GitHub\CSCD350_ProCrastinators_Trivia_Maze\InGameScreens\gameScreen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00400" y="1905000"/>
            <a:ext cx="2819399" cy="2180668"/>
          </a:xfrm>
          <a:prstGeom prst="rect">
            <a:avLst/>
          </a:prstGeom>
          <a:noFill/>
        </p:spPr>
      </p:pic>
      <p:pic>
        <p:nvPicPr>
          <p:cNvPr id="3079" name="Picture 7" descr="C:\Users\Kyle\Documents\GitHub\CSCD350_ProCrastinators_Trivia_Maze\InGameScreens\winScreen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72200" y="1905000"/>
            <a:ext cx="2819400" cy="2185658"/>
          </a:xfrm>
          <a:prstGeom prst="rect">
            <a:avLst/>
          </a:prstGeom>
          <a:noFill/>
        </p:spPr>
      </p:pic>
      <p:pic>
        <p:nvPicPr>
          <p:cNvPr id="3080" name="Picture 8" descr="C:\Users\Kyle\Documents\GitHub\CSCD350_ProCrastinators_Trivia_Maze\InGameScreens\gameOver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96000" y="4343400"/>
            <a:ext cx="2819400" cy="21706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128</Words>
  <Application>Microsoft Office PowerPoint</Application>
  <PresentationFormat>On-screen Show (4:3)</PresentationFormat>
  <Paragraphs>42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CSCD 350 Spring 2014 Trivia Maze</vt:lpstr>
      <vt:lpstr>Our Tools</vt:lpstr>
      <vt:lpstr>Our Features</vt:lpstr>
      <vt:lpstr>Our Features</vt:lpstr>
      <vt:lpstr>Features Not Implemented</vt:lpstr>
      <vt:lpstr>Known Bugs</vt:lpstr>
      <vt:lpstr>S t r u c t u r e</vt:lpstr>
      <vt:lpstr>Gameplay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CSCD 350 Spring 2014 Trivia Maze</dc:title>
  <dc:creator>Kyle</dc:creator>
  <cp:lastModifiedBy>Kyle</cp:lastModifiedBy>
  <cp:revision>8</cp:revision>
  <dcterms:created xsi:type="dcterms:W3CDTF">2014-06-12T03:08:03Z</dcterms:created>
  <dcterms:modified xsi:type="dcterms:W3CDTF">2014-06-12T17:31:44Z</dcterms:modified>
</cp:coreProperties>
</file>