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7F27-B921-4AEE-B5E3-113AD72DC670}" type="datetimeFigureOut">
              <a:rPr lang="fr-FR" smtClean="0"/>
              <a:t>27/01/2020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596C-B4C8-43C8-985D-2A6834E4A9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4877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7F27-B921-4AEE-B5E3-113AD72DC670}" type="datetimeFigureOut">
              <a:rPr lang="fr-FR" smtClean="0"/>
              <a:t>27/01/2020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596C-B4C8-43C8-985D-2A6834E4A9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417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7F27-B921-4AEE-B5E3-113AD72DC670}" type="datetimeFigureOut">
              <a:rPr lang="fr-FR" smtClean="0"/>
              <a:t>27/01/2020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596C-B4C8-43C8-985D-2A6834E4A9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7004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7F27-B921-4AEE-B5E3-113AD72DC670}" type="datetimeFigureOut">
              <a:rPr lang="fr-FR" smtClean="0"/>
              <a:t>27/01/2020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596C-B4C8-43C8-985D-2A6834E4A9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2399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7F27-B921-4AEE-B5E3-113AD72DC670}" type="datetimeFigureOut">
              <a:rPr lang="fr-FR" smtClean="0"/>
              <a:t>27/01/2020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596C-B4C8-43C8-985D-2A6834E4A9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183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7F27-B921-4AEE-B5E3-113AD72DC670}" type="datetimeFigureOut">
              <a:rPr lang="fr-FR" smtClean="0"/>
              <a:t>27/01/2020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596C-B4C8-43C8-985D-2A6834E4A9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832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7F27-B921-4AEE-B5E3-113AD72DC670}" type="datetimeFigureOut">
              <a:rPr lang="fr-FR" smtClean="0"/>
              <a:t>27/01/2020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596C-B4C8-43C8-985D-2A6834E4A9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6508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7F27-B921-4AEE-B5E3-113AD72DC670}" type="datetimeFigureOut">
              <a:rPr lang="fr-FR" smtClean="0"/>
              <a:t>27/01/2020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596C-B4C8-43C8-985D-2A6834E4A9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7291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7F27-B921-4AEE-B5E3-113AD72DC670}" type="datetimeFigureOut">
              <a:rPr lang="fr-FR" smtClean="0"/>
              <a:t>27/01/2020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596C-B4C8-43C8-985D-2A6834E4A9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4022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7F27-B921-4AEE-B5E3-113AD72DC670}" type="datetimeFigureOut">
              <a:rPr lang="fr-FR" smtClean="0"/>
              <a:t>27/01/2020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596C-B4C8-43C8-985D-2A6834E4A9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6253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7F27-B921-4AEE-B5E3-113AD72DC670}" type="datetimeFigureOut">
              <a:rPr lang="fr-FR" smtClean="0"/>
              <a:t>27/01/2020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596C-B4C8-43C8-985D-2A6834E4A9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2700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07F27-B921-4AEE-B5E3-113AD72DC670}" type="datetimeFigureOut">
              <a:rPr lang="fr-FR" smtClean="0"/>
              <a:t>27/01/2020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7596C-B4C8-43C8-985D-2A6834E4A9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012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470360" y="601379"/>
            <a:ext cx="3908162" cy="2710400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1378878" y="839749"/>
            <a:ext cx="591314" cy="232326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GPS</a:t>
            </a:r>
            <a:endParaRPr lang="fr-FR" sz="800" dirty="0"/>
          </a:p>
        </p:txBody>
      </p:sp>
      <p:sp>
        <p:nvSpPr>
          <p:cNvPr id="5" name="Rectangle 4"/>
          <p:cNvSpPr/>
          <p:nvPr/>
        </p:nvSpPr>
        <p:spPr>
          <a:xfrm>
            <a:off x="1128250" y="1922200"/>
            <a:ext cx="1135642" cy="353178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Programme</a:t>
            </a:r>
            <a:endParaRPr lang="fr-FR" sz="800" dirty="0"/>
          </a:p>
        </p:txBody>
      </p:sp>
      <p:sp>
        <p:nvSpPr>
          <p:cNvPr id="6" name="Rectangle 5"/>
          <p:cNvSpPr/>
          <p:nvPr/>
        </p:nvSpPr>
        <p:spPr>
          <a:xfrm>
            <a:off x="2553680" y="1072075"/>
            <a:ext cx="1049475" cy="46022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Base de données locale</a:t>
            </a:r>
            <a:endParaRPr lang="fr-FR" sz="800" dirty="0"/>
          </a:p>
        </p:txBody>
      </p:sp>
      <p:sp>
        <p:nvSpPr>
          <p:cNvPr id="7" name="Rectangle 6"/>
          <p:cNvSpPr/>
          <p:nvPr/>
        </p:nvSpPr>
        <p:spPr>
          <a:xfrm>
            <a:off x="1128250" y="2606157"/>
            <a:ext cx="988790" cy="232326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Affichage</a:t>
            </a:r>
            <a:endParaRPr lang="fr-FR" sz="800" dirty="0"/>
          </a:p>
        </p:txBody>
      </p:sp>
      <p:pic>
        <p:nvPicPr>
          <p:cNvPr id="1026" name="Picture 2" descr="Résultat de recherche d'images pour &quot;base de donnée png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988" y="1773215"/>
            <a:ext cx="798875" cy="637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ésultat de recherche d'images pour &quot;utilisateur png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856" y="3916307"/>
            <a:ext cx="478405" cy="491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Ellipse 20"/>
          <p:cNvSpPr/>
          <p:nvPr/>
        </p:nvSpPr>
        <p:spPr>
          <a:xfrm>
            <a:off x="5177399" y="2512912"/>
            <a:ext cx="1151306" cy="798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Google </a:t>
            </a:r>
            <a:r>
              <a:rPr lang="fr-FR" sz="800" dirty="0" err="1" smtClean="0"/>
              <a:t>Map</a:t>
            </a:r>
            <a:endParaRPr lang="fr-FR" sz="800" dirty="0"/>
          </a:p>
        </p:txBody>
      </p:sp>
      <p:sp>
        <p:nvSpPr>
          <p:cNvPr id="26" name="Rectangle 25"/>
          <p:cNvSpPr/>
          <p:nvPr/>
        </p:nvSpPr>
        <p:spPr>
          <a:xfrm>
            <a:off x="3145786" y="1781025"/>
            <a:ext cx="1076109" cy="220867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Ressources</a:t>
            </a:r>
            <a:endParaRPr lang="fr-FR" sz="800" dirty="0"/>
          </a:p>
        </p:txBody>
      </p:sp>
      <p:cxnSp>
        <p:nvCxnSpPr>
          <p:cNvPr id="24" name="Connecteur droit avec flèche 23"/>
          <p:cNvCxnSpPr>
            <a:stCxn id="4" idx="2"/>
          </p:cNvCxnSpPr>
          <p:nvPr/>
        </p:nvCxnSpPr>
        <p:spPr>
          <a:xfrm flipH="1">
            <a:off x="1674534" y="1072075"/>
            <a:ext cx="2" cy="839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5" idx="2"/>
            <a:endCxn id="7" idx="0"/>
          </p:cNvCxnSpPr>
          <p:nvPr/>
        </p:nvCxnSpPr>
        <p:spPr>
          <a:xfrm flipH="1">
            <a:off x="1622646" y="2275378"/>
            <a:ext cx="73426" cy="330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Connecteur droit avec flèche 1023"/>
          <p:cNvCxnSpPr/>
          <p:nvPr/>
        </p:nvCxnSpPr>
        <p:spPr>
          <a:xfrm flipH="1" flipV="1">
            <a:off x="2263893" y="2067013"/>
            <a:ext cx="2781925" cy="317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Connecteur en arc 1029"/>
          <p:cNvCxnSpPr>
            <a:endCxn id="6" idx="1"/>
          </p:cNvCxnSpPr>
          <p:nvPr/>
        </p:nvCxnSpPr>
        <p:spPr>
          <a:xfrm rot="5400000" flipH="1" flipV="1">
            <a:off x="1996959" y="1365486"/>
            <a:ext cx="620022" cy="493421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Connecteur en arc 1033"/>
          <p:cNvCxnSpPr>
            <a:stCxn id="26" idx="1"/>
            <a:endCxn id="6" idx="2"/>
          </p:cNvCxnSpPr>
          <p:nvPr/>
        </p:nvCxnSpPr>
        <p:spPr>
          <a:xfrm rot="10800000">
            <a:off x="3078417" y="1532295"/>
            <a:ext cx="67369" cy="359163"/>
          </a:xfrm>
          <a:prstGeom prst="curvedConnector2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Connecteur en arc 1039"/>
          <p:cNvCxnSpPr>
            <a:stCxn id="6" idx="3"/>
            <a:endCxn id="1026" idx="0"/>
          </p:cNvCxnSpPr>
          <p:nvPr/>
        </p:nvCxnSpPr>
        <p:spPr>
          <a:xfrm>
            <a:off x="3603154" y="1302185"/>
            <a:ext cx="1787272" cy="471030"/>
          </a:xfrm>
          <a:prstGeom prst="curvedConnector2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Connecteur droit avec flèche 1043"/>
          <p:cNvCxnSpPr>
            <a:stCxn id="1028" idx="0"/>
            <a:endCxn id="7" idx="2"/>
          </p:cNvCxnSpPr>
          <p:nvPr/>
        </p:nvCxnSpPr>
        <p:spPr>
          <a:xfrm flipH="1" flipV="1">
            <a:off x="1622646" y="2838482"/>
            <a:ext cx="198413" cy="1077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Connecteur droit avec flèche 1058"/>
          <p:cNvCxnSpPr>
            <a:stCxn id="21" idx="2"/>
          </p:cNvCxnSpPr>
          <p:nvPr/>
        </p:nvCxnSpPr>
        <p:spPr>
          <a:xfrm flipH="1" flipV="1">
            <a:off x="2263894" y="2275381"/>
            <a:ext cx="2913504" cy="6369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Connecteur droit avec flèche 1061"/>
          <p:cNvCxnSpPr/>
          <p:nvPr/>
        </p:nvCxnSpPr>
        <p:spPr>
          <a:xfrm flipH="1">
            <a:off x="2060260" y="2275378"/>
            <a:ext cx="203632" cy="294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9" name="ZoneTexte 1078"/>
          <p:cNvSpPr txBox="1"/>
          <p:nvPr/>
        </p:nvSpPr>
        <p:spPr>
          <a:xfrm>
            <a:off x="1581856" y="235857"/>
            <a:ext cx="2421713" cy="343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Smartphone</a:t>
            </a:r>
            <a:endParaRPr lang="fr-FR" sz="1100" dirty="0"/>
          </a:p>
        </p:txBody>
      </p:sp>
      <p:sp>
        <p:nvSpPr>
          <p:cNvPr id="88" name="ZoneTexte 87"/>
          <p:cNvSpPr txBox="1"/>
          <p:nvPr/>
        </p:nvSpPr>
        <p:spPr>
          <a:xfrm>
            <a:off x="1452485" y="4407501"/>
            <a:ext cx="1101195" cy="302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/>
              <a:t>Utilisateur</a:t>
            </a:r>
            <a:endParaRPr lang="fr-FR" sz="900" dirty="0"/>
          </a:p>
        </p:txBody>
      </p:sp>
      <p:sp>
        <p:nvSpPr>
          <p:cNvPr id="1080" name="ZoneTexte 1079"/>
          <p:cNvSpPr txBox="1"/>
          <p:nvPr/>
        </p:nvSpPr>
        <p:spPr>
          <a:xfrm>
            <a:off x="4990988" y="1570310"/>
            <a:ext cx="1549182" cy="48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/>
              <a:t>Base de données</a:t>
            </a:r>
            <a:endParaRPr lang="fr-FR" sz="900" dirty="0"/>
          </a:p>
        </p:txBody>
      </p:sp>
      <p:sp>
        <p:nvSpPr>
          <p:cNvPr id="64" name="ZoneTexte 63"/>
          <p:cNvSpPr txBox="1"/>
          <p:nvPr/>
        </p:nvSpPr>
        <p:spPr>
          <a:xfrm>
            <a:off x="4491782" y="1262710"/>
            <a:ext cx="5723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=</a:t>
            </a:r>
            <a:r>
              <a:rPr lang="fr-FR" sz="800" dirty="0" err="1" smtClean="0"/>
              <a:t>Sync</a:t>
            </a:r>
            <a:endParaRPr lang="fr-FR" sz="800" dirty="0"/>
          </a:p>
        </p:txBody>
      </p:sp>
      <p:sp>
        <p:nvSpPr>
          <p:cNvPr id="98" name="ZoneTexte 97"/>
          <p:cNvSpPr txBox="1"/>
          <p:nvPr/>
        </p:nvSpPr>
        <p:spPr>
          <a:xfrm>
            <a:off x="4527822" y="1765262"/>
            <a:ext cx="5723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REST</a:t>
            </a:r>
            <a:endParaRPr lang="fr-FR" sz="800" dirty="0"/>
          </a:p>
        </p:txBody>
      </p:sp>
      <p:cxnSp>
        <p:nvCxnSpPr>
          <p:cNvPr id="66" name="Connecteur droit 65"/>
          <p:cNvCxnSpPr>
            <a:stCxn id="26" idx="3"/>
          </p:cNvCxnSpPr>
          <p:nvPr/>
        </p:nvCxnSpPr>
        <p:spPr>
          <a:xfrm>
            <a:off x="4221895" y="1891459"/>
            <a:ext cx="842242" cy="7425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1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18</Words>
  <Application>Microsoft Office PowerPoint</Application>
  <PresentationFormat>Grand écran</PresentationFormat>
  <Paragraphs>11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DISI-ISR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Erwan ALONSO</dc:creator>
  <cp:lastModifiedBy>Erwan ALONSO</cp:lastModifiedBy>
  <cp:revision>6</cp:revision>
  <dcterms:created xsi:type="dcterms:W3CDTF">2020-01-27T11:58:15Z</dcterms:created>
  <dcterms:modified xsi:type="dcterms:W3CDTF">2020-01-27T13:33:43Z</dcterms:modified>
</cp:coreProperties>
</file>