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72" y="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4F0E-31E1-4DB9-A8D9-EF841C3BAC76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77A7-7779-4A93-ADDB-7AB007C14E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4F0E-31E1-4DB9-A8D9-EF841C3BAC76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77A7-7779-4A93-ADDB-7AB007C14E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6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2" y="366713"/>
            <a:ext cx="4476751" cy="78009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4F0E-31E1-4DB9-A8D9-EF841C3BAC76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77A7-7779-4A93-ADDB-7AB007C14E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6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4F0E-31E1-4DB9-A8D9-EF841C3BAC76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77A7-7779-4A93-ADDB-7AB007C14E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9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4F0E-31E1-4DB9-A8D9-EF841C3BAC76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77A7-7779-4A93-ADDB-7AB007C14E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4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5052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4F0E-31E1-4DB9-A8D9-EF841C3BAC76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77A7-7779-4A93-ADDB-7AB007C14E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3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4F0E-31E1-4DB9-A8D9-EF841C3BAC76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77A7-7779-4A93-ADDB-7AB007C14E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5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4F0E-31E1-4DB9-A8D9-EF841C3BAC76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77A7-7779-4A93-ADDB-7AB007C14E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3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4F0E-31E1-4DB9-A8D9-EF841C3BAC76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77A7-7779-4A93-ADDB-7AB007C14E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4F0E-31E1-4DB9-A8D9-EF841C3BAC76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77A7-7779-4A93-ADDB-7AB007C14E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1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4F0E-31E1-4DB9-A8D9-EF841C3BAC76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77A7-7779-4A93-ADDB-7AB007C14E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44F0E-31E1-4DB9-A8D9-EF841C3BAC76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D77A7-7779-4A93-ADDB-7AB007C14E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5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17517" y="5867400"/>
            <a:ext cx="9126483" cy="876300"/>
            <a:chOff x="-152400" y="6096000"/>
            <a:chExt cx="9372600" cy="762000"/>
          </a:xfrm>
        </p:grpSpPr>
        <p:sp>
          <p:nvSpPr>
            <p:cNvPr id="6" name="5 Rectángulo"/>
            <p:cNvSpPr/>
            <p:nvPr/>
          </p:nvSpPr>
          <p:spPr>
            <a:xfrm>
              <a:off x="-152400" y="6096000"/>
              <a:ext cx="9372600" cy="762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1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96000"/>
              <a:ext cx="7759306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3 CuadroTexto"/>
          <p:cNvSpPr txBox="1"/>
          <p:nvPr/>
        </p:nvSpPr>
        <p:spPr>
          <a:xfrm>
            <a:off x="4876801" y="6019800"/>
            <a:ext cx="2946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APARTAMENTO  1401 - 1501</a:t>
            </a:r>
          </a:p>
          <a:p>
            <a:pPr algn="ctr"/>
            <a:r>
              <a:rPr lang="es-CO" sz="1400" dirty="0"/>
              <a:t>TORRE 5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685800" y="5102423"/>
            <a:ext cx="1447800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AREA=232,71m²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" t="20453" r="49915" b="16536"/>
          <a:stretch/>
        </p:blipFill>
        <p:spPr bwMode="auto">
          <a:xfrm>
            <a:off x="237565" y="4482"/>
            <a:ext cx="8436008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533400" y="5087034"/>
            <a:ext cx="1752600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600" dirty="0"/>
              <a:t>AREA 217,27 M²</a:t>
            </a:r>
          </a:p>
        </p:txBody>
      </p:sp>
    </p:spTree>
    <p:extLst>
      <p:ext uri="{BB962C8B-B14F-4D97-AF65-F5344CB8AC3E}">
        <p14:creationId xmlns:p14="http://schemas.microsoft.com/office/powerpoint/2010/main" val="294329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17517" y="5867400"/>
            <a:ext cx="9126483" cy="876300"/>
            <a:chOff x="-152400" y="6096000"/>
            <a:chExt cx="9372600" cy="762000"/>
          </a:xfrm>
        </p:grpSpPr>
        <p:sp>
          <p:nvSpPr>
            <p:cNvPr id="6" name="5 Rectángulo"/>
            <p:cNvSpPr/>
            <p:nvPr/>
          </p:nvSpPr>
          <p:spPr>
            <a:xfrm>
              <a:off x="-152400" y="6096000"/>
              <a:ext cx="9372600" cy="762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1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96000"/>
              <a:ext cx="7759306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7 CuadroTexto"/>
          <p:cNvSpPr txBox="1"/>
          <p:nvPr/>
        </p:nvSpPr>
        <p:spPr>
          <a:xfrm>
            <a:off x="4876801" y="6019800"/>
            <a:ext cx="2946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APARTAMENTO  1402-1502</a:t>
            </a:r>
          </a:p>
          <a:p>
            <a:pPr algn="ctr"/>
            <a:r>
              <a:rPr lang="es-CO" sz="1400" dirty="0"/>
              <a:t>TORRE 5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685800" y="5102423"/>
            <a:ext cx="1447800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AREA=232,71m²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03" t="20941" r="2324" b="15992"/>
          <a:stretch/>
        </p:blipFill>
        <p:spPr bwMode="auto">
          <a:xfrm>
            <a:off x="237565" y="4482"/>
            <a:ext cx="8449105" cy="5796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533400" y="5087034"/>
            <a:ext cx="1752600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600" dirty="0"/>
              <a:t>AREA 217,27 M²</a:t>
            </a:r>
          </a:p>
        </p:txBody>
      </p:sp>
    </p:spTree>
    <p:extLst>
      <p:ext uri="{BB962C8B-B14F-4D97-AF65-F5344CB8AC3E}">
        <p14:creationId xmlns:p14="http://schemas.microsoft.com/office/powerpoint/2010/main" val="1047104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18</Words>
  <Application>Microsoft Office PowerPoint</Application>
  <PresentationFormat>Presentación en pantalla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jaramillo</dc:creator>
  <cp:lastModifiedBy>Dell</cp:lastModifiedBy>
  <cp:revision>27</cp:revision>
  <cp:lastPrinted>2015-11-27T17:05:05Z</cp:lastPrinted>
  <dcterms:created xsi:type="dcterms:W3CDTF">2014-08-15T20:37:43Z</dcterms:created>
  <dcterms:modified xsi:type="dcterms:W3CDTF">2016-07-16T05:20:23Z</dcterms:modified>
</cp:coreProperties>
</file>