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DBC75-DB13-4F63-8448-6B9244DE7D65}" v="25" dt="2024-04-19T03:52:02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석래" userId="ea3cd00b-1cf5-4e7b-8e93-b10422d6fe8b" providerId="ADAL" clId="{627DBC75-DB13-4F63-8448-6B9244DE7D65}"/>
    <pc:docChg chg="undo custSel modSld">
      <pc:chgData name="김석래" userId="ea3cd00b-1cf5-4e7b-8e93-b10422d6fe8b" providerId="ADAL" clId="{627DBC75-DB13-4F63-8448-6B9244DE7D65}" dt="2024-04-19T03:52:02.352" v="280" actId="20577"/>
      <pc:docMkLst>
        <pc:docMk/>
      </pc:docMkLst>
      <pc:sldChg chg="modSp mod">
        <pc:chgData name="김석래" userId="ea3cd00b-1cf5-4e7b-8e93-b10422d6fe8b" providerId="ADAL" clId="{627DBC75-DB13-4F63-8448-6B9244DE7D65}" dt="2024-04-19T03:52:02.352" v="280" actId="20577"/>
        <pc:sldMkLst>
          <pc:docMk/>
          <pc:sldMk cId="3772072698" sldId="257"/>
        </pc:sldMkLst>
        <pc:graphicFrameChg chg="mod modGraphic">
          <ac:chgData name="김석래" userId="ea3cd00b-1cf5-4e7b-8e93-b10422d6fe8b" providerId="ADAL" clId="{627DBC75-DB13-4F63-8448-6B9244DE7D65}" dt="2024-04-19T03:52:02.352" v="280" actId="20577"/>
          <ac:graphicFrameMkLst>
            <pc:docMk/>
            <pc:sldMk cId="3772072698" sldId="257"/>
            <ac:graphicFrameMk id="2" creationId="{6024488C-32E4-3EC7-13F0-96DA92C2234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AA99-B807-D097-8A5D-8D09ADC8F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36E5BE-81C0-4D63-11D0-5B5027CCF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20C94-0484-A5DB-BC1B-FF259DAC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29FD-2A02-BBC4-3A71-E5EA027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16A41-2B12-291B-23CC-AD34EC9D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E40F-532D-4A62-57D5-08936218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D459C-7112-895A-D84A-2F2DCD41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C370F-4091-CBFC-7348-73619EC7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1C9A1-1E1A-9358-3B7F-1DA06634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2B7CD-672E-944C-79D2-8E39875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F6FCE8-612B-B0F9-EA75-3F56745F1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3AFB9-8214-2D37-41A5-0457A9F9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906C2-64AD-ECB0-F071-DB18BF0F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006D4-9EC3-EBB5-F0EB-5709221E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D1973-FF30-E9D2-48F2-FCBE788B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2440-8F33-92BB-2900-438BFDE1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98567-59C8-34AF-EF0F-EB25C02E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0437C-5880-EA61-5A97-343C7D2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F2B50-B483-D758-6617-8112FEF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92867-5316-C6F4-F8D5-C7A8A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6C30-BED3-16CF-5A43-51BA63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9BC21-7CCD-BED6-630B-E791B09B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4D0C2-D960-26A3-B53A-13DD4467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80635-C806-2711-A947-A0E8300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BBCCB-D193-5A87-8ECA-635D1C90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DBD46-E7BC-BF6C-E800-D7543F2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17DCF-8775-2CBF-5321-85D6CB028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4C1F3-A22A-0B6C-D949-495FED8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CA5D1-00D4-8209-BA61-BE7BE6E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847DA-A93B-B5B8-8711-C4AC35E4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D872C-ACC1-FE48-50B4-964DC9C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DBD0-9527-72C5-D103-5DD81D8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DB1B5-7F6A-DC8B-5CF9-DDBF3934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4389C-5408-6B56-4A04-2B03ADE9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4C454-AEA6-86FA-13DE-2AF1C71D3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B46FF-E839-435D-E218-5E613B31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01AC69-D03F-B9B1-C910-D3E0B254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3C1EE-2D52-C561-6F86-9B732660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4C7BD-4825-098B-A5EF-F17B0FF9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F505-3AE4-7A6E-E823-E70DD2A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7FB44-017C-6EAD-6FA8-9CF0882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76473-92DB-9974-E0D1-0A153C96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7F4DA-8C36-044A-241E-634846D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D405C-891E-8217-E2A8-64946C19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CCAAC-451D-E45D-3F73-D597011F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AA301-3F8C-25E4-1EAE-CDB2811E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1133-896E-4467-2504-E4FCCEF5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E4B19-E44D-992F-AD24-97A966E9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1A0FF-A20E-9953-E014-6269F5CFB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1A80F-6F52-B017-C349-8A747905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5351D-BD57-E4E4-35EB-4E536FEF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D8AAB-F6F7-92EA-95A8-0876EBEE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5064F-A191-3186-AB2E-3593998D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82719-9FD1-6591-5A3F-0D4391B34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A48AB-B1C7-6559-C0C6-C6C0B38A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A5B19-0C81-726C-A1DE-E5499112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38FB3-4965-0A96-992A-82B8E9D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0D333-4EF2-B83B-00F6-8068ABD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FE1DF-DC23-A480-2E1B-BD9E76DD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070F7-6695-1077-0886-68A5D3CC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48A09-5C0E-3537-9BEC-DF128DD60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0677C-3ABE-487F-8D9A-526213796B6B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BFADE-6995-96D2-4F3B-118D9ABD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2ACFE-250B-725F-A0CE-65F2ED2CB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5FE6E-B3E2-4079-863B-E4902EB79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476935-FFE3-7BC1-EA22-FAEBA6767ECB}"/>
              </a:ext>
            </a:extLst>
          </p:cNvPr>
          <p:cNvSpPr txBox="1"/>
          <p:nvPr/>
        </p:nvSpPr>
        <p:spPr>
          <a:xfrm>
            <a:off x="1467485" y="172128"/>
            <a:ext cx="9257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소프트웨어 주간보고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607452-871C-55F1-9408-A4138C1F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86693"/>
              </p:ext>
            </p:extLst>
          </p:nvPr>
        </p:nvGraphicFramePr>
        <p:xfrm>
          <a:off x="175011" y="1313481"/>
          <a:ext cx="11841978" cy="527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04">
                  <a:extLst>
                    <a:ext uri="{9D8B030D-6E8A-4147-A177-3AD203B41FA5}">
                      <a16:colId xmlns:a16="http://schemas.microsoft.com/office/drawing/2014/main" val="954090899"/>
                    </a:ext>
                  </a:extLst>
                </a:gridCol>
                <a:gridCol w="4608214">
                  <a:extLst>
                    <a:ext uri="{9D8B030D-6E8A-4147-A177-3AD203B41FA5}">
                      <a16:colId xmlns:a16="http://schemas.microsoft.com/office/drawing/2014/main" val="3739866443"/>
                    </a:ext>
                  </a:extLst>
                </a:gridCol>
                <a:gridCol w="5018660">
                  <a:extLst>
                    <a:ext uri="{9D8B030D-6E8A-4147-A177-3AD203B41FA5}">
                      <a16:colId xmlns:a16="http://schemas.microsoft.com/office/drawing/2014/main" val="1997565523"/>
                    </a:ext>
                  </a:extLst>
                </a:gridCol>
              </a:tblGrid>
              <a:tr h="46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2024.07.08~12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2024.07.15~19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23590"/>
                  </a:ext>
                </a:extLst>
              </a:tr>
              <a:tr h="1842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1. </a:t>
                      </a:r>
                      <a:r>
                        <a:rPr lang="ko-KR" altLang="en-US" dirty="0" err="1"/>
                        <a:t>커넥트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LV6</a:t>
                      </a:r>
                      <a:r>
                        <a:rPr lang="ko-KR" altLang="en-US" dirty="0"/>
                        <a:t> 검수 완료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유니티 및 파이어 베이스 </a:t>
                      </a:r>
                      <a:r>
                        <a:rPr lang="en-US" altLang="ko-KR" dirty="0"/>
                        <a:t>HEX </a:t>
                      </a:r>
                      <a:r>
                        <a:rPr lang="ko-KR" altLang="en-US" dirty="0"/>
                        <a:t>파일 업데이트 완료</a:t>
                      </a:r>
                      <a:endParaRPr lang="en-US" altLang="ko-KR" dirty="0"/>
                    </a:p>
                    <a:p>
                      <a:pPr marL="0" indent="0" algn="ctr" latinLnBrk="1">
                        <a:buNone/>
                      </a:pPr>
                      <a:endParaRPr lang="en-US" altLang="ko-KR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학교 인터넷 연결 관련 이슈 작업 중</a:t>
                      </a:r>
                      <a:endParaRPr lang="en-US" altLang="ko-KR" dirty="0"/>
                    </a:p>
                    <a:p>
                      <a:pPr marL="0" indent="0" algn="ctr" latinLnBrk="1"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err="1"/>
                        <a:t>커넥트</a:t>
                      </a:r>
                      <a:r>
                        <a:rPr lang="en-US" altLang="ko-KR" dirty="0"/>
                        <a:t> LV6 </a:t>
                      </a:r>
                      <a:r>
                        <a:rPr lang="ko-KR" altLang="en-US" dirty="0"/>
                        <a:t>썸네일 및 </a:t>
                      </a:r>
                      <a:r>
                        <a:rPr lang="en-US" altLang="ko-KR" dirty="0"/>
                        <a:t>PDF,</a:t>
                      </a:r>
                      <a:r>
                        <a:rPr lang="ko-KR" altLang="en-US" dirty="0"/>
                        <a:t>유튜브 추가</a:t>
                      </a:r>
                      <a:endParaRPr lang="en-US" altLang="ko-KR" dirty="0"/>
                    </a:p>
                    <a:p>
                      <a:pPr marL="342900" indent="-342900" algn="ctr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/>
                        <a:t>플레이스토어 및 </a:t>
                      </a:r>
                      <a:r>
                        <a:rPr lang="ko-KR" altLang="en-US" dirty="0" err="1"/>
                        <a:t>프로보</a:t>
                      </a:r>
                      <a:r>
                        <a:rPr lang="ko-KR" altLang="en-US" dirty="0"/>
                        <a:t> 자료실 배포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537406"/>
                  </a:ext>
                </a:extLst>
              </a:tr>
              <a:tr h="982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EXITING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익사이팅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LV4 </a:t>
                      </a:r>
                      <a:r>
                        <a:rPr lang="ko-KR" altLang="en-US" dirty="0"/>
                        <a:t>프로그램 수정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168539"/>
                  </a:ext>
                </a:extLst>
              </a:tr>
              <a:tr h="982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</a:t>
                      </a:r>
                      <a:r>
                        <a:rPr lang="ko-KR" altLang="en-US" dirty="0"/>
                        <a:t>메뉴얼</a:t>
                      </a:r>
                      <a:endParaRPr lang="en-US" altLang="ko-K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HTML, CSS</a:t>
                      </a:r>
                      <a:r>
                        <a:rPr lang="ko-KR" altLang="en-US" dirty="0"/>
                        <a:t>사용 레이아웃 제작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1210"/>
                  </a:ext>
                </a:extLst>
              </a:tr>
              <a:tr h="100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GPRC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i="0" dirty="0"/>
                        <a:t>심판 앱 및 </a:t>
                      </a:r>
                      <a:r>
                        <a:rPr lang="ko-KR" altLang="en-US" i="0" dirty="0" err="1"/>
                        <a:t>파이어베이스</a:t>
                      </a:r>
                      <a:r>
                        <a:rPr lang="en-US" altLang="ko-KR" i="0" dirty="0"/>
                        <a:t>DB </a:t>
                      </a:r>
                      <a:r>
                        <a:rPr lang="ko-KR" altLang="en-US" i="0" dirty="0"/>
                        <a:t>관련 회의 진행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07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55DB0A-9D8F-F559-5B77-D6B405F3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8152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211918-9828-2FEA-D469-1ECD02AC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91" y="0"/>
            <a:ext cx="528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67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김석래</dc:creator>
  <cp:lastModifiedBy>김석래</cp:lastModifiedBy>
  <cp:revision>36</cp:revision>
  <dcterms:created xsi:type="dcterms:W3CDTF">2024-04-03T01:53:49Z</dcterms:created>
  <dcterms:modified xsi:type="dcterms:W3CDTF">2024-07-12T04:11:23Z</dcterms:modified>
</cp:coreProperties>
</file>