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-P\Documents\O'TECH%20SALES%20DATA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-P\Documents\O'TECH%20SALES%20DATA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-P\Documents\O'TECH%20SALES%20DATA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-P\AppData\Roaming\Microsoft\Excel\O'TECH%20SALES%20DATA(AutoRecovered)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-P\AppData\Roaming\Microsoft\Excel\O'TECH%20SALES%20DATA(AutoRecovered)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-P\Documents\Sales%20Analysis%20Report%20by%20Akinfela%20Bern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[O'TECH SALES DATA(AutoRecovered).xlsx]Sales_trend_by_time!PivotTable3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Sales by Season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Sales_trend_by_time!$M$14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Sales_trend_by_time!$L$15:$L$19</c:f>
              <c:strCache>
                <c:ptCount val="5"/>
                <c:pt idx="0">
                  <c:v>Summer</c:v>
                </c:pt>
                <c:pt idx="1">
                  <c:v>Spring</c:v>
                </c:pt>
                <c:pt idx="2">
                  <c:v>Winter</c:v>
                </c:pt>
                <c:pt idx="3">
                  <c:v>Autumn</c:v>
                </c:pt>
                <c:pt idx="4">
                  <c:v>None</c:v>
                </c:pt>
              </c:strCache>
            </c:strRef>
          </c:cat>
          <c:val>
            <c:numRef>
              <c:f>Sales_trend_by_time!$M$15:$M$19</c:f>
              <c:numCache>
                <c:formatCode>#,##0.00</c:formatCode>
                <c:ptCount val="5"/>
                <c:pt idx="0">
                  <c:v>256157.16915789474</c:v>
                </c:pt>
                <c:pt idx="1">
                  <c:v>233820.62873684222</c:v>
                </c:pt>
                <c:pt idx="2">
                  <c:v>216976.15873684213</c:v>
                </c:pt>
                <c:pt idx="3">
                  <c:v>211229.26957894739</c:v>
                </c:pt>
                <c:pt idx="4">
                  <c:v>67396.689578947364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1-4824-9BF4-57F067F29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5989184"/>
        <c:axId val="1315989664"/>
      </c:barChart>
      <c:catAx>
        <c:axId val="131598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989664"/>
        <c:crosses val="autoZero"/>
        <c:auto val="1"/>
        <c:lblAlgn val="ctr"/>
        <c:lblOffset val="100"/>
        <c:noMultiLvlLbl val="0"/>
      </c:catAx>
      <c:valAx>
        <c:axId val="1315989664"/>
        <c:scaling>
          <c:orientation val="minMax"/>
        </c:scaling>
        <c:delete val="0"/>
        <c:axPos val="l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98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[O'TECH SALES DATA(AutoRecovered).xlsx]Sales_trend_by_time!PivotTable2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Sales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Sales_trend_by_time!$M$3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Sales_trend_by_time!$L$4:$L$8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Sales_trend_by_time!$M$4:$M$8</c:f>
              <c:numCache>
                <c:formatCode>#,##0.00</c:formatCode>
                <c:ptCount val="4"/>
                <c:pt idx="0">
                  <c:v>242519.13915789474</c:v>
                </c:pt>
                <c:pt idx="1">
                  <c:v>258540.92957894737</c:v>
                </c:pt>
                <c:pt idx="2">
                  <c:v>259978.34831578948</c:v>
                </c:pt>
                <c:pt idx="3">
                  <c:v>224541.49873684213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52-47E0-AD06-AAC114BF6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207680"/>
        <c:axId val="1101208640"/>
      </c:lineChart>
      <c:catAx>
        <c:axId val="11012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208640"/>
        <c:crosses val="autoZero"/>
        <c:auto val="1"/>
        <c:lblAlgn val="ctr"/>
        <c:lblOffset val="100"/>
        <c:noMultiLvlLbl val="0"/>
      </c:catAx>
      <c:valAx>
        <c:axId val="1101208640"/>
        <c:scaling>
          <c:orientation val="minMax"/>
        </c:scaling>
        <c:delete val="0"/>
        <c:axPos val="l"/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20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[O'TECH SALES DATA(AutoRecovered).xlsx]Sales, Marketing Spend, Season!PivotTable1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'Sales, Marketing Spend, Season'!$B$4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'Sales, Marketing Spend, Season'!$A$5:$A$10</c:f>
              <c:strCache>
                <c:ptCount val="5"/>
                <c:pt idx="0">
                  <c:v>Summer</c:v>
                </c:pt>
                <c:pt idx="1">
                  <c:v>Spring</c:v>
                </c:pt>
                <c:pt idx="2">
                  <c:v>Winter</c:v>
                </c:pt>
                <c:pt idx="3">
                  <c:v>Autumn</c:v>
                </c:pt>
                <c:pt idx="4">
                  <c:v>None</c:v>
                </c:pt>
              </c:strCache>
            </c:strRef>
          </c:cat>
          <c:val>
            <c:numRef>
              <c:f>'Sales, Marketing Spend, Season'!$B$5:$B$10</c:f>
              <c:numCache>
                <c:formatCode>"$"#,##0.00</c:formatCode>
                <c:ptCount val="5"/>
                <c:pt idx="0">
                  <c:v>256157.16915789474</c:v>
                </c:pt>
                <c:pt idx="1">
                  <c:v>233820.62873684222</c:v>
                </c:pt>
                <c:pt idx="2">
                  <c:v>216976.15873684213</c:v>
                </c:pt>
                <c:pt idx="3">
                  <c:v>211229.26957894739</c:v>
                </c:pt>
                <c:pt idx="4">
                  <c:v>67396.689578947364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E-4271-BA9D-A7283291A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4447279"/>
        <c:axId val="1224447759"/>
      </c:barChart>
      <c:lineChart>
        <c:grouping val="standard"/>
        <c:varyColors val="0"/>
        <c:ser>
          <c:idx val="1"/>
          <c:order val="1"/>
          <c:tx>
            <c:strRef>
              <c:f>'Sales, Marketing Spend, Season'!$C$4</c:f>
              <c:strCache>
                <c:ptCount val="1"/>
                <c:pt idx="0">
                  <c:v>Sum of Marketing Spend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'Sales, Marketing Spend, Season'!$A$5:$A$10</c:f>
              <c:strCache>
                <c:ptCount val="5"/>
                <c:pt idx="0">
                  <c:v>Summer</c:v>
                </c:pt>
                <c:pt idx="1">
                  <c:v>Spring</c:v>
                </c:pt>
                <c:pt idx="2">
                  <c:v>Winter</c:v>
                </c:pt>
                <c:pt idx="3">
                  <c:v>Autumn</c:v>
                </c:pt>
                <c:pt idx="4">
                  <c:v>None</c:v>
                </c:pt>
              </c:strCache>
            </c:strRef>
          </c:cat>
          <c:val>
            <c:numRef>
              <c:f>'Sales, Marketing Spend, Season'!$C$5:$C$10</c:f>
              <c:numCache>
                <c:formatCode>"$"#,##0.00</c:formatCode>
                <c:ptCount val="5"/>
                <c:pt idx="0">
                  <c:v>101313.43531250002</c:v>
                </c:pt>
                <c:pt idx="1">
                  <c:v>102305.48000000001</c:v>
                </c:pt>
                <c:pt idx="2">
                  <c:v>83957.093541666662</c:v>
                </c:pt>
                <c:pt idx="3">
                  <c:v>98958.885312499973</c:v>
                </c:pt>
                <c:pt idx="4">
                  <c:v>30235.460000000003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6E-4271-BA9D-A7283291A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4447279"/>
        <c:axId val="1224447759"/>
      </c:lineChart>
      <c:catAx>
        <c:axId val="122444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447759"/>
        <c:crosses val="autoZero"/>
        <c:auto val="1"/>
        <c:lblAlgn val="ctr"/>
        <c:lblOffset val="100"/>
        <c:noMultiLvlLbl val="0"/>
      </c:catAx>
      <c:valAx>
        <c:axId val="1224447759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44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170875854722882"/>
          <c:y val="0.38357432235846028"/>
          <c:w val="0.33452508140712206"/>
          <c:h val="0.13499115720189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Relationship</a:t>
            </a:r>
            <a:r>
              <a:rPr lang="en-US" b="1" baseline="0" dirty="0"/>
              <a:t> between Marketing Spend and Sales</a:t>
            </a:r>
            <a:endParaRPr lang="en-US" b="1" dirty="0"/>
          </a:p>
        </c:rich>
      </c:tx>
      <c:layout>
        <c:manualLayout>
          <c:xMode val="edge"/>
          <c:yMode val="edge"/>
          <c:x val="0.1218541119860017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Work_sheet!$E$1</c:f>
              <c:strCache>
                <c:ptCount val="1"/>
                <c:pt idx="0">
                  <c:v>Marketing Spend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Work_sheet!$D$2:$D$201</c:f>
              <c:numCache>
                <c:formatCode>"$"#,##0.00</c:formatCode>
                <c:ptCount val="200"/>
                <c:pt idx="0">
                  <c:v>5745.07</c:v>
                </c:pt>
                <c:pt idx="1">
                  <c:v>4792.6000000000004</c:v>
                </c:pt>
                <c:pt idx="2">
                  <c:v>5971.53</c:v>
                </c:pt>
                <c:pt idx="3">
                  <c:v>7284.54</c:v>
                </c:pt>
                <c:pt idx="4">
                  <c:v>4648.7700000000004</c:v>
                </c:pt>
                <c:pt idx="5">
                  <c:v>4648.79</c:v>
                </c:pt>
                <c:pt idx="6">
                  <c:v>7368.82</c:v>
                </c:pt>
                <c:pt idx="7">
                  <c:v>4927.8995789473702</c:v>
                </c:pt>
                <c:pt idx="8">
                  <c:v>4295.79</c:v>
                </c:pt>
                <c:pt idx="9">
                  <c:v>5813.84</c:v>
                </c:pt>
                <c:pt idx="10">
                  <c:v>4304.87</c:v>
                </c:pt>
                <c:pt idx="11">
                  <c:v>4301.41</c:v>
                </c:pt>
                <c:pt idx="12">
                  <c:v>5362.94</c:v>
                </c:pt>
                <c:pt idx="13">
                  <c:v>2130.08</c:v>
                </c:pt>
                <c:pt idx="14">
                  <c:v>2412.62</c:v>
                </c:pt>
                <c:pt idx="15">
                  <c:v>4156.57</c:v>
                </c:pt>
                <c:pt idx="16">
                  <c:v>3480.75</c:v>
                </c:pt>
                <c:pt idx="17">
                  <c:v>5471.37</c:v>
                </c:pt>
                <c:pt idx="18">
                  <c:v>3637.96</c:v>
                </c:pt>
                <c:pt idx="19">
                  <c:v>2881.54</c:v>
                </c:pt>
                <c:pt idx="20">
                  <c:v>7198.47</c:v>
                </c:pt>
                <c:pt idx="21">
                  <c:v>4661.34</c:v>
                </c:pt>
                <c:pt idx="22">
                  <c:v>5101.29</c:v>
                </c:pt>
                <c:pt idx="23">
                  <c:v>2862.88</c:v>
                </c:pt>
                <c:pt idx="24">
                  <c:v>4927.8995789473702</c:v>
                </c:pt>
                <c:pt idx="25">
                  <c:v>5166.38</c:v>
                </c:pt>
                <c:pt idx="26">
                  <c:v>3273.51</c:v>
                </c:pt>
                <c:pt idx="27">
                  <c:v>5563.55</c:v>
                </c:pt>
                <c:pt idx="28">
                  <c:v>4099.04</c:v>
                </c:pt>
                <c:pt idx="29">
                  <c:v>4562.46</c:v>
                </c:pt>
                <c:pt idx="30">
                  <c:v>4097.4399999999996</c:v>
                </c:pt>
                <c:pt idx="31">
                  <c:v>7778.42</c:v>
                </c:pt>
                <c:pt idx="32">
                  <c:v>4979.75</c:v>
                </c:pt>
                <c:pt idx="33">
                  <c:v>3413.43</c:v>
                </c:pt>
                <c:pt idx="34">
                  <c:v>6233.82</c:v>
                </c:pt>
                <c:pt idx="35">
                  <c:v>3168.73</c:v>
                </c:pt>
                <c:pt idx="36">
                  <c:v>5313.3</c:v>
                </c:pt>
                <c:pt idx="37">
                  <c:v>2060.4899999999998</c:v>
                </c:pt>
                <c:pt idx="38">
                  <c:v>3007.72</c:v>
                </c:pt>
                <c:pt idx="39">
                  <c:v>5295.29</c:v>
                </c:pt>
                <c:pt idx="40">
                  <c:v>6107.7</c:v>
                </c:pt>
                <c:pt idx="41">
                  <c:v>5257.05</c:v>
                </c:pt>
                <c:pt idx="42">
                  <c:v>4826.53</c:v>
                </c:pt>
                <c:pt idx="43">
                  <c:v>4548.34</c:v>
                </c:pt>
                <c:pt idx="44">
                  <c:v>2782.22</c:v>
                </c:pt>
                <c:pt idx="45">
                  <c:v>3920.23</c:v>
                </c:pt>
                <c:pt idx="46">
                  <c:v>4309.04</c:v>
                </c:pt>
                <c:pt idx="47">
                  <c:v>6585.68</c:v>
                </c:pt>
                <c:pt idx="48">
                  <c:v>5515.43</c:v>
                </c:pt>
                <c:pt idx="49">
                  <c:v>2355.44</c:v>
                </c:pt>
                <c:pt idx="50">
                  <c:v>5486.13</c:v>
                </c:pt>
                <c:pt idx="51">
                  <c:v>4422.38</c:v>
                </c:pt>
                <c:pt idx="52">
                  <c:v>3984.62</c:v>
                </c:pt>
                <c:pt idx="53">
                  <c:v>5917.51</c:v>
                </c:pt>
                <c:pt idx="54">
                  <c:v>6546.5</c:v>
                </c:pt>
                <c:pt idx="55">
                  <c:v>6396.92</c:v>
                </c:pt>
                <c:pt idx="56">
                  <c:v>3741.17</c:v>
                </c:pt>
                <c:pt idx="57">
                  <c:v>4536.18</c:v>
                </c:pt>
                <c:pt idx="58">
                  <c:v>5496.9</c:v>
                </c:pt>
                <c:pt idx="59">
                  <c:v>6463.32</c:v>
                </c:pt>
                <c:pt idx="60">
                  <c:v>4281.24</c:v>
                </c:pt>
                <c:pt idx="61">
                  <c:v>4721.51</c:v>
                </c:pt>
                <c:pt idx="62">
                  <c:v>4927.8995789473702</c:v>
                </c:pt>
                <c:pt idx="63">
                  <c:v>3205.69</c:v>
                </c:pt>
                <c:pt idx="64">
                  <c:v>6218.79</c:v>
                </c:pt>
                <c:pt idx="65">
                  <c:v>7034.36</c:v>
                </c:pt>
                <c:pt idx="66">
                  <c:v>4891.9799999999996</c:v>
                </c:pt>
                <c:pt idx="67">
                  <c:v>6505.3</c:v>
                </c:pt>
                <c:pt idx="68">
                  <c:v>5542.45</c:v>
                </c:pt>
                <c:pt idx="69">
                  <c:v>4032.32</c:v>
                </c:pt>
                <c:pt idx="70">
                  <c:v>5542.09</c:v>
                </c:pt>
                <c:pt idx="71">
                  <c:v>7307.05</c:v>
                </c:pt>
                <c:pt idx="72">
                  <c:v>4946.26</c:v>
                </c:pt>
                <c:pt idx="73">
                  <c:v>7346.97</c:v>
                </c:pt>
                <c:pt idx="74">
                  <c:v>1070.3800000000001</c:v>
                </c:pt>
                <c:pt idx="75">
                  <c:v>6232.85</c:v>
                </c:pt>
                <c:pt idx="76">
                  <c:v>5130.57</c:v>
                </c:pt>
                <c:pt idx="77">
                  <c:v>4551.49</c:v>
                </c:pt>
                <c:pt idx="78">
                  <c:v>5137.6400000000003</c:v>
                </c:pt>
                <c:pt idx="79">
                  <c:v>2018.65</c:v>
                </c:pt>
                <c:pt idx="80">
                  <c:v>4670.49</c:v>
                </c:pt>
                <c:pt idx="81">
                  <c:v>5535.67</c:v>
                </c:pt>
                <c:pt idx="82">
                  <c:v>7216.84</c:v>
                </c:pt>
                <c:pt idx="83">
                  <c:v>4222.59</c:v>
                </c:pt>
                <c:pt idx="84">
                  <c:v>3787.26</c:v>
                </c:pt>
                <c:pt idx="85">
                  <c:v>4247.3599999999997</c:v>
                </c:pt>
                <c:pt idx="86">
                  <c:v>6373.1</c:v>
                </c:pt>
                <c:pt idx="87">
                  <c:v>5493.13</c:v>
                </c:pt>
                <c:pt idx="88">
                  <c:v>4205.3599999999997</c:v>
                </c:pt>
                <c:pt idx="89">
                  <c:v>5769.9</c:v>
                </c:pt>
                <c:pt idx="90">
                  <c:v>5145.62</c:v>
                </c:pt>
                <c:pt idx="91">
                  <c:v>6452.97</c:v>
                </c:pt>
                <c:pt idx="92">
                  <c:v>3946.92</c:v>
                </c:pt>
                <c:pt idx="93">
                  <c:v>4508.51</c:v>
                </c:pt>
                <c:pt idx="94">
                  <c:v>4411.84</c:v>
                </c:pt>
                <c:pt idx="95">
                  <c:v>2804.73</c:v>
                </c:pt>
                <c:pt idx="96">
                  <c:v>5444.18</c:v>
                </c:pt>
                <c:pt idx="97">
                  <c:v>5391.58</c:v>
                </c:pt>
                <c:pt idx="98">
                  <c:v>5007.67</c:v>
                </c:pt>
                <c:pt idx="99">
                  <c:v>4648.12</c:v>
                </c:pt>
                <c:pt idx="100">
                  <c:v>2876.94</c:v>
                </c:pt>
                <c:pt idx="101">
                  <c:v>4369.03</c:v>
                </c:pt>
                <c:pt idx="102">
                  <c:v>4485.93</c:v>
                </c:pt>
                <c:pt idx="103">
                  <c:v>3796.58</c:v>
                </c:pt>
                <c:pt idx="104">
                  <c:v>4758.07</c:v>
                </c:pt>
                <c:pt idx="105">
                  <c:v>5606.08</c:v>
                </c:pt>
                <c:pt idx="106">
                  <c:v>4927.8995789473702</c:v>
                </c:pt>
                <c:pt idx="107">
                  <c:v>5261.87</c:v>
                </c:pt>
                <c:pt idx="108">
                  <c:v>5386.33</c:v>
                </c:pt>
                <c:pt idx="109">
                  <c:v>4888.33</c:v>
                </c:pt>
                <c:pt idx="110">
                  <c:v>2121.84</c:v>
                </c:pt>
                <c:pt idx="111">
                  <c:v>4960.2299999999996</c:v>
                </c:pt>
                <c:pt idx="112">
                  <c:v>5090.3500000000004</c:v>
                </c:pt>
                <c:pt idx="113">
                  <c:v>8694.86</c:v>
                </c:pt>
                <c:pt idx="114">
                  <c:v>4711.46</c:v>
                </c:pt>
                <c:pt idx="115">
                  <c:v>5452.32</c:v>
                </c:pt>
                <c:pt idx="116">
                  <c:v>4947.93</c:v>
                </c:pt>
                <c:pt idx="117">
                  <c:v>3246.98</c:v>
                </c:pt>
                <c:pt idx="118">
                  <c:v>6714.23</c:v>
                </c:pt>
                <c:pt idx="119">
                  <c:v>6127.9</c:v>
                </c:pt>
                <c:pt idx="120">
                  <c:v>6186.55</c:v>
                </c:pt>
                <c:pt idx="121">
                  <c:v>3635.92</c:v>
                </c:pt>
                <c:pt idx="122">
                  <c:v>4927.8995789473702</c:v>
                </c:pt>
                <c:pt idx="123">
                  <c:v>4927.8995789473702</c:v>
                </c:pt>
                <c:pt idx="124">
                  <c:v>5880.29</c:v>
                </c:pt>
                <c:pt idx="125">
                  <c:v>8285.68</c:v>
                </c:pt>
                <c:pt idx="126">
                  <c:v>3514.2</c:v>
                </c:pt>
                <c:pt idx="127">
                  <c:v>4150.55</c:v>
                </c:pt>
                <c:pt idx="128">
                  <c:v>5149.4799999999996</c:v>
                </c:pt>
                <c:pt idx="129">
                  <c:v>4244.79</c:v>
                </c:pt>
                <c:pt idx="130">
                  <c:v>2674</c:v>
                </c:pt>
                <c:pt idx="131">
                  <c:v>5102.84</c:v>
                </c:pt>
                <c:pt idx="132">
                  <c:v>3406.54</c:v>
                </c:pt>
                <c:pt idx="133">
                  <c:v>5710.39</c:v>
                </c:pt>
                <c:pt idx="134">
                  <c:v>3620.86</c:v>
                </c:pt>
                <c:pt idx="135">
                  <c:v>7324.9</c:v>
                </c:pt>
                <c:pt idx="136">
                  <c:v>3825.12</c:v>
                </c:pt>
                <c:pt idx="137">
                  <c:v>4516.91</c:v>
                </c:pt>
                <c:pt idx="138">
                  <c:v>6220.28</c:v>
                </c:pt>
                <c:pt idx="139">
                  <c:v>3153.7</c:v>
                </c:pt>
                <c:pt idx="140">
                  <c:v>5341.19</c:v>
                </c:pt>
                <c:pt idx="141">
                  <c:v>6960.71</c:v>
                </c:pt>
                <c:pt idx="142">
                  <c:v>2588.7800000000002</c:v>
                </c:pt>
                <c:pt idx="143">
                  <c:v>5276.95</c:v>
                </c:pt>
                <c:pt idx="144">
                  <c:v>5389.82</c:v>
                </c:pt>
                <c:pt idx="145">
                  <c:v>6172.73</c:v>
                </c:pt>
                <c:pt idx="146">
                  <c:v>3144.57</c:v>
                </c:pt>
                <c:pt idx="147">
                  <c:v>4927.8995789473702</c:v>
                </c:pt>
                <c:pt idx="148">
                  <c:v>5782.91</c:v>
                </c:pt>
                <c:pt idx="149">
                  <c:v>5445.48</c:v>
                </c:pt>
                <c:pt idx="150">
                  <c:v>5375.74</c:v>
                </c:pt>
                <c:pt idx="151">
                  <c:v>5519.67</c:v>
                </c:pt>
                <c:pt idx="152">
                  <c:v>3979.96</c:v>
                </c:pt>
                <c:pt idx="153">
                  <c:v>5348.38</c:v>
                </c:pt>
                <c:pt idx="154">
                  <c:v>5439.61</c:v>
                </c:pt>
                <c:pt idx="155">
                  <c:v>3928.47</c:v>
                </c:pt>
                <c:pt idx="156">
                  <c:v>7798.66</c:v>
                </c:pt>
                <c:pt idx="157">
                  <c:v>5710.75</c:v>
                </c:pt>
                <c:pt idx="158">
                  <c:v>3213.04</c:v>
                </c:pt>
                <c:pt idx="159">
                  <c:v>5984.83</c:v>
                </c:pt>
                <c:pt idx="160">
                  <c:v>3537.98</c:v>
                </c:pt>
                <c:pt idx="161">
                  <c:v>6180.63</c:v>
                </c:pt>
                <c:pt idx="162">
                  <c:v>6737.89</c:v>
                </c:pt>
                <c:pt idx="163">
                  <c:v>3768.98</c:v>
                </c:pt>
                <c:pt idx="164">
                  <c:v>6445.06</c:v>
                </c:pt>
                <c:pt idx="165">
                  <c:v>5619.17</c:v>
                </c:pt>
                <c:pt idx="166">
                  <c:v>6233.09</c:v>
                </c:pt>
                <c:pt idx="167">
                  <c:v>4927.8995789473702</c:v>
                </c:pt>
                <c:pt idx="168">
                  <c:v>4631.92</c:v>
                </c:pt>
                <c:pt idx="169">
                  <c:v>3869.4</c:v>
                </c:pt>
                <c:pt idx="170">
                  <c:v>3665.73</c:v>
                </c:pt>
                <c:pt idx="171">
                  <c:v>4927.8995789473702</c:v>
                </c:pt>
                <c:pt idx="172">
                  <c:v>4884.3500000000004</c:v>
                </c:pt>
                <c:pt idx="173">
                  <c:v>5511.73</c:v>
                </c:pt>
                <c:pt idx="174">
                  <c:v>5415.04</c:v>
                </c:pt>
                <c:pt idx="175">
                  <c:v>6240.77</c:v>
                </c:pt>
                <c:pt idx="176">
                  <c:v>5019.5</c:v>
                </c:pt>
                <c:pt idx="177">
                  <c:v>7180.3</c:v>
                </c:pt>
                <c:pt idx="178">
                  <c:v>4603.01</c:v>
                </c:pt>
                <c:pt idx="179">
                  <c:v>9080.25</c:v>
                </c:pt>
                <c:pt idx="180">
                  <c:v>5938.5</c:v>
                </c:pt>
                <c:pt idx="181">
                  <c:v>3714.26</c:v>
                </c:pt>
                <c:pt idx="182">
                  <c:v>3393.66</c:v>
                </c:pt>
                <c:pt idx="183">
                  <c:v>5723.71</c:v>
                </c:pt>
                <c:pt idx="184">
                  <c:v>4664.8100000000004</c:v>
                </c:pt>
                <c:pt idx="185">
                  <c:v>6071</c:v>
                </c:pt>
                <c:pt idx="186">
                  <c:v>5709.86</c:v>
                </c:pt>
                <c:pt idx="187">
                  <c:v>4890.76</c:v>
                </c:pt>
                <c:pt idx="188">
                  <c:v>3729.81</c:v>
                </c:pt>
                <c:pt idx="189">
                  <c:v>2727.73</c:v>
                </c:pt>
                <c:pt idx="190">
                  <c:v>4330.2299999999996</c:v>
                </c:pt>
                <c:pt idx="191">
                  <c:v>6284.6</c:v>
                </c:pt>
                <c:pt idx="192">
                  <c:v>4927.8995789473702</c:v>
                </c:pt>
                <c:pt idx="193">
                  <c:v>3131.39</c:v>
                </c:pt>
                <c:pt idx="194">
                  <c:v>5259.77</c:v>
                </c:pt>
                <c:pt idx="195">
                  <c:v>5577.98</c:v>
                </c:pt>
                <c:pt idx="196">
                  <c:v>3674.21</c:v>
                </c:pt>
                <c:pt idx="197">
                  <c:v>5230.59</c:v>
                </c:pt>
                <c:pt idx="198">
                  <c:v>5087.3100000000004</c:v>
                </c:pt>
                <c:pt idx="199">
                  <c:v>3285.54</c:v>
                </c:pt>
              </c:numCache>
            </c:numRef>
          </c:xVal>
          <c:yVal>
            <c:numRef>
              <c:f>Work_sheet!$E$2:$E$201</c:f>
              <c:numCache>
                <c:formatCode>"$"#,##0.00</c:formatCode>
                <c:ptCount val="200"/>
                <c:pt idx="0">
                  <c:v>2286.23</c:v>
                </c:pt>
                <c:pt idx="1">
                  <c:v>2448.63</c:v>
                </c:pt>
                <c:pt idx="2">
                  <c:v>2866.44</c:v>
                </c:pt>
                <c:pt idx="3">
                  <c:v>2843.04</c:v>
                </c:pt>
                <c:pt idx="4">
                  <c:v>897.86</c:v>
                </c:pt>
                <c:pt idx="5">
                  <c:v>1249.74</c:v>
                </c:pt>
                <c:pt idx="6">
                  <c:v>2412.0300000000002</c:v>
                </c:pt>
                <c:pt idx="7">
                  <c:v>2411.0300000000002</c:v>
                </c:pt>
                <c:pt idx="8">
                  <c:v>2412.04</c:v>
                </c:pt>
                <c:pt idx="9">
                  <c:v>5082.1899999999996</c:v>
                </c:pt>
                <c:pt idx="10">
                  <c:v>2456.71</c:v>
                </c:pt>
                <c:pt idx="11">
                  <c:v>2908.45</c:v>
                </c:pt>
                <c:pt idx="12">
                  <c:v>2763.2</c:v>
                </c:pt>
                <c:pt idx="13">
                  <c:v>2521.11</c:v>
                </c:pt>
                <c:pt idx="14">
                  <c:v>1747.78</c:v>
                </c:pt>
                <c:pt idx="15">
                  <c:v>2607.1799999999998</c:v>
                </c:pt>
                <c:pt idx="16">
                  <c:v>1381.74</c:v>
                </c:pt>
                <c:pt idx="17">
                  <c:v>1810.55</c:v>
                </c:pt>
                <c:pt idx="18">
                  <c:v>1611.71</c:v>
                </c:pt>
                <c:pt idx="19">
                  <c:v>2083.8517708333316</c:v>
                </c:pt>
                <c:pt idx="20">
                  <c:v>3851.73</c:v>
                </c:pt>
                <c:pt idx="21">
                  <c:v>506.19</c:v>
                </c:pt>
                <c:pt idx="22">
                  <c:v>2549.0100000000002</c:v>
                </c:pt>
                <c:pt idx="23">
                  <c:v>709.83</c:v>
                </c:pt>
                <c:pt idx="24">
                  <c:v>1622.45</c:v>
                </c:pt>
                <c:pt idx="25">
                  <c:v>2871.16</c:v>
                </c:pt>
                <c:pt idx="26">
                  <c:v>2051.42</c:v>
                </c:pt>
                <c:pt idx="27">
                  <c:v>1137.8</c:v>
                </c:pt>
                <c:pt idx="28">
                  <c:v>1427.76</c:v>
                </c:pt>
                <c:pt idx="29">
                  <c:v>2543.6799999999998</c:v>
                </c:pt>
                <c:pt idx="30">
                  <c:v>1415.71</c:v>
                </c:pt>
                <c:pt idx="31">
                  <c:v>2173.17</c:v>
                </c:pt>
                <c:pt idx="32">
                  <c:v>2036.46</c:v>
                </c:pt>
                <c:pt idx="33">
                  <c:v>1478.72</c:v>
                </c:pt>
                <c:pt idx="34">
                  <c:v>3715.16</c:v>
                </c:pt>
                <c:pt idx="35">
                  <c:v>2507.14</c:v>
                </c:pt>
                <c:pt idx="36">
                  <c:v>379.89</c:v>
                </c:pt>
                <c:pt idx="37">
                  <c:v>2149.16</c:v>
                </c:pt>
                <c:pt idx="38">
                  <c:v>1470.57</c:v>
                </c:pt>
                <c:pt idx="39">
                  <c:v>2681.95</c:v>
                </c:pt>
                <c:pt idx="40">
                  <c:v>1365.98</c:v>
                </c:pt>
                <c:pt idx="41">
                  <c:v>1908.21</c:v>
                </c:pt>
                <c:pt idx="42">
                  <c:v>2083.8517708333316</c:v>
                </c:pt>
                <c:pt idx="43">
                  <c:v>2692.6</c:v>
                </c:pt>
                <c:pt idx="44">
                  <c:v>1039.76</c:v>
                </c:pt>
                <c:pt idx="45">
                  <c:v>1732.4</c:v>
                </c:pt>
                <c:pt idx="46">
                  <c:v>1620.04</c:v>
                </c:pt>
                <c:pt idx="47">
                  <c:v>1477.34</c:v>
                </c:pt>
                <c:pt idx="48">
                  <c:v>3412.36</c:v>
                </c:pt>
                <c:pt idx="49">
                  <c:v>2323.9899999999998</c:v>
                </c:pt>
                <c:pt idx="50">
                  <c:v>991.29</c:v>
                </c:pt>
                <c:pt idx="51">
                  <c:v>2734.29</c:v>
                </c:pt>
                <c:pt idx="52">
                  <c:v>3697.72</c:v>
                </c:pt>
                <c:pt idx="53">
                  <c:v>2825.97</c:v>
                </c:pt>
                <c:pt idx="54">
                  <c:v>784.5</c:v>
                </c:pt>
                <c:pt idx="55">
                  <c:v>1612.61</c:v>
                </c:pt>
                <c:pt idx="56">
                  <c:v>3013.53</c:v>
                </c:pt>
                <c:pt idx="57">
                  <c:v>2083.8517708333316</c:v>
                </c:pt>
                <c:pt idx="58">
                  <c:v>2355.06</c:v>
                </c:pt>
                <c:pt idx="59">
                  <c:v>2619.71</c:v>
                </c:pt>
                <c:pt idx="60">
                  <c:v>1258.46</c:v>
                </c:pt>
                <c:pt idx="61">
                  <c:v>1952.38</c:v>
                </c:pt>
                <c:pt idx="62">
                  <c:v>593.01</c:v>
                </c:pt>
                <c:pt idx="63">
                  <c:v>1180.49</c:v>
                </c:pt>
                <c:pt idx="64">
                  <c:v>1797.95</c:v>
                </c:pt>
                <c:pt idx="65">
                  <c:v>1001.77</c:v>
                </c:pt>
                <c:pt idx="66">
                  <c:v>3305.93</c:v>
                </c:pt>
                <c:pt idx="67">
                  <c:v>855.89</c:v>
                </c:pt>
                <c:pt idx="68">
                  <c:v>1647.96</c:v>
                </c:pt>
                <c:pt idx="69">
                  <c:v>2104.59</c:v>
                </c:pt>
                <c:pt idx="70">
                  <c:v>3153.02</c:v>
                </c:pt>
                <c:pt idx="71">
                  <c:v>851.31</c:v>
                </c:pt>
                <c:pt idx="72">
                  <c:v>2930.53</c:v>
                </c:pt>
                <c:pt idx="73">
                  <c:v>2008.19</c:v>
                </c:pt>
                <c:pt idx="74">
                  <c:v>1214.79</c:v>
                </c:pt>
                <c:pt idx="75">
                  <c:v>2369.6799999999998</c:v>
                </c:pt>
                <c:pt idx="76">
                  <c:v>2159.25</c:v>
                </c:pt>
                <c:pt idx="77">
                  <c:v>1519.83</c:v>
                </c:pt>
                <c:pt idx="78">
                  <c:v>2055.84</c:v>
                </c:pt>
                <c:pt idx="79">
                  <c:v>1691.75</c:v>
                </c:pt>
                <c:pt idx="80">
                  <c:v>2090.81</c:v>
                </c:pt>
                <c:pt idx="81">
                  <c:v>2529.6999999999998</c:v>
                </c:pt>
                <c:pt idx="82">
                  <c:v>3268.81</c:v>
                </c:pt>
                <c:pt idx="83">
                  <c:v>1009.75</c:v>
                </c:pt>
                <c:pt idx="84">
                  <c:v>3706.43</c:v>
                </c:pt>
                <c:pt idx="85">
                  <c:v>438.33</c:v>
                </c:pt>
                <c:pt idx="86">
                  <c:v>1878.57</c:v>
                </c:pt>
                <c:pt idx="87">
                  <c:v>2470.65</c:v>
                </c:pt>
                <c:pt idx="88">
                  <c:v>2224.79</c:v>
                </c:pt>
                <c:pt idx="89">
                  <c:v>1501.84</c:v>
                </c:pt>
                <c:pt idx="90">
                  <c:v>1833.5</c:v>
                </c:pt>
                <c:pt idx="91">
                  <c:v>1605.6</c:v>
                </c:pt>
                <c:pt idx="92">
                  <c:v>1528.51</c:v>
                </c:pt>
                <c:pt idx="93">
                  <c:v>2679.68</c:v>
                </c:pt>
                <c:pt idx="94">
                  <c:v>2285.61</c:v>
                </c:pt>
                <c:pt idx="95">
                  <c:v>1445.67</c:v>
                </c:pt>
                <c:pt idx="96">
                  <c:v>2719.68</c:v>
                </c:pt>
                <c:pt idx="97">
                  <c:v>2245.84</c:v>
                </c:pt>
                <c:pt idx="98">
                  <c:v>2650.29</c:v>
                </c:pt>
                <c:pt idx="99">
                  <c:v>2503.6999999999998</c:v>
                </c:pt>
                <c:pt idx="100">
                  <c:v>1336.8</c:v>
                </c:pt>
                <c:pt idx="101">
                  <c:v>1551.86</c:v>
                </c:pt>
                <c:pt idx="102">
                  <c:v>2597.83</c:v>
                </c:pt>
                <c:pt idx="103">
                  <c:v>2488.3000000000002</c:v>
                </c:pt>
                <c:pt idx="104">
                  <c:v>1983.28</c:v>
                </c:pt>
                <c:pt idx="105">
                  <c:v>2093.86</c:v>
                </c:pt>
                <c:pt idx="106">
                  <c:v>3022.13</c:v>
                </c:pt>
                <c:pt idx="107">
                  <c:v>1526.74</c:v>
                </c:pt>
                <c:pt idx="108">
                  <c:v>2437.6799999999998</c:v>
                </c:pt>
                <c:pt idx="109">
                  <c:v>1838.25</c:v>
                </c:pt>
                <c:pt idx="110">
                  <c:v>1825.86</c:v>
                </c:pt>
                <c:pt idx="111">
                  <c:v>2879.02</c:v>
                </c:pt>
                <c:pt idx="112">
                  <c:v>2660.33</c:v>
                </c:pt>
                <c:pt idx="113">
                  <c:v>2650.81</c:v>
                </c:pt>
                <c:pt idx="114">
                  <c:v>3044.38</c:v>
                </c:pt>
                <c:pt idx="115">
                  <c:v>2016.8</c:v>
                </c:pt>
                <c:pt idx="116">
                  <c:v>2545.56</c:v>
                </c:pt>
                <c:pt idx="117">
                  <c:v>2083.8517708333316</c:v>
                </c:pt>
                <c:pt idx="118">
                  <c:v>2259.33</c:v>
                </c:pt>
                <c:pt idx="119">
                  <c:v>1895.89</c:v>
                </c:pt>
                <c:pt idx="120">
                  <c:v>2077.6</c:v>
                </c:pt>
                <c:pt idx="121">
                  <c:v>2476.13</c:v>
                </c:pt>
                <c:pt idx="122">
                  <c:v>1345.42</c:v>
                </c:pt>
                <c:pt idx="123">
                  <c:v>3673.91</c:v>
                </c:pt>
                <c:pt idx="124">
                  <c:v>1195.19</c:v>
                </c:pt>
                <c:pt idx="125">
                  <c:v>1028.6500000000001</c:v>
                </c:pt>
                <c:pt idx="126">
                  <c:v>2926.49</c:v>
                </c:pt>
                <c:pt idx="127">
                  <c:v>2633.33</c:v>
                </c:pt>
                <c:pt idx="128">
                  <c:v>2499.3000000000002</c:v>
                </c:pt>
                <c:pt idx="129">
                  <c:v>2502.6799999999998</c:v>
                </c:pt>
                <c:pt idx="130">
                  <c:v>1990.2</c:v>
                </c:pt>
                <c:pt idx="131">
                  <c:v>1282.2</c:v>
                </c:pt>
                <c:pt idx="132">
                  <c:v>2060.64</c:v>
                </c:pt>
                <c:pt idx="133">
                  <c:v>1458.27</c:v>
                </c:pt>
                <c:pt idx="134">
                  <c:v>2780.1</c:v>
                </c:pt>
                <c:pt idx="135">
                  <c:v>1882.35</c:v>
                </c:pt>
                <c:pt idx="136">
                  <c:v>1339.6</c:v>
                </c:pt>
                <c:pt idx="137">
                  <c:v>1742.89</c:v>
                </c:pt>
                <c:pt idx="138">
                  <c:v>2330.35</c:v>
                </c:pt>
                <c:pt idx="139">
                  <c:v>1549.02</c:v>
                </c:pt>
                <c:pt idx="140">
                  <c:v>1342.22</c:v>
                </c:pt>
                <c:pt idx="141">
                  <c:v>2194.9499999999998</c:v>
                </c:pt>
                <c:pt idx="142">
                  <c:v>2195.9699999999998</c:v>
                </c:pt>
                <c:pt idx="143">
                  <c:v>1594.45</c:v>
                </c:pt>
                <c:pt idx="144">
                  <c:v>1623.17</c:v>
                </c:pt>
                <c:pt idx="145">
                  <c:v>2185.64</c:v>
                </c:pt>
                <c:pt idx="146">
                  <c:v>841.53</c:v>
                </c:pt>
                <c:pt idx="147">
                  <c:v>874.03</c:v>
                </c:pt>
                <c:pt idx="148">
                  <c:v>1425.24</c:v>
                </c:pt>
                <c:pt idx="149">
                  <c:v>1829.24</c:v>
                </c:pt>
                <c:pt idx="150">
                  <c:v>2248.73</c:v>
                </c:pt>
                <c:pt idx="151">
                  <c:v>2083.8517708333316</c:v>
                </c:pt>
                <c:pt idx="152">
                  <c:v>2686.13</c:v>
                </c:pt>
                <c:pt idx="153">
                  <c:v>1872.05</c:v>
                </c:pt>
                <c:pt idx="154">
                  <c:v>1984.79</c:v>
                </c:pt>
                <c:pt idx="155">
                  <c:v>1197.98</c:v>
                </c:pt>
                <c:pt idx="156">
                  <c:v>1985.19</c:v>
                </c:pt>
                <c:pt idx="157">
                  <c:v>1769.07</c:v>
                </c:pt>
                <c:pt idx="158">
                  <c:v>2258.17</c:v>
                </c:pt>
                <c:pt idx="159">
                  <c:v>1338.22</c:v>
                </c:pt>
                <c:pt idx="160">
                  <c:v>2415.48</c:v>
                </c:pt>
                <c:pt idx="161">
                  <c:v>3226.19</c:v>
                </c:pt>
                <c:pt idx="162">
                  <c:v>1912.99</c:v>
                </c:pt>
                <c:pt idx="163">
                  <c:v>2321.37</c:v>
                </c:pt>
                <c:pt idx="164">
                  <c:v>2552.12</c:v>
                </c:pt>
                <c:pt idx="165">
                  <c:v>2083.8517708333316</c:v>
                </c:pt>
                <c:pt idx="166">
                  <c:v>2179.27</c:v>
                </c:pt>
                <c:pt idx="167">
                  <c:v>2083.8517708333316</c:v>
                </c:pt>
                <c:pt idx="168">
                  <c:v>2078.14</c:v>
                </c:pt>
                <c:pt idx="169">
                  <c:v>1381.59</c:v>
                </c:pt>
                <c:pt idx="170">
                  <c:v>2019.61</c:v>
                </c:pt>
                <c:pt idx="171">
                  <c:v>2398.4</c:v>
                </c:pt>
                <c:pt idx="172">
                  <c:v>3160.91</c:v>
                </c:pt>
                <c:pt idx="173">
                  <c:v>2767.42</c:v>
                </c:pt>
                <c:pt idx="174">
                  <c:v>3722.55</c:v>
                </c:pt>
                <c:pt idx="175">
                  <c:v>1386.12</c:v>
                </c:pt>
                <c:pt idx="176">
                  <c:v>2697.86</c:v>
                </c:pt>
                <c:pt idx="177">
                  <c:v>2146.67</c:v>
                </c:pt>
                <c:pt idx="178">
                  <c:v>3751.84</c:v>
                </c:pt>
                <c:pt idx="179">
                  <c:v>1353.36</c:v>
                </c:pt>
                <c:pt idx="180">
                  <c:v>1328.22</c:v>
                </c:pt>
                <c:pt idx="181">
                  <c:v>1520.49</c:v>
                </c:pt>
                <c:pt idx="182">
                  <c:v>2083.8517708333316</c:v>
                </c:pt>
                <c:pt idx="183">
                  <c:v>1579.4</c:v>
                </c:pt>
                <c:pt idx="184">
                  <c:v>1392.69</c:v>
                </c:pt>
                <c:pt idx="185">
                  <c:v>2120.3200000000002</c:v>
                </c:pt>
                <c:pt idx="186">
                  <c:v>2273.4</c:v>
                </c:pt>
                <c:pt idx="187">
                  <c:v>3500.94</c:v>
                </c:pt>
                <c:pt idx="188">
                  <c:v>2760.34</c:v>
                </c:pt>
                <c:pt idx="189">
                  <c:v>1538.48</c:v>
                </c:pt>
                <c:pt idx="190">
                  <c:v>1281.27</c:v>
                </c:pt>
                <c:pt idx="191">
                  <c:v>2393.54</c:v>
                </c:pt>
                <c:pt idx="192">
                  <c:v>943.81</c:v>
                </c:pt>
                <c:pt idx="193">
                  <c:v>3465.17</c:v>
                </c:pt>
                <c:pt idx="194">
                  <c:v>2943.55</c:v>
                </c:pt>
                <c:pt idx="195">
                  <c:v>1624.66</c:v>
                </c:pt>
                <c:pt idx="196">
                  <c:v>629.49</c:v>
                </c:pt>
                <c:pt idx="197">
                  <c:v>3083.1</c:v>
                </c:pt>
                <c:pt idx="198">
                  <c:v>1908.37</c:v>
                </c:pt>
                <c:pt idx="199">
                  <c:v>2990.25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B2-4BB5-B4EF-A1746A8FD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5104431"/>
        <c:axId val="1537313887"/>
      </c:scatterChart>
      <c:valAx>
        <c:axId val="153510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313887"/>
        <c:crosses val="autoZero"/>
        <c:crossBetween val="midCat"/>
      </c:valAx>
      <c:valAx>
        <c:axId val="153731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104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Relationship between Discount Offered and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Work_sheet!$H$1</c:f>
              <c:strCache>
                <c:ptCount val="1"/>
                <c:pt idx="0">
                  <c:v>Discounts Offered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8575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Work_sheet!$E$2:$E$201</c:f>
              <c:numCache>
                <c:formatCode>"$"#,##0.00</c:formatCode>
                <c:ptCount val="200"/>
                <c:pt idx="0">
                  <c:v>2286.23</c:v>
                </c:pt>
                <c:pt idx="1">
                  <c:v>2448.63</c:v>
                </c:pt>
                <c:pt idx="2">
                  <c:v>2866.44</c:v>
                </c:pt>
                <c:pt idx="3">
                  <c:v>2843.04</c:v>
                </c:pt>
                <c:pt idx="4">
                  <c:v>897.86</c:v>
                </c:pt>
                <c:pt idx="5">
                  <c:v>1249.74</c:v>
                </c:pt>
                <c:pt idx="6">
                  <c:v>2412.0300000000002</c:v>
                </c:pt>
                <c:pt idx="7">
                  <c:v>2411.0300000000002</c:v>
                </c:pt>
                <c:pt idx="8">
                  <c:v>2412.04</c:v>
                </c:pt>
                <c:pt idx="9">
                  <c:v>5082.1899999999996</c:v>
                </c:pt>
                <c:pt idx="10">
                  <c:v>2456.71</c:v>
                </c:pt>
                <c:pt idx="11">
                  <c:v>2908.45</c:v>
                </c:pt>
                <c:pt idx="12">
                  <c:v>2763.2</c:v>
                </c:pt>
                <c:pt idx="13">
                  <c:v>2521.11</c:v>
                </c:pt>
                <c:pt idx="14">
                  <c:v>1747.78</c:v>
                </c:pt>
                <c:pt idx="15">
                  <c:v>2607.1799999999998</c:v>
                </c:pt>
                <c:pt idx="16">
                  <c:v>1381.74</c:v>
                </c:pt>
                <c:pt idx="17">
                  <c:v>1810.55</c:v>
                </c:pt>
                <c:pt idx="18">
                  <c:v>1611.71</c:v>
                </c:pt>
                <c:pt idx="19">
                  <c:v>2083.8517708333316</c:v>
                </c:pt>
                <c:pt idx="20">
                  <c:v>3851.73</c:v>
                </c:pt>
                <c:pt idx="21">
                  <c:v>506.19</c:v>
                </c:pt>
                <c:pt idx="22">
                  <c:v>2549.0100000000002</c:v>
                </c:pt>
                <c:pt idx="23">
                  <c:v>709.83</c:v>
                </c:pt>
                <c:pt idx="24">
                  <c:v>1622.45</c:v>
                </c:pt>
                <c:pt idx="25">
                  <c:v>2871.16</c:v>
                </c:pt>
                <c:pt idx="26">
                  <c:v>2051.42</c:v>
                </c:pt>
                <c:pt idx="27">
                  <c:v>1137.8</c:v>
                </c:pt>
                <c:pt idx="28">
                  <c:v>1427.76</c:v>
                </c:pt>
                <c:pt idx="29">
                  <c:v>2543.6799999999998</c:v>
                </c:pt>
                <c:pt idx="30">
                  <c:v>1415.71</c:v>
                </c:pt>
                <c:pt idx="31">
                  <c:v>2173.17</c:v>
                </c:pt>
                <c:pt idx="32">
                  <c:v>2036.46</c:v>
                </c:pt>
                <c:pt idx="33">
                  <c:v>1478.72</c:v>
                </c:pt>
                <c:pt idx="34">
                  <c:v>3715.16</c:v>
                </c:pt>
                <c:pt idx="35">
                  <c:v>2507.14</c:v>
                </c:pt>
                <c:pt idx="36">
                  <c:v>379.89</c:v>
                </c:pt>
                <c:pt idx="37">
                  <c:v>2149.16</c:v>
                </c:pt>
                <c:pt idx="38">
                  <c:v>1470.57</c:v>
                </c:pt>
                <c:pt idx="39">
                  <c:v>2681.95</c:v>
                </c:pt>
                <c:pt idx="40">
                  <c:v>1365.98</c:v>
                </c:pt>
                <c:pt idx="41">
                  <c:v>1908.21</c:v>
                </c:pt>
                <c:pt idx="42">
                  <c:v>2083.8517708333316</c:v>
                </c:pt>
                <c:pt idx="43">
                  <c:v>2692.6</c:v>
                </c:pt>
                <c:pt idx="44">
                  <c:v>1039.76</c:v>
                </c:pt>
                <c:pt idx="45">
                  <c:v>1732.4</c:v>
                </c:pt>
                <c:pt idx="46">
                  <c:v>1620.04</c:v>
                </c:pt>
                <c:pt idx="47">
                  <c:v>1477.34</c:v>
                </c:pt>
                <c:pt idx="48">
                  <c:v>3412.36</c:v>
                </c:pt>
                <c:pt idx="49">
                  <c:v>2323.9899999999998</c:v>
                </c:pt>
                <c:pt idx="50">
                  <c:v>991.29</c:v>
                </c:pt>
                <c:pt idx="51">
                  <c:v>2734.29</c:v>
                </c:pt>
                <c:pt idx="52">
                  <c:v>3697.72</c:v>
                </c:pt>
                <c:pt idx="53">
                  <c:v>2825.97</c:v>
                </c:pt>
                <c:pt idx="54">
                  <c:v>784.5</c:v>
                </c:pt>
                <c:pt idx="55">
                  <c:v>1612.61</c:v>
                </c:pt>
                <c:pt idx="56">
                  <c:v>3013.53</c:v>
                </c:pt>
                <c:pt idx="57">
                  <c:v>2083.8517708333316</c:v>
                </c:pt>
                <c:pt idx="58">
                  <c:v>2355.06</c:v>
                </c:pt>
                <c:pt idx="59">
                  <c:v>2619.71</c:v>
                </c:pt>
                <c:pt idx="60">
                  <c:v>1258.46</c:v>
                </c:pt>
                <c:pt idx="61">
                  <c:v>1952.38</c:v>
                </c:pt>
                <c:pt idx="62">
                  <c:v>593.01</c:v>
                </c:pt>
                <c:pt idx="63">
                  <c:v>1180.49</c:v>
                </c:pt>
                <c:pt idx="64">
                  <c:v>1797.95</c:v>
                </c:pt>
                <c:pt idx="65">
                  <c:v>1001.77</c:v>
                </c:pt>
                <c:pt idx="66">
                  <c:v>3305.93</c:v>
                </c:pt>
                <c:pt idx="67">
                  <c:v>855.89</c:v>
                </c:pt>
                <c:pt idx="68">
                  <c:v>1647.96</c:v>
                </c:pt>
                <c:pt idx="69">
                  <c:v>2104.59</c:v>
                </c:pt>
                <c:pt idx="70">
                  <c:v>3153.02</c:v>
                </c:pt>
                <c:pt idx="71">
                  <c:v>851.31</c:v>
                </c:pt>
                <c:pt idx="72">
                  <c:v>2930.53</c:v>
                </c:pt>
                <c:pt idx="73">
                  <c:v>2008.19</c:v>
                </c:pt>
                <c:pt idx="74">
                  <c:v>1214.79</c:v>
                </c:pt>
                <c:pt idx="75">
                  <c:v>2369.6799999999998</c:v>
                </c:pt>
                <c:pt idx="76">
                  <c:v>2159.25</c:v>
                </c:pt>
                <c:pt idx="77">
                  <c:v>1519.83</c:v>
                </c:pt>
                <c:pt idx="78">
                  <c:v>2055.84</c:v>
                </c:pt>
                <c:pt idx="79">
                  <c:v>1691.75</c:v>
                </c:pt>
                <c:pt idx="80">
                  <c:v>2090.81</c:v>
                </c:pt>
                <c:pt idx="81">
                  <c:v>2529.6999999999998</c:v>
                </c:pt>
                <c:pt idx="82">
                  <c:v>3268.81</c:v>
                </c:pt>
                <c:pt idx="83">
                  <c:v>1009.75</c:v>
                </c:pt>
                <c:pt idx="84">
                  <c:v>3706.43</c:v>
                </c:pt>
                <c:pt idx="85">
                  <c:v>438.33</c:v>
                </c:pt>
                <c:pt idx="86">
                  <c:v>1878.57</c:v>
                </c:pt>
                <c:pt idx="87">
                  <c:v>2470.65</c:v>
                </c:pt>
                <c:pt idx="88">
                  <c:v>2224.79</c:v>
                </c:pt>
                <c:pt idx="89">
                  <c:v>1501.84</c:v>
                </c:pt>
                <c:pt idx="90">
                  <c:v>1833.5</c:v>
                </c:pt>
                <c:pt idx="91">
                  <c:v>1605.6</c:v>
                </c:pt>
                <c:pt idx="92">
                  <c:v>1528.51</c:v>
                </c:pt>
                <c:pt idx="93">
                  <c:v>2679.68</c:v>
                </c:pt>
                <c:pt idx="94">
                  <c:v>2285.61</c:v>
                </c:pt>
                <c:pt idx="95">
                  <c:v>1445.67</c:v>
                </c:pt>
                <c:pt idx="96">
                  <c:v>2719.68</c:v>
                </c:pt>
                <c:pt idx="97">
                  <c:v>2245.84</c:v>
                </c:pt>
                <c:pt idx="98">
                  <c:v>2650.29</c:v>
                </c:pt>
                <c:pt idx="99">
                  <c:v>2503.6999999999998</c:v>
                </c:pt>
                <c:pt idx="100">
                  <c:v>1336.8</c:v>
                </c:pt>
                <c:pt idx="101">
                  <c:v>1551.86</c:v>
                </c:pt>
                <c:pt idx="102">
                  <c:v>2597.83</c:v>
                </c:pt>
                <c:pt idx="103">
                  <c:v>2488.3000000000002</c:v>
                </c:pt>
                <c:pt idx="104">
                  <c:v>1983.28</c:v>
                </c:pt>
                <c:pt idx="105">
                  <c:v>2093.86</c:v>
                </c:pt>
                <c:pt idx="106">
                  <c:v>3022.13</c:v>
                </c:pt>
                <c:pt idx="107">
                  <c:v>1526.74</c:v>
                </c:pt>
                <c:pt idx="108">
                  <c:v>2437.6799999999998</c:v>
                </c:pt>
                <c:pt idx="109">
                  <c:v>1838.25</c:v>
                </c:pt>
                <c:pt idx="110">
                  <c:v>1825.86</c:v>
                </c:pt>
                <c:pt idx="111">
                  <c:v>2879.02</c:v>
                </c:pt>
                <c:pt idx="112">
                  <c:v>2660.33</c:v>
                </c:pt>
                <c:pt idx="113">
                  <c:v>2650.81</c:v>
                </c:pt>
                <c:pt idx="114">
                  <c:v>3044.38</c:v>
                </c:pt>
                <c:pt idx="115">
                  <c:v>2016.8</c:v>
                </c:pt>
                <c:pt idx="116">
                  <c:v>2545.56</c:v>
                </c:pt>
                <c:pt idx="117">
                  <c:v>2083.8517708333316</c:v>
                </c:pt>
                <c:pt idx="118">
                  <c:v>2259.33</c:v>
                </c:pt>
                <c:pt idx="119">
                  <c:v>1895.89</c:v>
                </c:pt>
                <c:pt idx="120">
                  <c:v>2077.6</c:v>
                </c:pt>
                <c:pt idx="121">
                  <c:v>2476.13</c:v>
                </c:pt>
                <c:pt idx="122">
                  <c:v>1345.42</c:v>
                </c:pt>
                <c:pt idx="123">
                  <c:v>3673.91</c:v>
                </c:pt>
                <c:pt idx="124">
                  <c:v>1195.19</c:v>
                </c:pt>
                <c:pt idx="125">
                  <c:v>1028.6500000000001</c:v>
                </c:pt>
                <c:pt idx="126">
                  <c:v>2926.49</c:v>
                </c:pt>
                <c:pt idx="127">
                  <c:v>2633.33</c:v>
                </c:pt>
                <c:pt idx="128">
                  <c:v>2499.3000000000002</c:v>
                </c:pt>
                <c:pt idx="129">
                  <c:v>2502.6799999999998</c:v>
                </c:pt>
                <c:pt idx="130">
                  <c:v>1990.2</c:v>
                </c:pt>
                <c:pt idx="131">
                  <c:v>1282.2</c:v>
                </c:pt>
                <c:pt idx="132">
                  <c:v>2060.64</c:v>
                </c:pt>
                <c:pt idx="133">
                  <c:v>1458.27</c:v>
                </c:pt>
                <c:pt idx="134">
                  <c:v>2780.1</c:v>
                </c:pt>
                <c:pt idx="135">
                  <c:v>1882.35</c:v>
                </c:pt>
                <c:pt idx="136">
                  <c:v>1339.6</c:v>
                </c:pt>
                <c:pt idx="137">
                  <c:v>1742.89</c:v>
                </c:pt>
                <c:pt idx="138">
                  <c:v>2330.35</c:v>
                </c:pt>
                <c:pt idx="139">
                  <c:v>1549.02</c:v>
                </c:pt>
                <c:pt idx="140">
                  <c:v>1342.22</c:v>
                </c:pt>
                <c:pt idx="141">
                  <c:v>2194.9499999999998</c:v>
                </c:pt>
                <c:pt idx="142">
                  <c:v>2195.9699999999998</c:v>
                </c:pt>
                <c:pt idx="143">
                  <c:v>1594.45</c:v>
                </c:pt>
                <c:pt idx="144">
                  <c:v>1623.17</c:v>
                </c:pt>
                <c:pt idx="145">
                  <c:v>2185.64</c:v>
                </c:pt>
                <c:pt idx="146">
                  <c:v>841.53</c:v>
                </c:pt>
                <c:pt idx="147">
                  <c:v>874.03</c:v>
                </c:pt>
                <c:pt idx="148">
                  <c:v>1425.24</c:v>
                </c:pt>
                <c:pt idx="149">
                  <c:v>1829.24</c:v>
                </c:pt>
                <c:pt idx="150">
                  <c:v>2248.73</c:v>
                </c:pt>
                <c:pt idx="151">
                  <c:v>2083.8517708333316</c:v>
                </c:pt>
                <c:pt idx="152">
                  <c:v>2686.13</c:v>
                </c:pt>
                <c:pt idx="153">
                  <c:v>1872.05</c:v>
                </c:pt>
                <c:pt idx="154">
                  <c:v>1984.79</c:v>
                </c:pt>
                <c:pt idx="155">
                  <c:v>1197.98</c:v>
                </c:pt>
                <c:pt idx="156">
                  <c:v>1985.19</c:v>
                </c:pt>
                <c:pt idx="157">
                  <c:v>1769.07</c:v>
                </c:pt>
                <c:pt idx="158">
                  <c:v>2258.17</c:v>
                </c:pt>
                <c:pt idx="159">
                  <c:v>1338.22</c:v>
                </c:pt>
                <c:pt idx="160">
                  <c:v>2415.48</c:v>
                </c:pt>
                <c:pt idx="161">
                  <c:v>3226.19</c:v>
                </c:pt>
                <c:pt idx="162">
                  <c:v>1912.99</c:v>
                </c:pt>
                <c:pt idx="163">
                  <c:v>2321.37</c:v>
                </c:pt>
                <c:pt idx="164">
                  <c:v>2552.12</c:v>
                </c:pt>
                <c:pt idx="165">
                  <c:v>2083.8517708333316</c:v>
                </c:pt>
                <c:pt idx="166">
                  <c:v>2179.27</c:v>
                </c:pt>
                <c:pt idx="167">
                  <c:v>2083.8517708333316</c:v>
                </c:pt>
                <c:pt idx="168">
                  <c:v>2078.14</c:v>
                </c:pt>
                <c:pt idx="169">
                  <c:v>1381.59</c:v>
                </c:pt>
                <c:pt idx="170">
                  <c:v>2019.61</c:v>
                </c:pt>
                <c:pt idx="171">
                  <c:v>2398.4</c:v>
                </c:pt>
                <c:pt idx="172">
                  <c:v>3160.91</c:v>
                </c:pt>
                <c:pt idx="173">
                  <c:v>2767.42</c:v>
                </c:pt>
                <c:pt idx="174">
                  <c:v>3722.55</c:v>
                </c:pt>
                <c:pt idx="175">
                  <c:v>1386.12</c:v>
                </c:pt>
                <c:pt idx="176">
                  <c:v>2697.86</c:v>
                </c:pt>
                <c:pt idx="177">
                  <c:v>2146.67</c:v>
                </c:pt>
                <c:pt idx="178">
                  <c:v>3751.84</c:v>
                </c:pt>
                <c:pt idx="179">
                  <c:v>1353.36</c:v>
                </c:pt>
                <c:pt idx="180">
                  <c:v>1328.22</c:v>
                </c:pt>
                <c:pt idx="181">
                  <c:v>1520.49</c:v>
                </c:pt>
                <c:pt idx="182">
                  <c:v>2083.8517708333316</c:v>
                </c:pt>
                <c:pt idx="183">
                  <c:v>1579.4</c:v>
                </c:pt>
                <c:pt idx="184">
                  <c:v>1392.69</c:v>
                </c:pt>
                <c:pt idx="185">
                  <c:v>2120.3200000000002</c:v>
                </c:pt>
                <c:pt idx="186">
                  <c:v>2273.4</c:v>
                </c:pt>
                <c:pt idx="187">
                  <c:v>3500.94</c:v>
                </c:pt>
                <c:pt idx="188">
                  <c:v>2760.34</c:v>
                </c:pt>
                <c:pt idx="189">
                  <c:v>1538.48</c:v>
                </c:pt>
                <c:pt idx="190">
                  <c:v>1281.27</c:v>
                </c:pt>
                <c:pt idx="191">
                  <c:v>2393.54</c:v>
                </c:pt>
                <c:pt idx="192">
                  <c:v>943.81</c:v>
                </c:pt>
                <c:pt idx="193">
                  <c:v>3465.17</c:v>
                </c:pt>
                <c:pt idx="194">
                  <c:v>2943.55</c:v>
                </c:pt>
                <c:pt idx="195">
                  <c:v>1624.66</c:v>
                </c:pt>
                <c:pt idx="196">
                  <c:v>629.49</c:v>
                </c:pt>
                <c:pt idx="197">
                  <c:v>3083.1</c:v>
                </c:pt>
                <c:pt idx="198">
                  <c:v>1908.37</c:v>
                </c:pt>
                <c:pt idx="199">
                  <c:v>2990.25</c:v>
                </c:pt>
              </c:numCache>
            </c:numRef>
          </c:xVal>
          <c:yVal>
            <c:numRef>
              <c:f>Work_sheet!$H$2:$H$201</c:f>
              <c:numCache>
                <c:formatCode>0.00</c:formatCode>
                <c:ptCount val="200"/>
                <c:pt idx="0">
                  <c:v>19.68</c:v>
                </c:pt>
                <c:pt idx="1">
                  <c:v>21.36</c:v>
                </c:pt>
                <c:pt idx="2">
                  <c:v>18.61</c:v>
                </c:pt>
                <c:pt idx="3">
                  <c:v>9.35</c:v>
                </c:pt>
                <c:pt idx="4">
                  <c:v>12.38</c:v>
                </c:pt>
                <c:pt idx="5">
                  <c:v>17.45</c:v>
                </c:pt>
                <c:pt idx="6">
                  <c:v>8.89</c:v>
                </c:pt>
                <c:pt idx="7">
                  <c:v>18.559999999999999</c:v>
                </c:pt>
                <c:pt idx="8">
                  <c:v>13.8</c:v>
                </c:pt>
                <c:pt idx="9">
                  <c:v>13.13</c:v>
                </c:pt>
                <c:pt idx="10">
                  <c:v>18.55</c:v>
                </c:pt>
                <c:pt idx="11">
                  <c:v>17.22</c:v>
                </c:pt>
                <c:pt idx="12">
                  <c:v>13.2</c:v>
                </c:pt>
                <c:pt idx="13">
                  <c:v>20.8</c:v>
                </c:pt>
                <c:pt idx="14">
                  <c:v>9.59</c:v>
                </c:pt>
                <c:pt idx="15">
                  <c:v>18.079999999999998</c:v>
                </c:pt>
                <c:pt idx="16">
                  <c:v>17.97</c:v>
                </c:pt>
                <c:pt idx="17">
                  <c:v>13.45</c:v>
                </c:pt>
                <c:pt idx="18">
                  <c:v>16.63</c:v>
                </c:pt>
                <c:pt idx="19">
                  <c:v>8.74</c:v>
                </c:pt>
                <c:pt idx="20">
                  <c:v>19.62</c:v>
                </c:pt>
                <c:pt idx="21">
                  <c:v>14.08</c:v>
                </c:pt>
                <c:pt idx="22">
                  <c:v>12.39</c:v>
                </c:pt>
                <c:pt idx="23">
                  <c:v>20.25</c:v>
                </c:pt>
                <c:pt idx="24">
                  <c:v>11.48</c:v>
                </c:pt>
                <c:pt idx="25">
                  <c:v>7.96</c:v>
                </c:pt>
                <c:pt idx="26">
                  <c:v>7.22</c:v>
                </c:pt>
                <c:pt idx="27">
                  <c:v>18.03</c:v>
                </c:pt>
                <c:pt idx="28">
                  <c:v>8.6</c:v>
                </c:pt>
                <c:pt idx="29">
                  <c:v>23.77</c:v>
                </c:pt>
                <c:pt idx="30">
                  <c:v>4.59</c:v>
                </c:pt>
                <c:pt idx="31">
                  <c:v>23.48</c:v>
                </c:pt>
                <c:pt idx="32">
                  <c:v>16.059999999999999</c:v>
                </c:pt>
                <c:pt idx="33">
                  <c:v>14.52</c:v>
                </c:pt>
                <c:pt idx="34">
                  <c:v>12.28</c:v>
                </c:pt>
                <c:pt idx="35">
                  <c:v>17</c:v>
                </c:pt>
                <c:pt idx="36">
                  <c:v>14.81</c:v>
                </c:pt>
                <c:pt idx="37">
                  <c:v>20.52</c:v>
                </c:pt>
                <c:pt idx="38">
                  <c:v>15.57</c:v>
                </c:pt>
                <c:pt idx="39">
                  <c:v>15.75</c:v>
                </c:pt>
                <c:pt idx="40">
                  <c:v>13.18</c:v>
                </c:pt>
                <c:pt idx="41">
                  <c:v>14.72</c:v>
                </c:pt>
                <c:pt idx="42">
                  <c:v>16.54</c:v>
                </c:pt>
                <c:pt idx="43">
                  <c:v>6.45</c:v>
                </c:pt>
                <c:pt idx="44">
                  <c:v>8.26</c:v>
                </c:pt>
                <c:pt idx="45">
                  <c:v>18.72</c:v>
                </c:pt>
                <c:pt idx="46">
                  <c:v>15.85</c:v>
                </c:pt>
                <c:pt idx="47">
                  <c:v>14.08</c:v>
                </c:pt>
                <c:pt idx="48">
                  <c:v>15.09</c:v>
                </c:pt>
                <c:pt idx="49">
                  <c:v>16.739999999999998</c:v>
                </c:pt>
                <c:pt idx="50">
                  <c:v>12.3</c:v>
                </c:pt>
                <c:pt idx="51">
                  <c:v>11.11</c:v>
                </c:pt>
                <c:pt idx="52">
                  <c:v>15.98</c:v>
                </c:pt>
                <c:pt idx="53">
                  <c:v>10.11</c:v>
                </c:pt>
                <c:pt idx="54">
                  <c:v>17.04</c:v>
                </c:pt>
                <c:pt idx="55">
                  <c:v>6.49</c:v>
                </c:pt>
                <c:pt idx="56">
                  <c:v>20.149999999999999</c:v>
                </c:pt>
                <c:pt idx="57">
                  <c:v>17.36</c:v>
                </c:pt>
                <c:pt idx="58">
                  <c:v>16.28</c:v>
                </c:pt>
                <c:pt idx="59">
                  <c:v>19.91</c:v>
                </c:pt>
                <c:pt idx="60">
                  <c:v>23.33</c:v>
                </c:pt>
                <c:pt idx="61">
                  <c:v>20.07</c:v>
                </c:pt>
                <c:pt idx="62">
                  <c:v>5.8</c:v>
                </c:pt>
                <c:pt idx="63">
                  <c:v>8.6</c:v>
                </c:pt>
                <c:pt idx="64">
                  <c:v>11.88</c:v>
                </c:pt>
                <c:pt idx="65">
                  <c:v>15.13</c:v>
                </c:pt>
                <c:pt idx="66">
                  <c:v>17.59</c:v>
                </c:pt>
                <c:pt idx="67">
                  <c:v>11.37</c:v>
                </c:pt>
                <c:pt idx="68">
                  <c:v>15.93</c:v>
                </c:pt>
                <c:pt idx="69">
                  <c:v>11.22</c:v>
                </c:pt>
                <c:pt idx="70">
                  <c:v>11.94</c:v>
                </c:pt>
                <c:pt idx="71">
                  <c:v>7.97</c:v>
                </c:pt>
                <c:pt idx="72">
                  <c:v>10.38</c:v>
                </c:pt>
                <c:pt idx="73">
                  <c:v>8.24</c:v>
                </c:pt>
                <c:pt idx="74">
                  <c:v>10.119999999999999</c:v>
                </c:pt>
                <c:pt idx="75">
                  <c:v>20.27</c:v>
                </c:pt>
                <c:pt idx="76">
                  <c:v>10.25</c:v>
                </c:pt>
                <c:pt idx="77">
                  <c:v>28.16</c:v>
                </c:pt>
                <c:pt idx="78">
                  <c:v>15.274072164948446</c:v>
                </c:pt>
                <c:pt idx="79">
                  <c:v>15.92</c:v>
                </c:pt>
                <c:pt idx="80">
                  <c:v>15.274072164948446</c:v>
                </c:pt>
                <c:pt idx="81">
                  <c:v>18.5</c:v>
                </c:pt>
                <c:pt idx="82">
                  <c:v>12.12</c:v>
                </c:pt>
                <c:pt idx="83">
                  <c:v>15.61</c:v>
                </c:pt>
                <c:pt idx="84">
                  <c:v>27.8</c:v>
                </c:pt>
                <c:pt idx="85">
                  <c:v>14.52</c:v>
                </c:pt>
                <c:pt idx="86">
                  <c:v>20.75</c:v>
                </c:pt>
                <c:pt idx="87">
                  <c:v>11.48</c:v>
                </c:pt>
                <c:pt idx="88">
                  <c:v>14.83</c:v>
                </c:pt>
                <c:pt idx="89">
                  <c:v>23.85</c:v>
                </c:pt>
                <c:pt idx="90">
                  <c:v>11.87</c:v>
                </c:pt>
                <c:pt idx="91">
                  <c:v>24.06</c:v>
                </c:pt>
                <c:pt idx="92">
                  <c:v>18.54</c:v>
                </c:pt>
                <c:pt idx="93">
                  <c:v>12.19</c:v>
                </c:pt>
                <c:pt idx="94">
                  <c:v>18.16</c:v>
                </c:pt>
                <c:pt idx="95">
                  <c:v>19.86</c:v>
                </c:pt>
                <c:pt idx="96">
                  <c:v>18.11</c:v>
                </c:pt>
                <c:pt idx="97">
                  <c:v>7.15</c:v>
                </c:pt>
                <c:pt idx="98">
                  <c:v>11.36</c:v>
                </c:pt>
                <c:pt idx="99">
                  <c:v>13.76</c:v>
                </c:pt>
                <c:pt idx="100">
                  <c:v>14.63</c:v>
                </c:pt>
                <c:pt idx="101">
                  <c:v>18.100000000000001</c:v>
                </c:pt>
                <c:pt idx="102">
                  <c:v>15.89</c:v>
                </c:pt>
                <c:pt idx="103">
                  <c:v>8.32</c:v>
                </c:pt>
                <c:pt idx="104">
                  <c:v>16.899999999999999</c:v>
                </c:pt>
                <c:pt idx="105">
                  <c:v>18.05</c:v>
                </c:pt>
                <c:pt idx="106">
                  <c:v>17.8</c:v>
                </c:pt>
                <c:pt idx="107">
                  <c:v>20.399999999999999</c:v>
                </c:pt>
                <c:pt idx="108">
                  <c:v>19.170000000000002</c:v>
                </c:pt>
                <c:pt idx="109">
                  <c:v>17.3</c:v>
                </c:pt>
                <c:pt idx="110">
                  <c:v>14.65</c:v>
                </c:pt>
                <c:pt idx="111">
                  <c:v>6.7</c:v>
                </c:pt>
                <c:pt idx="112">
                  <c:v>17.149999999999999</c:v>
                </c:pt>
                <c:pt idx="113">
                  <c:v>16.04</c:v>
                </c:pt>
                <c:pt idx="114">
                  <c:v>16.36</c:v>
                </c:pt>
                <c:pt idx="115">
                  <c:v>8.6199999999999992</c:v>
                </c:pt>
                <c:pt idx="116">
                  <c:v>9.59</c:v>
                </c:pt>
                <c:pt idx="117">
                  <c:v>20.27</c:v>
                </c:pt>
                <c:pt idx="118">
                  <c:v>14.8</c:v>
                </c:pt>
                <c:pt idx="119">
                  <c:v>18.41</c:v>
                </c:pt>
                <c:pt idx="120">
                  <c:v>15.14</c:v>
                </c:pt>
                <c:pt idx="121">
                  <c:v>15.15</c:v>
                </c:pt>
                <c:pt idx="122">
                  <c:v>19.690000000000001</c:v>
                </c:pt>
                <c:pt idx="123">
                  <c:v>12.42</c:v>
                </c:pt>
                <c:pt idx="124">
                  <c:v>15.48</c:v>
                </c:pt>
                <c:pt idx="125">
                  <c:v>12.69</c:v>
                </c:pt>
                <c:pt idx="126">
                  <c:v>12.83</c:v>
                </c:pt>
                <c:pt idx="127">
                  <c:v>13.45</c:v>
                </c:pt>
                <c:pt idx="128">
                  <c:v>16.11</c:v>
                </c:pt>
                <c:pt idx="129">
                  <c:v>12.61</c:v>
                </c:pt>
                <c:pt idx="130">
                  <c:v>21.28</c:v>
                </c:pt>
                <c:pt idx="131">
                  <c:v>10.53</c:v>
                </c:pt>
                <c:pt idx="132">
                  <c:v>14.07</c:v>
                </c:pt>
                <c:pt idx="133">
                  <c:v>12.8</c:v>
                </c:pt>
                <c:pt idx="134">
                  <c:v>22.23</c:v>
                </c:pt>
                <c:pt idx="135">
                  <c:v>15.98</c:v>
                </c:pt>
                <c:pt idx="136">
                  <c:v>20.16</c:v>
                </c:pt>
                <c:pt idx="137">
                  <c:v>7.57</c:v>
                </c:pt>
                <c:pt idx="138">
                  <c:v>16.34</c:v>
                </c:pt>
                <c:pt idx="139">
                  <c:v>19.45</c:v>
                </c:pt>
                <c:pt idx="140">
                  <c:v>15.274072164948446</c:v>
                </c:pt>
                <c:pt idx="141">
                  <c:v>20.329999999999998</c:v>
                </c:pt>
                <c:pt idx="142">
                  <c:v>12.41</c:v>
                </c:pt>
                <c:pt idx="143">
                  <c:v>22.05</c:v>
                </c:pt>
                <c:pt idx="144">
                  <c:v>26.49</c:v>
                </c:pt>
                <c:pt idx="145">
                  <c:v>13.19</c:v>
                </c:pt>
                <c:pt idx="146">
                  <c:v>12.77</c:v>
                </c:pt>
                <c:pt idx="147">
                  <c:v>22.27</c:v>
                </c:pt>
                <c:pt idx="148">
                  <c:v>22.9</c:v>
                </c:pt>
                <c:pt idx="149">
                  <c:v>12.39</c:v>
                </c:pt>
                <c:pt idx="150">
                  <c:v>12.9</c:v>
                </c:pt>
                <c:pt idx="151">
                  <c:v>13.59</c:v>
                </c:pt>
                <c:pt idx="152">
                  <c:v>8.2799999999999994</c:v>
                </c:pt>
                <c:pt idx="153">
                  <c:v>10.41</c:v>
                </c:pt>
                <c:pt idx="154">
                  <c:v>9.98</c:v>
                </c:pt>
                <c:pt idx="155">
                  <c:v>15.274072164948446</c:v>
                </c:pt>
                <c:pt idx="156">
                  <c:v>14.83</c:v>
                </c:pt>
                <c:pt idx="157">
                  <c:v>16.170000000000002</c:v>
                </c:pt>
                <c:pt idx="158">
                  <c:v>22.75</c:v>
                </c:pt>
                <c:pt idx="159">
                  <c:v>10.01</c:v>
                </c:pt>
                <c:pt idx="160">
                  <c:v>19.920000000000002</c:v>
                </c:pt>
                <c:pt idx="161">
                  <c:v>13.93</c:v>
                </c:pt>
                <c:pt idx="162">
                  <c:v>14.75</c:v>
                </c:pt>
                <c:pt idx="163">
                  <c:v>18.37</c:v>
                </c:pt>
                <c:pt idx="164">
                  <c:v>9.39</c:v>
                </c:pt>
                <c:pt idx="165">
                  <c:v>16.91</c:v>
                </c:pt>
                <c:pt idx="166">
                  <c:v>15.83</c:v>
                </c:pt>
                <c:pt idx="167">
                  <c:v>17.46</c:v>
                </c:pt>
                <c:pt idx="168">
                  <c:v>15.274072164948446</c:v>
                </c:pt>
                <c:pt idx="169">
                  <c:v>27.28</c:v>
                </c:pt>
                <c:pt idx="170">
                  <c:v>11.81</c:v>
                </c:pt>
                <c:pt idx="171">
                  <c:v>12.35</c:v>
                </c:pt>
                <c:pt idx="172">
                  <c:v>11.88</c:v>
                </c:pt>
                <c:pt idx="173">
                  <c:v>12.22</c:v>
                </c:pt>
                <c:pt idx="174">
                  <c:v>11.81</c:v>
                </c:pt>
                <c:pt idx="175">
                  <c:v>20.95</c:v>
                </c:pt>
                <c:pt idx="176">
                  <c:v>22.1</c:v>
                </c:pt>
                <c:pt idx="177">
                  <c:v>12.15</c:v>
                </c:pt>
                <c:pt idx="178">
                  <c:v>10.84</c:v>
                </c:pt>
                <c:pt idx="179">
                  <c:v>15.274072164948446</c:v>
                </c:pt>
                <c:pt idx="180">
                  <c:v>12.24</c:v>
                </c:pt>
                <c:pt idx="181">
                  <c:v>18.16</c:v>
                </c:pt>
                <c:pt idx="182">
                  <c:v>16.010000000000002</c:v>
                </c:pt>
                <c:pt idx="183">
                  <c:v>7.42</c:v>
                </c:pt>
                <c:pt idx="184">
                  <c:v>22.74</c:v>
                </c:pt>
                <c:pt idx="185">
                  <c:v>23.98</c:v>
                </c:pt>
                <c:pt idx="186">
                  <c:v>11.94</c:v>
                </c:pt>
                <c:pt idx="187">
                  <c:v>13.06</c:v>
                </c:pt>
                <c:pt idx="188">
                  <c:v>16.43</c:v>
                </c:pt>
                <c:pt idx="189">
                  <c:v>16.670000000000002</c:v>
                </c:pt>
                <c:pt idx="190">
                  <c:v>18.29</c:v>
                </c:pt>
                <c:pt idx="191">
                  <c:v>25.05</c:v>
                </c:pt>
                <c:pt idx="192">
                  <c:v>14.12</c:v>
                </c:pt>
                <c:pt idx="193">
                  <c:v>11.01</c:v>
                </c:pt>
                <c:pt idx="194">
                  <c:v>8.1</c:v>
                </c:pt>
                <c:pt idx="195">
                  <c:v>11.35</c:v>
                </c:pt>
                <c:pt idx="196">
                  <c:v>14.83</c:v>
                </c:pt>
                <c:pt idx="197">
                  <c:v>23.97</c:v>
                </c:pt>
                <c:pt idx="198">
                  <c:v>12.41</c:v>
                </c:pt>
                <c:pt idx="199">
                  <c:v>16.12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47-4A50-9790-BE73D258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679407"/>
        <c:axId val="1796680847"/>
      </c:scatterChart>
      <c:valAx>
        <c:axId val="1796679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680847"/>
        <c:crosses val="autoZero"/>
        <c:crossBetween val="midCat"/>
      </c:valAx>
      <c:valAx>
        <c:axId val="179668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6794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'Forecast Sheet'!$B$1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'Forecast Sheet'!$B$2:$B$227</c:f>
              <c:numCache>
                <c:formatCode>"$"#,##0.00</c:formatCode>
                <c:ptCount val="226"/>
                <c:pt idx="0">
                  <c:v>5745.07</c:v>
                </c:pt>
                <c:pt idx="1">
                  <c:v>4792.6000000000004</c:v>
                </c:pt>
                <c:pt idx="2">
                  <c:v>5971.53</c:v>
                </c:pt>
                <c:pt idx="3">
                  <c:v>7284.54</c:v>
                </c:pt>
                <c:pt idx="4">
                  <c:v>4648.7700000000004</c:v>
                </c:pt>
                <c:pt idx="5">
                  <c:v>4648.79</c:v>
                </c:pt>
                <c:pt idx="6">
                  <c:v>7368.82</c:v>
                </c:pt>
                <c:pt idx="7">
                  <c:v>4927.8995789473702</c:v>
                </c:pt>
                <c:pt idx="8">
                  <c:v>4295.79</c:v>
                </c:pt>
                <c:pt idx="9">
                  <c:v>5813.84</c:v>
                </c:pt>
                <c:pt idx="10">
                  <c:v>4304.87</c:v>
                </c:pt>
                <c:pt idx="11">
                  <c:v>4301.41</c:v>
                </c:pt>
                <c:pt idx="12">
                  <c:v>5362.94</c:v>
                </c:pt>
                <c:pt idx="13">
                  <c:v>2130.08</c:v>
                </c:pt>
                <c:pt idx="14">
                  <c:v>2412.62</c:v>
                </c:pt>
                <c:pt idx="15">
                  <c:v>4156.57</c:v>
                </c:pt>
                <c:pt idx="16">
                  <c:v>3480.75</c:v>
                </c:pt>
                <c:pt idx="17">
                  <c:v>5471.37</c:v>
                </c:pt>
                <c:pt idx="18">
                  <c:v>3637.96</c:v>
                </c:pt>
                <c:pt idx="19">
                  <c:v>2881.54</c:v>
                </c:pt>
                <c:pt idx="20">
                  <c:v>7198.47</c:v>
                </c:pt>
                <c:pt idx="21">
                  <c:v>4661.34</c:v>
                </c:pt>
                <c:pt idx="22">
                  <c:v>5101.29</c:v>
                </c:pt>
                <c:pt idx="23">
                  <c:v>2862.88</c:v>
                </c:pt>
                <c:pt idx="24">
                  <c:v>4927.8995789473702</c:v>
                </c:pt>
                <c:pt idx="25">
                  <c:v>5166.38</c:v>
                </c:pt>
                <c:pt idx="26">
                  <c:v>3273.51</c:v>
                </c:pt>
                <c:pt idx="27">
                  <c:v>5563.55</c:v>
                </c:pt>
                <c:pt idx="28">
                  <c:v>4099.04</c:v>
                </c:pt>
                <c:pt idx="29">
                  <c:v>4562.46</c:v>
                </c:pt>
                <c:pt idx="30">
                  <c:v>4097.4399999999996</c:v>
                </c:pt>
                <c:pt idx="31">
                  <c:v>7778.42</c:v>
                </c:pt>
                <c:pt idx="32">
                  <c:v>4979.75</c:v>
                </c:pt>
                <c:pt idx="33">
                  <c:v>3413.43</c:v>
                </c:pt>
                <c:pt idx="34">
                  <c:v>6233.82</c:v>
                </c:pt>
                <c:pt idx="35">
                  <c:v>3168.73</c:v>
                </c:pt>
                <c:pt idx="36">
                  <c:v>5313.3</c:v>
                </c:pt>
                <c:pt idx="37">
                  <c:v>2060.4899999999998</c:v>
                </c:pt>
                <c:pt idx="38">
                  <c:v>3007.72</c:v>
                </c:pt>
                <c:pt idx="39">
                  <c:v>5295.29</c:v>
                </c:pt>
                <c:pt idx="40">
                  <c:v>6107.7</c:v>
                </c:pt>
                <c:pt idx="41">
                  <c:v>5257.05</c:v>
                </c:pt>
                <c:pt idx="42">
                  <c:v>4826.53</c:v>
                </c:pt>
                <c:pt idx="43">
                  <c:v>4548.34</c:v>
                </c:pt>
                <c:pt idx="44">
                  <c:v>2782.22</c:v>
                </c:pt>
                <c:pt idx="45">
                  <c:v>3920.23</c:v>
                </c:pt>
                <c:pt idx="46">
                  <c:v>4309.04</c:v>
                </c:pt>
                <c:pt idx="47">
                  <c:v>6585.68</c:v>
                </c:pt>
                <c:pt idx="48">
                  <c:v>5515.43</c:v>
                </c:pt>
                <c:pt idx="49">
                  <c:v>2355.44</c:v>
                </c:pt>
                <c:pt idx="50">
                  <c:v>5486.13</c:v>
                </c:pt>
                <c:pt idx="51">
                  <c:v>4422.38</c:v>
                </c:pt>
                <c:pt idx="52">
                  <c:v>3984.62</c:v>
                </c:pt>
                <c:pt idx="53">
                  <c:v>5917.51</c:v>
                </c:pt>
                <c:pt idx="54">
                  <c:v>6546.5</c:v>
                </c:pt>
                <c:pt idx="55">
                  <c:v>6396.92</c:v>
                </c:pt>
                <c:pt idx="56">
                  <c:v>3741.17</c:v>
                </c:pt>
                <c:pt idx="57">
                  <c:v>4536.18</c:v>
                </c:pt>
                <c:pt idx="58">
                  <c:v>5496.9</c:v>
                </c:pt>
                <c:pt idx="59">
                  <c:v>6463.32</c:v>
                </c:pt>
                <c:pt idx="60">
                  <c:v>4281.24</c:v>
                </c:pt>
                <c:pt idx="61">
                  <c:v>4721.51</c:v>
                </c:pt>
                <c:pt idx="62">
                  <c:v>4927.8995789473702</c:v>
                </c:pt>
                <c:pt idx="63">
                  <c:v>3205.69</c:v>
                </c:pt>
                <c:pt idx="64">
                  <c:v>6218.79</c:v>
                </c:pt>
                <c:pt idx="65">
                  <c:v>7034.36</c:v>
                </c:pt>
                <c:pt idx="66">
                  <c:v>4891.9799999999996</c:v>
                </c:pt>
                <c:pt idx="67">
                  <c:v>6505.3</c:v>
                </c:pt>
                <c:pt idx="68">
                  <c:v>5542.45</c:v>
                </c:pt>
                <c:pt idx="69">
                  <c:v>4032.32</c:v>
                </c:pt>
                <c:pt idx="70">
                  <c:v>5542.09</c:v>
                </c:pt>
                <c:pt idx="71">
                  <c:v>7307.05</c:v>
                </c:pt>
                <c:pt idx="72">
                  <c:v>4946.26</c:v>
                </c:pt>
                <c:pt idx="73">
                  <c:v>7346.97</c:v>
                </c:pt>
                <c:pt idx="74">
                  <c:v>1070.3800000000001</c:v>
                </c:pt>
                <c:pt idx="75">
                  <c:v>6232.85</c:v>
                </c:pt>
                <c:pt idx="76">
                  <c:v>5130.57</c:v>
                </c:pt>
                <c:pt idx="77">
                  <c:v>4551.49</c:v>
                </c:pt>
                <c:pt idx="78">
                  <c:v>5137.6400000000003</c:v>
                </c:pt>
                <c:pt idx="79">
                  <c:v>2018.65</c:v>
                </c:pt>
                <c:pt idx="80">
                  <c:v>4670.49</c:v>
                </c:pt>
                <c:pt idx="81">
                  <c:v>5535.67</c:v>
                </c:pt>
                <c:pt idx="82">
                  <c:v>7216.84</c:v>
                </c:pt>
                <c:pt idx="83">
                  <c:v>4222.59</c:v>
                </c:pt>
                <c:pt idx="84">
                  <c:v>3787.26</c:v>
                </c:pt>
                <c:pt idx="85">
                  <c:v>4247.3599999999997</c:v>
                </c:pt>
                <c:pt idx="86">
                  <c:v>6373.1</c:v>
                </c:pt>
                <c:pt idx="87">
                  <c:v>5493.13</c:v>
                </c:pt>
                <c:pt idx="88">
                  <c:v>4205.3599999999997</c:v>
                </c:pt>
                <c:pt idx="89">
                  <c:v>5769.9</c:v>
                </c:pt>
                <c:pt idx="90">
                  <c:v>5145.62</c:v>
                </c:pt>
                <c:pt idx="91">
                  <c:v>6452.97</c:v>
                </c:pt>
                <c:pt idx="92">
                  <c:v>3946.92</c:v>
                </c:pt>
                <c:pt idx="93">
                  <c:v>4508.51</c:v>
                </c:pt>
                <c:pt idx="94">
                  <c:v>4411.84</c:v>
                </c:pt>
                <c:pt idx="95">
                  <c:v>2804.73</c:v>
                </c:pt>
                <c:pt idx="96">
                  <c:v>5444.18</c:v>
                </c:pt>
                <c:pt idx="97">
                  <c:v>5391.58</c:v>
                </c:pt>
                <c:pt idx="98">
                  <c:v>5007.67</c:v>
                </c:pt>
                <c:pt idx="99">
                  <c:v>4648.12</c:v>
                </c:pt>
                <c:pt idx="100">
                  <c:v>2876.94</c:v>
                </c:pt>
                <c:pt idx="101">
                  <c:v>4369.03</c:v>
                </c:pt>
                <c:pt idx="102">
                  <c:v>4485.93</c:v>
                </c:pt>
                <c:pt idx="103">
                  <c:v>3796.58</c:v>
                </c:pt>
                <c:pt idx="104">
                  <c:v>4758.07</c:v>
                </c:pt>
                <c:pt idx="105">
                  <c:v>5606.08</c:v>
                </c:pt>
                <c:pt idx="106">
                  <c:v>4927.8995789473702</c:v>
                </c:pt>
                <c:pt idx="107">
                  <c:v>5261.87</c:v>
                </c:pt>
                <c:pt idx="108">
                  <c:v>5386.33</c:v>
                </c:pt>
                <c:pt idx="109">
                  <c:v>4888.33</c:v>
                </c:pt>
                <c:pt idx="110">
                  <c:v>2121.84</c:v>
                </c:pt>
                <c:pt idx="111">
                  <c:v>4960.2299999999996</c:v>
                </c:pt>
                <c:pt idx="112">
                  <c:v>5090.3500000000004</c:v>
                </c:pt>
                <c:pt idx="113">
                  <c:v>8694.86</c:v>
                </c:pt>
                <c:pt idx="114">
                  <c:v>4711.46</c:v>
                </c:pt>
                <c:pt idx="115">
                  <c:v>5452.32</c:v>
                </c:pt>
                <c:pt idx="116">
                  <c:v>4947.93</c:v>
                </c:pt>
                <c:pt idx="117">
                  <c:v>3246.98</c:v>
                </c:pt>
                <c:pt idx="118">
                  <c:v>6714.23</c:v>
                </c:pt>
                <c:pt idx="119">
                  <c:v>6127.9</c:v>
                </c:pt>
                <c:pt idx="120">
                  <c:v>6186.55</c:v>
                </c:pt>
                <c:pt idx="121">
                  <c:v>3635.92</c:v>
                </c:pt>
                <c:pt idx="122">
                  <c:v>4927.8995789473702</c:v>
                </c:pt>
                <c:pt idx="123">
                  <c:v>4927.8995789473702</c:v>
                </c:pt>
                <c:pt idx="124">
                  <c:v>5880.29</c:v>
                </c:pt>
                <c:pt idx="125">
                  <c:v>8285.68</c:v>
                </c:pt>
                <c:pt idx="126">
                  <c:v>3514.2</c:v>
                </c:pt>
                <c:pt idx="127">
                  <c:v>4150.55</c:v>
                </c:pt>
                <c:pt idx="128">
                  <c:v>5149.4799999999996</c:v>
                </c:pt>
                <c:pt idx="129">
                  <c:v>4244.79</c:v>
                </c:pt>
                <c:pt idx="130">
                  <c:v>2674</c:v>
                </c:pt>
                <c:pt idx="131">
                  <c:v>5102.84</c:v>
                </c:pt>
                <c:pt idx="132">
                  <c:v>3406.54</c:v>
                </c:pt>
                <c:pt idx="133">
                  <c:v>5710.39</c:v>
                </c:pt>
                <c:pt idx="134">
                  <c:v>3620.86</c:v>
                </c:pt>
                <c:pt idx="135">
                  <c:v>7324.9</c:v>
                </c:pt>
                <c:pt idx="136">
                  <c:v>3825.12</c:v>
                </c:pt>
                <c:pt idx="137">
                  <c:v>4516.91</c:v>
                </c:pt>
                <c:pt idx="138">
                  <c:v>6220.28</c:v>
                </c:pt>
                <c:pt idx="139">
                  <c:v>3153.7</c:v>
                </c:pt>
                <c:pt idx="140">
                  <c:v>5341.19</c:v>
                </c:pt>
                <c:pt idx="141">
                  <c:v>6960.71</c:v>
                </c:pt>
                <c:pt idx="142">
                  <c:v>2588.7800000000002</c:v>
                </c:pt>
                <c:pt idx="143">
                  <c:v>5276.95</c:v>
                </c:pt>
                <c:pt idx="144">
                  <c:v>5389.82</c:v>
                </c:pt>
                <c:pt idx="145">
                  <c:v>6172.73</c:v>
                </c:pt>
                <c:pt idx="146">
                  <c:v>3144.57</c:v>
                </c:pt>
                <c:pt idx="147">
                  <c:v>4927.8995789473702</c:v>
                </c:pt>
                <c:pt idx="148">
                  <c:v>5782.91</c:v>
                </c:pt>
                <c:pt idx="149">
                  <c:v>5445.48</c:v>
                </c:pt>
                <c:pt idx="150">
                  <c:v>5375.74</c:v>
                </c:pt>
                <c:pt idx="151">
                  <c:v>5519.67</c:v>
                </c:pt>
                <c:pt idx="152">
                  <c:v>3979.96</c:v>
                </c:pt>
                <c:pt idx="153">
                  <c:v>5348.38</c:v>
                </c:pt>
                <c:pt idx="154">
                  <c:v>5439.61</c:v>
                </c:pt>
                <c:pt idx="155">
                  <c:v>3928.47</c:v>
                </c:pt>
                <c:pt idx="156">
                  <c:v>7798.66</c:v>
                </c:pt>
                <c:pt idx="157">
                  <c:v>5710.75</c:v>
                </c:pt>
                <c:pt idx="158">
                  <c:v>3213.04</c:v>
                </c:pt>
                <c:pt idx="159">
                  <c:v>5984.83</c:v>
                </c:pt>
                <c:pt idx="160">
                  <c:v>3537.98</c:v>
                </c:pt>
                <c:pt idx="161">
                  <c:v>6180.63</c:v>
                </c:pt>
                <c:pt idx="162">
                  <c:v>6737.89</c:v>
                </c:pt>
                <c:pt idx="163">
                  <c:v>3768.98</c:v>
                </c:pt>
                <c:pt idx="164">
                  <c:v>6445.06</c:v>
                </c:pt>
                <c:pt idx="165">
                  <c:v>5619.17</c:v>
                </c:pt>
                <c:pt idx="166">
                  <c:v>6233.09</c:v>
                </c:pt>
                <c:pt idx="167">
                  <c:v>4927.8995789473702</c:v>
                </c:pt>
                <c:pt idx="168">
                  <c:v>4631.92</c:v>
                </c:pt>
                <c:pt idx="169">
                  <c:v>3869.4</c:v>
                </c:pt>
                <c:pt idx="170">
                  <c:v>3665.73</c:v>
                </c:pt>
                <c:pt idx="171">
                  <c:v>4927.8995789473702</c:v>
                </c:pt>
                <c:pt idx="172">
                  <c:v>4884.3500000000004</c:v>
                </c:pt>
                <c:pt idx="173">
                  <c:v>5511.73</c:v>
                </c:pt>
                <c:pt idx="174">
                  <c:v>5415.04</c:v>
                </c:pt>
                <c:pt idx="175">
                  <c:v>6240.77</c:v>
                </c:pt>
                <c:pt idx="176">
                  <c:v>5019.5</c:v>
                </c:pt>
                <c:pt idx="177">
                  <c:v>7180.3</c:v>
                </c:pt>
                <c:pt idx="178">
                  <c:v>4603.01</c:v>
                </c:pt>
                <c:pt idx="179">
                  <c:v>9080.25</c:v>
                </c:pt>
                <c:pt idx="180">
                  <c:v>5938.5</c:v>
                </c:pt>
                <c:pt idx="181">
                  <c:v>3714.26</c:v>
                </c:pt>
                <c:pt idx="182">
                  <c:v>3393.66</c:v>
                </c:pt>
                <c:pt idx="183">
                  <c:v>5723.71</c:v>
                </c:pt>
                <c:pt idx="184">
                  <c:v>4664.8100000000004</c:v>
                </c:pt>
                <c:pt idx="185">
                  <c:v>6071</c:v>
                </c:pt>
                <c:pt idx="186">
                  <c:v>5709.86</c:v>
                </c:pt>
                <c:pt idx="187">
                  <c:v>4890.76</c:v>
                </c:pt>
                <c:pt idx="188">
                  <c:v>3729.81</c:v>
                </c:pt>
                <c:pt idx="189">
                  <c:v>2727.73</c:v>
                </c:pt>
                <c:pt idx="190">
                  <c:v>4330.2299999999996</c:v>
                </c:pt>
                <c:pt idx="191">
                  <c:v>6284.6</c:v>
                </c:pt>
                <c:pt idx="192">
                  <c:v>4927.8995789473702</c:v>
                </c:pt>
                <c:pt idx="193">
                  <c:v>3131.39</c:v>
                </c:pt>
                <c:pt idx="194">
                  <c:v>5259.77</c:v>
                </c:pt>
                <c:pt idx="195">
                  <c:v>5577.98</c:v>
                </c:pt>
                <c:pt idx="196">
                  <c:v>3674.21</c:v>
                </c:pt>
                <c:pt idx="197">
                  <c:v>5230.59</c:v>
                </c:pt>
                <c:pt idx="198">
                  <c:v>5087.3100000000004</c:v>
                </c:pt>
                <c:pt idx="199">
                  <c:v>3285.54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B3-4F55-BD81-782A7EAE48BB}"/>
            </c:ext>
          </c:extLst>
        </c:ser>
        <c:ser>
          <c:idx val="1"/>
          <c:order val="1"/>
          <c:tx>
            <c:strRef>
              <c:f>'Forecast Sheet'!$C$1</c:f>
              <c:strCache>
                <c:ptCount val="1"/>
                <c:pt idx="0">
                  <c:v>Forecast(Sales)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'Forecast Sheet'!$A$2:$A$227</c:f>
              <c:numCache>
                <c:formatCode>m/d/yyyy</c:formatCode>
                <c:ptCount val="226"/>
                <c:pt idx="0">
                  <c:v>43835</c:v>
                </c:pt>
                <c:pt idx="1">
                  <c:v>43842</c:v>
                </c:pt>
                <c:pt idx="2">
                  <c:v>43849</c:v>
                </c:pt>
                <c:pt idx="3">
                  <c:v>43856</c:v>
                </c:pt>
                <c:pt idx="4">
                  <c:v>43863</c:v>
                </c:pt>
                <c:pt idx="5">
                  <c:v>43870</c:v>
                </c:pt>
                <c:pt idx="6">
                  <c:v>43877</c:v>
                </c:pt>
                <c:pt idx="7">
                  <c:v>43884</c:v>
                </c:pt>
                <c:pt idx="8">
                  <c:v>43891</c:v>
                </c:pt>
                <c:pt idx="9">
                  <c:v>43898</c:v>
                </c:pt>
                <c:pt idx="10">
                  <c:v>43905</c:v>
                </c:pt>
                <c:pt idx="11">
                  <c:v>43912</c:v>
                </c:pt>
                <c:pt idx="12">
                  <c:v>43919</c:v>
                </c:pt>
                <c:pt idx="13">
                  <c:v>43926</c:v>
                </c:pt>
                <c:pt idx="14">
                  <c:v>43933</c:v>
                </c:pt>
                <c:pt idx="15">
                  <c:v>43940</c:v>
                </c:pt>
                <c:pt idx="16">
                  <c:v>43947</c:v>
                </c:pt>
                <c:pt idx="17">
                  <c:v>43954</c:v>
                </c:pt>
                <c:pt idx="18">
                  <c:v>43961</c:v>
                </c:pt>
                <c:pt idx="19">
                  <c:v>43968</c:v>
                </c:pt>
                <c:pt idx="20">
                  <c:v>43975</c:v>
                </c:pt>
                <c:pt idx="21">
                  <c:v>43982</c:v>
                </c:pt>
                <c:pt idx="22">
                  <c:v>43989</c:v>
                </c:pt>
                <c:pt idx="23">
                  <c:v>43996</c:v>
                </c:pt>
                <c:pt idx="24">
                  <c:v>44003</c:v>
                </c:pt>
                <c:pt idx="25">
                  <c:v>44010</c:v>
                </c:pt>
                <c:pt idx="26">
                  <c:v>44017</c:v>
                </c:pt>
                <c:pt idx="27">
                  <c:v>44024</c:v>
                </c:pt>
                <c:pt idx="28">
                  <c:v>44031</c:v>
                </c:pt>
                <c:pt idx="29">
                  <c:v>44038</c:v>
                </c:pt>
                <c:pt idx="30">
                  <c:v>44045</c:v>
                </c:pt>
                <c:pt idx="31">
                  <c:v>44052</c:v>
                </c:pt>
                <c:pt idx="32">
                  <c:v>44059</c:v>
                </c:pt>
                <c:pt idx="33">
                  <c:v>44066</c:v>
                </c:pt>
                <c:pt idx="34">
                  <c:v>44073</c:v>
                </c:pt>
                <c:pt idx="35">
                  <c:v>44080</c:v>
                </c:pt>
                <c:pt idx="36">
                  <c:v>44087</c:v>
                </c:pt>
                <c:pt idx="37">
                  <c:v>44094</c:v>
                </c:pt>
                <c:pt idx="38">
                  <c:v>44101</c:v>
                </c:pt>
                <c:pt idx="39">
                  <c:v>44108</c:v>
                </c:pt>
                <c:pt idx="40">
                  <c:v>44115</c:v>
                </c:pt>
                <c:pt idx="41">
                  <c:v>44122</c:v>
                </c:pt>
                <c:pt idx="42">
                  <c:v>44129</c:v>
                </c:pt>
                <c:pt idx="43">
                  <c:v>44136</c:v>
                </c:pt>
                <c:pt idx="44">
                  <c:v>44143</c:v>
                </c:pt>
                <c:pt idx="45">
                  <c:v>44150</c:v>
                </c:pt>
                <c:pt idx="46">
                  <c:v>44157</c:v>
                </c:pt>
                <c:pt idx="47">
                  <c:v>44164</c:v>
                </c:pt>
                <c:pt idx="48">
                  <c:v>44171</c:v>
                </c:pt>
                <c:pt idx="49">
                  <c:v>44178</c:v>
                </c:pt>
                <c:pt idx="50">
                  <c:v>44185</c:v>
                </c:pt>
                <c:pt idx="51">
                  <c:v>44192</c:v>
                </c:pt>
                <c:pt idx="52">
                  <c:v>44199</c:v>
                </c:pt>
                <c:pt idx="53">
                  <c:v>44206</c:v>
                </c:pt>
                <c:pt idx="54">
                  <c:v>44213</c:v>
                </c:pt>
                <c:pt idx="55">
                  <c:v>44220</c:v>
                </c:pt>
                <c:pt idx="56">
                  <c:v>44227</c:v>
                </c:pt>
                <c:pt idx="57">
                  <c:v>44234</c:v>
                </c:pt>
                <c:pt idx="58">
                  <c:v>44241</c:v>
                </c:pt>
                <c:pt idx="59">
                  <c:v>44248</c:v>
                </c:pt>
                <c:pt idx="60">
                  <c:v>44255</c:v>
                </c:pt>
                <c:pt idx="61">
                  <c:v>44262</c:v>
                </c:pt>
                <c:pt idx="62">
                  <c:v>44269</c:v>
                </c:pt>
                <c:pt idx="63">
                  <c:v>44276</c:v>
                </c:pt>
                <c:pt idx="64">
                  <c:v>44283</c:v>
                </c:pt>
                <c:pt idx="65">
                  <c:v>44290</c:v>
                </c:pt>
                <c:pt idx="66">
                  <c:v>44297</c:v>
                </c:pt>
                <c:pt idx="67">
                  <c:v>44304</c:v>
                </c:pt>
                <c:pt idx="68">
                  <c:v>44311</c:v>
                </c:pt>
                <c:pt idx="69">
                  <c:v>44318</c:v>
                </c:pt>
                <c:pt idx="70">
                  <c:v>44325</c:v>
                </c:pt>
                <c:pt idx="71">
                  <c:v>44332</c:v>
                </c:pt>
                <c:pt idx="72">
                  <c:v>44339</c:v>
                </c:pt>
                <c:pt idx="73">
                  <c:v>44346</c:v>
                </c:pt>
                <c:pt idx="74">
                  <c:v>44353</c:v>
                </c:pt>
                <c:pt idx="75">
                  <c:v>44360</c:v>
                </c:pt>
                <c:pt idx="76">
                  <c:v>44367</c:v>
                </c:pt>
                <c:pt idx="77">
                  <c:v>44374</c:v>
                </c:pt>
                <c:pt idx="78">
                  <c:v>44381</c:v>
                </c:pt>
                <c:pt idx="79">
                  <c:v>44388</c:v>
                </c:pt>
                <c:pt idx="80">
                  <c:v>44395</c:v>
                </c:pt>
                <c:pt idx="81">
                  <c:v>44402</c:v>
                </c:pt>
                <c:pt idx="82">
                  <c:v>44409</c:v>
                </c:pt>
                <c:pt idx="83">
                  <c:v>44416</c:v>
                </c:pt>
                <c:pt idx="84">
                  <c:v>44423</c:v>
                </c:pt>
                <c:pt idx="85">
                  <c:v>44430</c:v>
                </c:pt>
                <c:pt idx="86">
                  <c:v>44437</c:v>
                </c:pt>
                <c:pt idx="87">
                  <c:v>44444</c:v>
                </c:pt>
                <c:pt idx="88">
                  <c:v>44451</c:v>
                </c:pt>
                <c:pt idx="89">
                  <c:v>44458</c:v>
                </c:pt>
                <c:pt idx="90">
                  <c:v>44465</c:v>
                </c:pt>
                <c:pt idx="91">
                  <c:v>44472</c:v>
                </c:pt>
                <c:pt idx="92">
                  <c:v>44479</c:v>
                </c:pt>
                <c:pt idx="93">
                  <c:v>44486</c:v>
                </c:pt>
                <c:pt idx="94">
                  <c:v>44493</c:v>
                </c:pt>
                <c:pt idx="95">
                  <c:v>44500</c:v>
                </c:pt>
                <c:pt idx="96">
                  <c:v>44507</c:v>
                </c:pt>
                <c:pt idx="97">
                  <c:v>44514</c:v>
                </c:pt>
                <c:pt idx="98">
                  <c:v>44521</c:v>
                </c:pt>
                <c:pt idx="99">
                  <c:v>44528</c:v>
                </c:pt>
                <c:pt idx="100">
                  <c:v>44535</c:v>
                </c:pt>
                <c:pt idx="101">
                  <c:v>44542</c:v>
                </c:pt>
                <c:pt idx="102">
                  <c:v>44549</c:v>
                </c:pt>
                <c:pt idx="103">
                  <c:v>44556</c:v>
                </c:pt>
                <c:pt idx="104">
                  <c:v>44563</c:v>
                </c:pt>
                <c:pt idx="105">
                  <c:v>44570</c:v>
                </c:pt>
                <c:pt idx="106">
                  <c:v>44577</c:v>
                </c:pt>
                <c:pt idx="107">
                  <c:v>44584</c:v>
                </c:pt>
                <c:pt idx="108">
                  <c:v>44591</c:v>
                </c:pt>
                <c:pt idx="109">
                  <c:v>44598</c:v>
                </c:pt>
                <c:pt idx="110">
                  <c:v>44605</c:v>
                </c:pt>
                <c:pt idx="111">
                  <c:v>44612</c:v>
                </c:pt>
                <c:pt idx="112">
                  <c:v>44619</c:v>
                </c:pt>
                <c:pt idx="113">
                  <c:v>44626</c:v>
                </c:pt>
                <c:pt idx="114">
                  <c:v>44633</c:v>
                </c:pt>
                <c:pt idx="115">
                  <c:v>44640</c:v>
                </c:pt>
                <c:pt idx="116">
                  <c:v>44647</c:v>
                </c:pt>
                <c:pt idx="117">
                  <c:v>44654</c:v>
                </c:pt>
                <c:pt idx="118">
                  <c:v>44661</c:v>
                </c:pt>
                <c:pt idx="119">
                  <c:v>44668</c:v>
                </c:pt>
                <c:pt idx="120">
                  <c:v>44675</c:v>
                </c:pt>
                <c:pt idx="121">
                  <c:v>44682</c:v>
                </c:pt>
                <c:pt idx="122">
                  <c:v>44689</c:v>
                </c:pt>
                <c:pt idx="123">
                  <c:v>44696</c:v>
                </c:pt>
                <c:pt idx="124">
                  <c:v>44703</c:v>
                </c:pt>
                <c:pt idx="125">
                  <c:v>44710</c:v>
                </c:pt>
                <c:pt idx="126">
                  <c:v>44717</c:v>
                </c:pt>
                <c:pt idx="127">
                  <c:v>44724</c:v>
                </c:pt>
                <c:pt idx="128">
                  <c:v>44731</c:v>
                </c:pt>
                <c:pt idx="129">
                  <c:v>44738</c:v>
                </c:pt>
                <c:pt idx="130">
                  <c:v>44745</c:v>
                </c:pt>
                <c:pt idx="131">
                  <c:v>44752</c:v>
                </c:pt>
                <c:pt idx="132">
                  <c:v>44759</c:v>
                </c:pt>
                <c:pt idx="133">
                  <c:v>44766</c:v>
                </c:pt>
                <c:pt idx="134">
                  <c:v>44773</c:v>
                </c:pt>
                <c:pt idx="135">
                  <c:v>44780</c:v>
                </c:pt>
                <c:pt idx="136">
                  <c:v>44787</c:v>
                </c:pt>
                <c:pt idx="137">
                  <c:v>44794</c:v>
                </c:pt>
                <c:pt idx="138">
                  <c:v>44801</c:v>
                </c:pt>
                <c:pt idx="139">
                  <c:v>44808</c:v>
                </c:pt>
                <c:pt idx="140">
                  <c:v>44815</c:v>
                </c:pt>
                <c:pt idx="141">
                  <c:v>44822</c:v>
                </c:pt>
                <c:pt idx="142">
                  <c:v>44829</c:v>
                </c:pt>
                <c:pt idx="143">
                  <c:v>44836</c:v>
                </c:pt>
                <c:pt idx="144">
                  <c:v>44843</c:v>
                </c:pt>
                <c:pt idx="145">
                  <c:v>44850</c:v>
                </c:pt>
                <c:pt idx="146">
                  <c:v>44857</c:v>
                </c:pt>
                <c:pt idx="147">
                  <c:v>44864</c:v>
                </c:pt>
                <c:pt idx="148">
                  <c:v>44871</c:v>
                </c:pt>
                <c:pt idx="149">
                  <c:v>44878</c:v>
                </c:pt>
                <c:pt idx="150">
                  <c:v>44885</c:v>
                </c:pt>
                <c:pt idx="151">
                  <c:v>44892</c:v>
                </c:pt>
                <c:pt idx="152">
                  <c:v>44899</c:v>
                </c:pt>
                <c:pt idx="153">
                  <c:v>44906</c:v>
                </c:pt>
                <c:pt idx="154">
                  <c:v>44913</c:v>
                </c:pt>
                <c:pt idx="155">
                  <c:v>44920</c:v>
                </c:pt>
                <c:pt idx="156">
                  <c:v>44927</c:v>
                </c:pt>
                <c:pt idx="157">
                  <c:v>44934</c:v>
                </c:pt>
                <c:pt idx="158">
                  <c:v>44941</c:v>
                </c:pt>
                <c:pt idx="159">
                  <c:v>44948</c:v>
                </c:pt>
                <c:pt idx="160">
                  <c:v>44955</c:v>
                </c:pt>
                <c:pt idx="161">
                  <c:v>44962</c:v>
                </c:pt>
                <c:pt idx="162">
                  <c:v>44969</c:v>
                </c:pt>
                <c:pt idx="163">
                  <c:v>44976</c:v>
                </c:pt>
                <c:pt idx="164">
                  <c:v>44983</c:v>
                </c:pt>
                <c:pt idx="165">
                  <c:v>44990</c:v>
                </c:pt>
                <c:pt idx="166">
                  <c:v>44997</c:v>
                </c:pt>
                <c:pt idx="167">
                  <c:v>45004</c:v>
                </c:pt>
                <c:pt idx="168">
                  <c:v>45011</c:v>
                </c:pt>
                <c:pt idx="169">
                  <c:v>45018</c:v>
                </c:pt>
                <c:pt idx="170">
                  <c:v>45025</c:v>
                </c:pt>
                <c:pt idx="171">
                  <c:v>45032</c:v>
                </c:pt>
                <c:pt idx="172">
                  <c:v>45039</c:v>
                </c:pt>
                <c:pt idx="173">
                  <c:v>45046</c:v>
                </c:pt>
                <c:pt idx="174">
                  <c:v>45053</c:v>
                </c:pt>
                <c:pt idx="175">
                  <c:v>45060</c:v>
                </c:pt>
                <c:pt idx="176">
                  <c:v>45067</c:v>
                </c:pt>
                <c:pt idx="177">
                  <c:v>45074</c:v>
                </c:pt>
                <c:pt idx="178">
                  <c:v>45081</c:v>
                </c:pt>
                <c:pt idx="179">
                  <c:v>45088</c:v>
                </c:pt>
                <c:pt idx="180">
                  <c:v>45095</c:v>
                </c:pt>
                <c:pt idx="181">
                  <c:v>45102</c:v>
                </c:pt>
                <c:pt idx="182">
                  <c:v>45109</c:v>
                </c:pt>
                <c:pt idx="183">
                  <c:v>45116</c:v>
                </c:pt>
                <c:pt idx="184">
                  <c:v>45123</c:v>
                </c:pt>
                <c:pt idx="185">
                  <c:v>45130</c:v>
                </c:pt>
                <c:pt idx="186">
                  <c:v>45137</c:v>
                </c:pt>
                <c:pt idx="187">
                  <c:v>45144</c:v>
                </c:pt>
                <c:pt idx="188">
                  <c:v>45151</c:v>
                </c:pt>
                <c:pt idx="189">
                  <c:v>45158</c:v>
                </c:pt>
                <c:pt idx="190">
                  <c:v>45165</c:v>
                </c:pt>
                <c:pt idx="191">
                  <c:v>45172</c:v>
                </c:pt>
                <c:pt idx="192">
                  <c:v>45179</c:v>
                </c:pt>
                <c:pt idx="193">
                  <c:v>45186</c:v>
                </c:pt>
                <c:pt idx="194">
                  <c:v>45193</c:v>
                </c:pt>
                <c:pt idx="195">
                  <c:v>45200</c:v>
                </c:pt>
                <c:pt idx="196">
                  <c:v>45207</c:v>
                </c:pt>
                <c:pt idx="197">
                  <c:v>45214</c:v>
                </c:pt>
                <c:pt idx="198">
                  <c:v>45221</c:v>
                </c:pt>
                <c:pt idx="199">
                  <c:v>45228</c:v>
                </c:pt>
                <c:pt idx="200">
                  <c:v>45235</c:v>
                </c:pt>
                <c:pt idx="201">
                  <c:v>45242</c:v>
                </c:pt>
                <c:pt idx="202">
                  <c:v>45249</c:v>
                </c:pt>
                <c:pt idx="203">
                  <c:v>45256</c:v>
                </c:pt>
                <c:pt idx="204">
                  <c:v>45263</c:v>
                </c:pt>
                <c:pt idx="205">
                  <c:v>45270</c:v>
                </c:pt>
                <c:pt idx="206">
                  <c:v>45277</c:v>
                </c:pt>
                <c:pt idx="207">
                  <c:v>45284</c:v>
                </c:pt>
                <c:pt idx="208">
                  <c:v>45291</c:v>
                </c:pt>
                <c:pt idx="209">
                  <c:v>45298</c:v>
                </c:pt>
                <c:pt idx="210">
                  <c:v>45305</c:v>
                </c:pt>
                <c:pt idx="211">
                  <c:v>45312</c:v>
                </c:pt>
                <c:pt idx="212">
                  <c:v>45319</c:v>
                </c:pt>
                <c:pt idx="213">
                  <c:v>45326</c:v>
                </c:pt>
                <c:pt idx="214">
                  <c:v>45333</c:v>
                </c:pt>
                <c:pt idx="215">
                  <c:v>45340</c:v>
                </c:pt>
                <c:pt idx="216">
                  <c:v>45347</c:v>
                </c:pt>
                <c:pt idx="217">
                  <c:v>45354</c:v>
                </c:pt>
                <c:pt idx="218">
                  <c:v>45361</c:v>
                </c:pt>
                <c:pt idx="219">
                  <c:v>45368</c:v>
                </c:pt>
                <c:pt idx="220">
                  <c:v>45375</c:v>
                </c:pt>
                <c:pt idx="221">
                  <c:v>45382</c:v>
                </c:pt>
                <c:pt idx="222">
                  <c:v>45389</c:v>
                </c:pt>
                <c:pt idx="223">
                  <c:v>45396</c:v>
                </c:pt>
                <c:pt idx="224">
                  <c:v>45403</c:v>
                </c:pt>
                <c:pt idx="225">
                  <c:v>45410</c:v>
                </c:pt>
              </c:numCache>
            </c:numRef>
          </c:cat>
          <c:val>
            <c:numRef>
              <c:f>'Forecast Sheet'!$C$2:$C$227</c:f>
              <c:numCache>
                <c:formatCode>General</c:formatCode>
                <c:ptCount val="226"/>
                <c:pt idx="199" formatCode="&quot;$&quot;#,##0.00">
                  <c:v>3285.54</c:v>
                </c:pt>
                <c:pt idx="200" formatCode="&quot;$&quot;#,##0.00">
                  <c:v>3256.356169428278</c:v>
                </c:pt>
                <c:pt idx="201" formatCode="&quot;$&quot;#,##0.00">
                  <c:v>4176.0231343913638</c:v>
                </c:pt>
                <c:pt idx="202" formatCode="&quot;$&quot;#,##0.00">
                  <c:v>3484.9866105267924</c:v>
                </c:pt>
                <c:pt idx="203" formatCode="&quot;$&quot;#,##0.00">
                  <c:v>4763.6351331825108</c:v>
                </c:pt>
                <c:pt idx="204" formatCode="&quot;$&quot;#,##0.00">
                  <c:v>4312.7257282520877</c:v>
                </c:pt>
                <c:pt idx="205" formatCode="&quot;$&quot;#,##0.00">
                  <c:v>3295.3326952368679</c:v>
                </c:pt>
                <c:pt idx="206" formatCode="&quot;$&quot;#,##0.00">
                  <c:v>3266.148864665146</c:v>
                </c:pt>
                <c:pt idx="207" formatCode="&quot;$&quot;#,##0.00">
                  <c:v>4185.8158296282318</c:v>
                </c:pt>
                <c:pt idx="208" formatCode="&quot;$&quot;#,##0.00">
                  <c:v>3494.7793057636604</c:v>
                </c:pt>
                <c:pt idx="209" formatCode="&quot;$&quot;#,##0.00">
                  <c:v>4773.4278284193788</c:v>
                </c:pt>
                <c:pt idx="210" formatCode="&quot;$&quot;#,##0.00">
                  <c:v>4322.5184234889557</c:v>
                </c:pt>
                <c:pt idx="211" formatCode="&quot;$&quot;#,##0.00">
                  <c:v>3305.1253904737364</c:v>
                </c:pt>
                <c:pt idx="212" formatCode="&quot;$&quot;#,##0.00">
                  <c:v>3275.941559902014</c:v>
                </c:pt>
                <c:pt idx="213" formatCode="&quot;$&quot;#,##0.00">
                  <c:v>4195.6085248650998</c:v>
                </c:pt>
                <c:pt idx="214" formatCode="&quot;$&quot;#,##0.00">
                  <c:v>3504.5720010005289</c:v>
                </c:pt>
                <c:pt idx="215" formatCode="&quot;$&quot;#,##0.00">
                  <c:v>4783.2205236562468</c:v>
                </c:pt>
                <c:pt idx="216" formatCode="&quot;$&quot;#,##0.00">
                  <c:v>4332.3111187258237</c:v>
                </c:pt>
                <c:pt idx="217" formatCode="&quot;$&quot;#,##0.00">
                  <c:v>3314.9180857106044</c:v>
                </c:pt>
                <c:pt idx="218" formatCode="&quot;$&quot;#,##0.00">
                  <c:v>3285.7342551388824</c:v>
                </c:pt>
                <c:pt idx="219" formatCode="&quot;$&quot;#,##0.00">
                  <c:v>4205.4012201019677</c:v>
                </c:pt>
                <c:pt idx="220" formatCode="&quot;$&quot;#,##0.00">
                  <c:v>3514.3646962373969</c:v>
                </c:pt>
                <c:pt idx="221" formatCode="&quot;$&quot;#,##0.00">
                  <c:v>4793.0132188931157</c:v>
                </c:pt>
                <c:pt idx="222" formatCode="&quot;$&quot;#,##0.00">
                  <c:v>4342.1038139626917</c:v>
                </c:pt>
                <c:pt idx="223" formatCode="&quot;$&quot;#,##0.00">
                  <c:v>3324.7107809474724</c:v>
                </c:pt>
                <c:pt idx="224" formatCode="&quot;$&quot;#,##0.00">
                  <c:v>3295.5269503757504</c:v>
                </c:pt>
                <c:pt idx="225" formatCode="&quot;$&quot;#,##0.00">
                  <c:v>4215.1939153388366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B3-4F55-BD81-782A7EAE48BB}"/>
            </c:ext>
          </c:extLst>
        </c:ser>
        <c:ser>
          <c:idx val="2"/>
          <c:order val="2"/>
          <c:tx>
            <c:strRef>
              <c:f>'Forecast Sheet'!$D$1</c:f>
              <c:strCache>
                <c:ptCount val="1"/>
                <c:pt idx="0">
                  <c:v>Lower Confidence Bound(Sales)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'Forecast Sheet'!$A$2:$A$227</c:f>
              <c:numCache>
                <c:formatCode>m/d/yyyy</c:formatCode>
                <c:ptCount val="226"/>
                <c:pt idx="0">
                  <c:v>43835</c:v>
                </c:pt>
                <c:pt idx="1">
                  <c:v>43842</c:v>
                </c:pt>
                <c:pt idx="2">
                  <c:v>43849</c:v>
                </c:pt>
                <c:pt idx="3">
                  <c:v>43856</c:v>
                </c:pt>
                <c:pt idx="4">
                  <c:v>43863</c:v>
                </c:pt>
                <c:pt idx="5">
                  <c:v>43870</c:v>
                </c:pt>
                <c:pt idx="6">
                  <c:v>43877</c:v>
                </c:pt>
                <c:pt idx="7">
                  <c:v>43884</c:v>
                </c:pt>
                <c:pt idx="8">
                  <c:v>43891</c:v>
                </c:pt>
                <c:pt idx="9">
                  <c:v>43898</c:v>
                </c:pt>
                <c:pt idx="10">
                  <c:v>43905</c:v>
                </c:pt>
                <c:pt idx="11">
                  <c:v>43912</c:v>
                </c:pt>
                <c:pt idx="12">
                  <c:v>43919</c:v>
                </c:pt>
                <c:pt idx="13">
                  <c:v>43926</c:v>
                </c:pt>
                <c:pt idx="14">
                  <c:v>43933</c:v>
                </c:pt>
                <c:pt idx="15">
                  <c:v>43940</c:v>
                </c:pt>
                <c:pt idx="16">
                  <c:v>43947</c:v>
                </c:pt>
                <c:pt idx="17">
                  <c:v>43954</c:v>
                </c:pt>
                <c:pt idx="18">
                  <c:v>43961</c:v>
                </c:pt>
                <c:pt idx="19">
                  <c:v>43968</c:v>
                </c:pt>
                <c:pt idx="20">
                  <c:v>43975</c:v>
                </c:pt>
                <c:pt idx="21">
                  <c:v>43982</c:v>
                </c:pt>
                <c:pt idx="22">
                  <c:v>43989</c:v>
                </c:pt>
                <c:pt idx="23">
                  <c:v>43996</c:v>
                </c:pt>
                <c:pt idx="24">
                  <c:v>44003</c:v>
                </c:pt>
                <c:pt idx="25">
                  <c:v>44010</c:v>
                </c:pt>
                <c:pt idx="26">
                  <c:v>44017</c:v>
                </c:pt>
                <c:pt idx="27">
                  <c:v>44024</c:v>
                </c:pt>
                <c:pt idx="28">
                  <c:v>44031</c:v>
                </c:pt>
                <c:pt idx="29">
                  <c:v>44038</c:v>
                </c:pt>
                <c:pt idx="30">
                  <c:v>44045</c:v>
                </c:pt>
                <c:pt idx="31">
                  <c:v>44052</c:v>
                </c:pt>
                <c:pt idx="32">
                  <c:v>44059</c:v>
                </c:pt>
                <c:pt idx="33">
                  <c:v>44066</c:v>
                </c:pt>
                <c:pt idx="34">
                  <c:v>44073</c:v>
                </c:pt>
                <c:pt idx="35">
                  <c:v>44080</c:v>
                </c:pt>
                <c:pt idx="36">
                  <c:v>44087</c:v>
                </c:pt>
                <c:pt idx="37">
                  <c:v>44094</c:v>
                </c:pt>
                <c:pt idx="38">
                  <c:v>44101</c:v>
                </c:pt>
                <c:pt idx="39">
                  <c:v>44108</c:v>
                </c:pt>
                <c:pt idx="40">
                  <c:v>44115</c:v>
                </c:pt>
                <c:pt idx="41">
                  <c:v>44122</c:v>
                </c:pt>
                <c:pt idx="42">
                  <c:v>44129</c:v>
                </c:pt>
                <c:pt idx="43">
                  <c:v>44136</c:v>
                </c:pt>
                <c:pt idx="44">
                  <c:v>44143</c:v>
                </c:pt>
                <c:pt idx="45">
                  <c:v>44150</c:v>
                </c:pt>
                <c:pt idx="46">
                  <c:v>44157</c:v>
                </c:pt>
                <c:pt idx="47">
                  <c:v>44164</c:v>
                </c:pt>
                <c:pt idx="48">
                  <c:v>44171</c:v>
                </c:pt>
                <c:pt idx="49">
                  <c:v>44178</c:v>
                </c:pt>
                <c:pt idx="50">
                  <c:v>44185</c:v>
                </c:pt>
                <c:pt idx="51">
                  <c:v>44192</c:v>
                </c:pt>
                <c:pt idx="52">
                  <c:v>44199</c:v>
                </c:pt>
                <c:pt idx="53">
                  <c:v>44206</c:v>
                </c:pt>
                <c:pt idx="54">
                  <c:v>44213</c:v>
                </c:pt>
                <c:pt idx="55">
                  <c:v>44220</c:v>
                </c:pt>
                <c:pt idx="56">
                  <c:v>44227</c:v>
                </c:pt>
                <c:pt idx="57">
                  <c:v>44234</c:v>
                </c:pt>
                <c:pt idx="58">
                  <c:v>44241</c:v>
                </c:pt>
                <c:pt idx="59">
                  <c:v>44248</c:v>
                </c:pt>
                <c:pt idx="60">
                  <c:v>44255</c:v>
                </c:pt>
                <c:pt idx="61">
                  <c:v>44262</c:v>
                </c:pt>
                <c:pt idx="62">
                  <c:v>44269</c:v>
                </c:pt>
                <c:pt idx="63">
                  <c:v>44276</c:v>
                </c:pt>
                <c:pt idx="64">
                  <c:v>44283</c:v>
                </c:pt>
                <c:pt idx="65">
                  <c:v>44290</c:v>
                </c:pt>
                <c:pt idx="66">
                  <c:v>44297</c:v>
                </c:pt>
                <c:pt idx="67">
                  <c:v>44304</c:v>
                </c:pt>
                <c:pt idx="68">
                  <c:v>44311</c:v>
                </c:pt>
                <c:pt idx="69">
                  <c:v>44318</c:v>
                </c:pt>
                <c:pt idx="70">
                  <c:v>44325</c:v>
                </c:pt>
                <c:pt idx="71">
                  <c:v>44332</c:v>
                </c:pt>
                <c:pt idx="72">
                  <c:v>44339</c:v>
                </c:pt>
                <c:pt idx="73">
                  <c:v>44346</c:v>
                </c:pt>
                <c:pt idx="74">
                  <c:v>44353</c:v>
                </c:pt>
                <c:pt idx="75">
                  <c:v>44360</c:v>
                </c:pt>
                <c:pt idx="76">
                  <c:v>44367</c:v>
                </c:pt>
                <c:pt idx="77">
                  <c:v>44374</c:v>
                </c:pt>
                <c:pt idx="78">
                  <c:v>44381</c:v>
                </c:pt>
                <c:pt idx="79">
                  <c:v>44388</c:v>
                </c:pt>
                <c:pt idx="80">
                  <c:v>44395</c:v>
                </c:pt>
                <c:pt idx="81">
                  <c:v>44402</c:v>
                </c:pt>
                <c:pt idx="82">
                  <c:v>44409</c:v>
                </c:pt>
                <c:pt idx="83">
                  <c:v>44416</c:v>
                </c:pt>
                <c:pt idx="84">
                  <c:v>44423</c:v>
                </c:pt>
                <c:pt idx="85">
                  <c:v>44430</c:v>
                </c:pt>
                <c:pt idx="86">
                  <c:v>44437</c:v>
                </c:pt>
                <c:pt idx="87">
                  <c:v>44444</c:v>
                </c:pt>
                <c:pt idx="88">
                  <c:v>44451</c:v>
                </c:pt>
                <c:pt idx="89">
                  <c:v>44458</c:v>
                </c:pt>
                <c:pt idx="90">
                  <c:v>44465</c:v>
                </c:pt>
                <c:pt idx="91">
                  <c:v>44472</c:v>
                </c:pt>
                <c:pt idx="92">
                  <c:v>44479</c:v>
                </c:pt>
                <c:pt idx="93">
                  <c:v>44486</c:v>
                </c:pt>
                <c:pt idx="94">
                  <c:v>44493</c:v>
                </c:pt>
                <c:pt idx="95">
                  <c:v>44500</c:v>
                </c:pt>
                <c:pt idx="96">
                  <c:v>44507</c:v>
                </c:pt>
                <c:pt idx="97">
                  <c:v>44514</c:v>
                </c:pt>
                <c:pt idx="98">
                  <c:v>44521</c:v>
                </c:pt>
                <c:pt idx="99">
                  <c:v>44528</c:v>
                </c:pt>
                <c:pt idx="100">
                  <c:v>44535</c:v>
                </c:pt>
                <c:pt idx="101">
                  <c:v>44542</c:v>
                </c:pt>
                <c:pt idx="102">
                  <c:v>44549</c:v>
                </c:pt>
                <c:pt idx="103">
                  <c:v>44556</c:v>
                </c:pt>
                <c:pt idx="104">
                  <c:v>44563</c:v>
                </c:pt>
                <c:pt idx="105">
                  <c:v>44570</c:v>
                </c:pt>
                <c:pt idx="106">
                  <c:v>44577</c:v>
                </c:pt>
                <c:pt idx="107">
                  <c:v>44584</c:v>
                </c:pt>
                <c:pt idx="108">
                  <c:v>44591</c:v>
                </c:pt>
                <c:pt idx="109">
                  <c:v>44598</c:v>
                </c:pt>
                <c:pt idx="110">
                  <c:v>44605</c:v>
                </c:pt>
                <c:pt idx="111">
                  <c:v>44612</c:v>
                </c:pt>
                <c:pt idx="112">
                  <c:v>44619</c:v>
                </c:pt>
                <c:pt idx="113">
                  <c:v>44626</c:v>
                </c:pt>
                <c:pt idx="114">
                  <c:v>44633</c:v>
                </c:pt>
                <c:pt idx="115">
                  <c:v>44640</c:v>
                </c:pt>
                <c:pt idx="116">
                  <c:v>44647</c:v>
                </c:pt>
                <c:pt idx="117">
                  <c:v>44654</c:v>
                </c:pt>
                <c:pt idx="118">
                  <c:v>44661</c:v>
                </c:pt>
                <c:pt idx="119">
                  <c:v>44668</c:v>
                </c:pt>
                <c:pt idx="120">
                  <c:v>44675</c:v>
                </c:pt>
                <c:pt idx="121">
                  <c:v>44682</c:v>
                </c:pt>
                <c:pt idx="122">
                  <c:v>44689</c:v>
                </c:pt>
                <c:pt idx="123">
                  <c:v>44696</c:v>
                </c:pt>
                <c:pt idx="124">
                  <c:v>44703</c:v>
                </c:pt>
                <c:pt idx="125">
                  <c:v>44710</c:v>
                </c:pt>
                <c:pt idx="126">
                  <c:v>44717</c:v>
                </c:pt>
                <c:pt idx="127">
                  <c:v>44724</c:v>
                </c:pt>
                <c:pt idx="128">
                  <c:v>44731</c:v>
                </c:pt>
                <c:pt idx="129">
                  <c:v>44738</c:v>
                </c:pt>
                <c:pt idx="130">
                  <c:v>44745</c:v>
                </c:pt>
                <c:pt idx="131">
                  <c:v>44752</c:v>
                </c:pt>
                <c:pt idx="132">
                  <c:v>44759</c:v>
                </c:pt>
                <c:pt idx="133">
                  <c:v>44766</c:v>
                </c:pt>
                <c:pt idx="134">
                  <c:v>44773</c:v>
                </c:pt>
                <c:pt idx="135">
                  <c:v>44780</c:v>
                </c:pt>
                <c:pt idx="136">
                  <c:v>44787</c:v>
                </c:pt>
                <c:pt idx="137">
                  <c:v>44794</c:v>
                </c:pt>
                <c:pt idx="138">
                  <c:v>44801</c:v>
                </c:pt>
                <c:pt idx="139">
                  <c:v>44808</c:v>
                </c:pt>
                <c:pt idx="140">
                  <c:v>44815</c:v>
                </c:pt>
                <c:pt idx="141">
                  <c:v>44822</c:v>
                </c:pt>
                <c:pt idx="142">
                  <c:v>44829</c:v>
                </c:pt>
                <c:pt idx="143">
                  <c:v>44836</c:v>
                </c:pt>
                <c:pt idx="144">
                  <c:v>44843</c:v>
                </c:pt>
                <c:pt idx="145">
                  <c:v>44850</c:v>
                </c:pt>
                <c:pt idx="146">
                  <c:v>44857</c:v>
                </c:pt>
                <c:pt idx="147">
                  <c:v>44864</c:v>
                </c:pt>
                <c:pt idx="148">
                  <c:v>44871</c:v>
                </c:pt>
                <c:pt idx="149">
                  <c:v>44878</c:v>
                </c:pt>
                <c:pt idx="150">
                  <c:v>44885</c:v>
                </c:pt>
                <c:pt idx="151">
                  <c:v>44892</c:v>
                </c:pt>
                <c:pt idx="152">
                  <c:v>44899</c:v>
                </c:pt>
                <c:pt idx="153">
                  <c:v>44906</c:v>
                </c:pt>
                <c:pt idx="154">
                  <c:v>44913</c:v>
                </c:pt>
                <c:pt idx="155">
                  <c:v>44920</c:v>
                </c:pt>
                <c:pt idx="156">
                  <c:v>44927</c:v>
                </c:pt>
                <c:pt idx="157">
                  <c:v>44934</c:v>
                </c:pt>
                <c:pt idx="158">
                  <c:v>44941</c:v>
                </c:pt>
                <c:pt idx="159">
                  <c:v>44948</c:v>
                </c:pt>
                <c:pt idx="160">
                  <c:v>44955</c:v>
                </c:pt>
                <c:pt idx="161">
                  <c:v>44962</c:v>
                </c:pt>
                <c:pt idx="162">
                  <c:v>44969</c:v>
                </c:pt>
                <c:pt idx="163">
                  <c:v>44976</c:v>
                </c:pt>
                <c:pt idx="164">
                  <c:v>44983</c:v>
                </c:pt>
                <c:pt idx="165">
                  <c:v>44990</c:v>
                </c:pt>
                <c:pt idx="166">
                  <c:v>44997</c:v>
                </c:pt>
                <c:pt idx="167">
                  <c:v>45004</c:v>
                </c:pt>
                <c:pt idx="168">
                  <c:v>45011</c:v>
                </c:pt>
                <c:pt idx="169">
                  <c:v>45018</c:v>
                </c:pt>
                <c:pt idx="170">
                  <c:v>45025</c:v>
                </c:pt>
                <c:pt idx="171">
                  <c:v>45032</c:v>
                </c:pt>
                <c:pt idx="172">
                  <c:v>45039</c:v>
                </c:pt>
                <c:pt idx="173">
                  <c:v>45046</c:v>
                </c:pt>
                <c:pt idx="174">
                  <c:v>45053</c:v>
                </c:pt>
                <c:pt idx="175">
                  <c:v>45060</c:v>
                </c:pt>
                <c:pt idx="176">
                  <c:v>45067</c:v>
                </c:pt>
                <c:pt idx="177">
                  <c:v>45074</c:v>
                </c:pt>
                <c:pt idx="178">
                  <c:v>45081</c:v>
                </c:pt>
                <c:pt idx="179">
                  <c:v>45088</c:v>
                </c:pt>
                <c:pt idx="180">
                  <c:v>45095</c:v>
                </c:pt>
                <c:pt idx="181">
                  <c:v>45102</c:v>
                </c:pt>
                <c:pt idx="182">
                  <c:v>45109</c:v>
                </c:pt>
                <c:pt idx="183">
                  <c:v>45116</c:v>
                </c:pt>
                <c:pt idx="184">
                  <c:v>45123</c:v>
                </c:pt>
                <c:pt idx="185">
                  <c:v>45130</c:v>
                </c:pt>
                <c:pt idx="186">
                  <c:v>45137</c:v>
                </c:pt>
                <c:pt idx="187">
                  <c:v>45144</c:v>
                </c:pt>
                <c:pt idx="188">
                  <c:v>45151</c:v>
                </c:pt>
                <c:pt idx="189">
                  <c:v>45158</c:v>
                </c:pt>
                <c:pt idx="190">
                  <c:v>45165</c:v>
                </c:pt>
                <c:pt idx="191">
                  <c:v>45172</c:v>
                </c:pt>
                <c:pt idx="192">
                  <c:v>45179</c:v>
                </c:pt>
                <c:pt idx="193">
                  <c:v>45186</c:v>
                </c:pt>
                <c:pt idx="194">
                  <c:v>45193</c:v>
                </c:pt>
                <c:pt idx="195">
                  <c:v>45200</c:v>
                </c:pt>
                <c:pt idx="196">
                  <c:v>45207</c:v>
                </c:pt>
                <c:pt idx="197">
                  <c:v>45214</c:v>
                </c:pt>
                <c:pt idx="198">
                  <c:v>45221</c:v>
                </c:pt>
                <c:pt idx="199">
                  <c:v>45228</c:v>
                </c:pt>
                <c:pt idx="200">
                  <c:v>45235</c:v>
                </c:pt>
                <c:pt idx="201">
                  <c:v>45242</c:v>
                </c:pt>
                <c:pt idx="202">
                  <c:v>45249</c:v>
                </c:pt>
                <c:pt idx="203">
                  <c:v>45256</c:v>
                </c:pt>
                <c:pt idx="204">
                  <c:v>45263</c:v>
                </c:pt>
                <c:pt idx="205">
                  <c:v>45270</c:v>
                </c:pt>
                <c:pt idx="206">
                  <c:v>45277</c:v>
                </c:pt>
                <c:pt idx="207">
                  <c:v>45284</c:v>
                </c:pt>
                <c:pt idx="208">
                  <c:v>45291</c:v>
                </c:pt>
                <c:pt idx="209">
                  <c:v>45298</c:v>
                </c:pt>
                <c:pt idx="210">
                  <c:v>45305</c:v>
                </c:pt>
                <c:pt idx="211">
                  <c:v>45312</c:v>
                </c:pt>
                <c:pt idx="212">
                  <c:v>45319</c:v>
                </c:pt>
                <c:pt idx="213">
                  <c:v>45326</c:v>
                </c:pt>
                <c:pt idx="214">
                  <c:v>45333</c:v>
                </c:pt>
                <c:pt idx="215">
                  <c:v>45340</c:v>
                </c:pt>
                <c:pt idx="216">
                  <c:v>45347</c:v>
                </c:pt>
                <c:pt idx="217">
                  <c:v>45354</c:v>
                </c:pt>
                <c:pt idx="218">
                  <c:v>45361</c:v>
                </c:pt>
                <c:pt idx="219">
                  <c:v>45368</c:v>
                </c:pt>
                <c:pt idx="220">
                  <c:v>45375</c:v>
                </c:pt>
                <c:pt idx="221">
                  <c:v>45382</c:v>
                </c:pt>
                <c:pt idx="222">
                  <c:v>45389</c:v>
                </c:pt>
                <c:pt idx="223">
                  <c:v>45396</c:v>
                </c:pt>
                <c:pt idx="224">
                  <c:v>45403</c:v>
                </c:pt>
                <c:pt idx="225">
                  <c:v>45410</c:v>
                </c:pt>
              </c:numCache>
            </c:numRef>
          </c:cat>
          <c:val>
            <c:numRef>
              <c:f>'Forecast Sheet'!$D$2:$D$227</c:f>
              <c:numCache>
                <c:formatCode>General</c:formatCode>
                <c:ptCount val="226"/>
                <c:pt idx="199" formatCode="&quot;$&quot;#,##0.00">
                  <c:v>3285.54</c:v>
                </c:pt>
                <c:pt idx="200" formatCode="&quot;$&quot;#,##0.00">
                  <c:v>605.48603214229934</c:v>
                </c:pt>
                <c:pt idx="201" formatCode="&quot;$&quot;#,##0.00">
                  <c:v>1525.1410682166074</c:v>
                </c:pt>
                <c:pt idx="202" formatCode="&quot;$&quot;#,##0.00">
                  <c:v>834.08333757119453</c:v>
                </c:pt>
                <c:pt idx="203" formatCode="&quot;$&quot;#,##0.00">
                  <c:v>2112.6987249714757</c:v>
                </c:pt>
                <c:pt idx="204" formatCode="&quot;$&quot;#,##0.00">
                  <c:v>1661.74160600083</c:v>
                </c:pt>
                <c:pt idx="205" formatCode="&quot;$&quot;#,##0.00">
                  <c:v>644.28363025522822</c:v>
                </c:pt>
                <c:pt idx="206" formatCode="&quot;$&quot;#,##0.00">
                  <c:v>591.75851587855777</c:v>
                </c:pt>
                <c:pt idx="207" formatCode="&quot;$&quot;#,##0.00">
                  <c:v>1511.3190669092869</c:v>
                </c:pt>
                <c:pt idx="208" formatCode="&quot;$&quot;#,##0.00">
                  <c:v>820.15117365957485</c:v>
                </c:pt>
                <c:pt idx="209" formatCode="&quot;$&quot;#,##0.00">
                  <c:v>2098.6407479860136</c:v>
                </c:pt>
                <c:pt idx="210" formatCode="&quot;$&quot;#,##0.00">
                  <c:v>1647.5421937158671</c:v>
                </c:pt>
                <c:pt idx="211" formatCode="&quot;$&quot;#,##0.00">
                  <c:v>629.92718999195267</c:v>
                </c:pt>
                <c:pt idx="212" formatCode="&quot;$&quot;#,##0.00">
                  <c:v>575.48673669557547</c:v>
                </c:pt>
                <c:pt idx="213" formatCode="&quot;$&quot;#,##0.00">
                  <c:v>1494.8609704853893</c:v>
                </c:pt>
                <c:pt idx="214" formatCode="&quot;$&quot;#,##0.00">
                  <c:v>803.49142217951112</c:v>
                </c:pt>
                <c:pt idx="215" formatCode="&quot;$&quot;#,##0.00">
                  <c:v>2081.7640407951626</c:v>
                </c:pt>
                <c:pt idx="216" formatCode="&quot;$&quot;#,##0.00">
                  <c:v>1630.4332692964235</c:v>
                </c:pt>
                <c:pt idx="217" formatCode="&quot;$&quot;#,##0.00">
                  <c:v>612.57082807619099</c:v>
                </c:pt>
                <c:pt idx="218" formatCode="&quot;$&quot;#,##0.00">
                  <c:v>556.18745377492723</c:v>
                </c:pt>
                <c:pt idx="219" formatCode="&quot;$&quot;#,##0.00">
                  <c:v>1475.2868090484717</c:v>
                </c:pt>
                <c:pt idx="220" formatCode="&quot;$&quot;#,##0.00">
                  <c:v>783.62746613183481</c:v>
                </c:pt>
                <c:pt idx="221" formatCode="&quot;$&quot;#,##0.00">
                  <c:v>2061.595425440596</c:v>
                </c:pt>
                <c:pt idx="222" formatCode="&quot;$&quot;#,##0.00">
                  <c:v>1609.9451840181837</c:v>
                </c:pt>
                <c:pt idx="223" formatCode="&quot;$&quot;#,##0.00">
                  <c:v>591.74851913644943</c:v>
                </c:pt>
                <c:pt idx="224" formatCode="&quot;$&quot;#,##0.00">
                  <c:v>533.4067654004275</c:v>
                </c:pt>
                <c:pt idx="225" formatCode="&quot;$&quot;#,##0.00">
                  <c:v>1452.1465611935087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B3-4F55-BD81-782A7EAE48BB}"/>
            </c:ext>
          </c:extLst>
        </c:ser>
        <c:ser>
          <c:idx val="3"/>
          <c:order val="3"/>
          <c:tx>
            <c:strRef>
              <c:f>'Forecast Sheet'!$E$1</c:f>
              <c:strCache>
                <c:ptCount val="1"/>
                <c:pt idx="0">
                  <c:v>Upper Confidence Bound(Sales)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'Forecast Sheet'!$A$2:$A$227</c:f>
              <c:numCache>
                <c:formatCode>m/d/yyyy</c:formatCode>
                <c:ptCount val="226"/>
                <c:pt idx="0">
                  <c:v>43835</c:v>
                </c:pt>
                <c:pt idx="1">
                  <c:v>43842</c:v>
                </c:pt>
                <c:pt idx="2">
                  <c:v>43849</c:v>
                </c:pt>
                <c:pt idx="3">
                  <c:v>43856</c:v>
                </c:pt>
                <c:pt idx="4">
                  <c:v>43863</c:v>
                </c:pt>
                <c:pt idx="5">
                  <c:v>43870</c:v>
                </c:pt>
                <c:pt idx="6">
                  <c:v>43877</c:v>
                </c:pt>
                <c:pt idx="7">
                  <c:v>43884</c:v>
                </c:pt>
                <c:pt idx="8">
                  <c:v>43891</c:v>
                </c:pt>
                <c:pt idx="9">
                  <c:v>43898</c:v>
                </c:pt>
                <c:pt idx="10">
                  <c:v>43905</c:v>
                </c:pt>
                <c:pt idx="11">
                  <c:v>43912</c:v>
                </c:pt>
                <c:pt idx="12">
                  <c:v>43919</c:v>
                </c:pt>
                <c:pt idx="13">
                  <c:v>43926</c:v>
                </c:pt>
                <c:pt idx="14">
                  <c:v>43933</c:v>
                </c:pt>
                <c:pt idx="15">
                  <c:v>43940</c:v>
                </c:pt>
                <c:pt idx="16">
                  <c:v>43947</c:v>
                </c:pt>
                <c:pt idx="17">
                  <c:v>43954</c:v>
                </c:pt>
                <c:pt idx="18">
                  <c:v>43961</c:v>
                </c:pt>
                <c:pt idx="19">
                  <c:v>43968</c:v>
                </c:pt>
                <c:pt idx="20">
                  <c:v>43975</c:v>
                </c:pt>
                <c:pt idx="21">
                  <c:v>43982</c:v>
                </c:pt>
                <c:pt idx="22">
                  <c:v>43989</c:v>
                </c:pt>
                <c:pt idx="23">
                  <c:v>43996</c:v>
                </c:pt>
                <c:pt idx="24">
                  <c:v>44003</c:v>
                </c:pt>
                <c:pt idx="25">
                  <c:v>44010</c:v>
                </c:pt>
                <c:pt idx="26">
                  <c:v>44017</c:v>
                </c:pt>
                <c:pt idx="27">
                  <c:v>44024</c:v>
                </c:pt>
                <c:pt idx="28">
                  <c:v>44031</c:v>
                </c:pt>
                <c:pt idx="29">
                  <c:v>44038</c:v>
                </c:pt>
                <c:pt idx="30">
                  <c:v>44045</c:v>
                </c:pt>
                <c:pt idx="31">
                  <c:v>44052</c:v>
                </c:pt>
                <c:pt idx="32">
                  <c:v>44059</c:v>
                </c:pt>
                <c:pt idx="33">
                  <c:v>44066</c:v>
                </c:pt>
                <c:pt idx="34">
                  <c:v>44073</c:v>
                </c:pt>
                <c:pt idx="35">
                  <c:v>44080</c:v>
                </c:pt>
                <c:pt idx="36">
                  <c:v>44087</c:v>
                </c:pt>
                <c:pt idx="37">
                  <c:v>44094</c:v>
                </c:pt>
                <c:pt idx="38">
                  <c:v>44101</c:v>
                </c:pt>
                <c:pt idx="39">
                  <c:v>44108</c:v>
                </c:pt>
                <c:pt idx="40">
                  <c:v>44115</c:v>
                </c:pt>
                <c:pt idx="41">
                  <c:v>44122</c:v>
                </c:pt>
                <c:pt idx="42">
                  <c:v>44129</c:v>
                </c:pt>
                <c:pt idx="43">
                  <c:v>44136</c:v>
                </c:pt>
                <c:pt idx="44">
                  <c:v>44143</c:v>
                </c:pt>
                <c:pt idx="45">
                  <c:v>44150</c:v>
                </c:pt>
                <c:pt idx="46">
                  <c:v>44157</c:v>
                </c:pt>
                <c:pt idx="47">
                  <c:v>44164</c:v>
                </c:pt>
                <c:pt idx="48">
                  <c:v>44171</c:v>
                </c:pt>
                <c:pt idx="49">
                  <c:v>44178</c:v>
                </c:pt>
                <c:pt idx="50">
                  <c:v>44185</c:v>
                </c:pt>
                <c:pt idx="51">
                  <c:v>44192</c:v>
                </c:pt>
                <c:pt idx="52">
                  <c:v>44199</c:v>
                </c:pt>
                <c:pt idx="53">
                  <c:v>44206</c:v>
                </c:pt>
                <c:pt idx="54">
                  <c:v>44213</c:v>
                </c:pt>
                <c:pt idx="55">
                  <c:v>44220</c:v>
                </c:pt>
                <c:pt idx="56">
                  <c:v>44227</c:v>
                </c:pt>
                <c:pt idx="57">
                  <c:v>44234</c:v>
                </c:pt>
                <c:pt idx="58">
                  <c:v>44241</c:v>
                </c:pt>
                <c:pt idx="59">
                  <c:v>44248</c:v>
                </c:pt>
                <c:pt idx="60">
                  <c:v>44255</c:v>
                </c:pt>
                <c:pt idx="61">
                  <c:v>44262</c:v>
                </c:pt>
                <c:pt idx="62">
                  <c:v>44269</c:v>
                </c:pt>
                <c:pt idx="63">
                  <c:v>44276</c:v>
                </c:pt>
                <c:pt idx="64">
                  <c:v>44283</c:v>
                </c:pt>
                <c:pt idx="65">
                  <c:v>44290</c:v>
                </c:pt>
                <c:pt idx="66">
                  <c:v>44297</c:v>
                </c:pt>
                <c:pt idx="67">
                  <c:v>44304</c:v>
                </c:pt>
                <c:pt idx="68">
                  <c:v>44311</c:v>
                </c:pt>
                <c:pt idx="69">
                  <c:v>44318</c:v>
                </c:pt>
                <c:pt idx="70">
                  <c:v>44325</c:v>
                </c:pt>
                <c:pt idx="71">
                  <c:v>44332</c:v>
                </c:pt>
                <c:pt idx="72">
                  <c:v>44339</c:v>
                </c:pt>
                <c:pt idx="73">
                  <c:v>44346</c:v>
                </c:pt>
                <c:pt idx="74">
                  <c:v>44353</c:v>
                </c:pt>
                <c:pt idx="75">
                  <c:v>44360</c:v>
                </c:pt>
                <c:pt idx="76">
                  <c:v>44367</c:v>
                </c:pt>
                <c:pt idx="77">
                  <c:v>44374</c:v>
                </c:pt>
                <c:pt idx="78">
                  <c:v>44381</c:v>
                </c:pt>
                <c:pt idx="79">
                  <c:v>44388</c:v>
                </c:pt>
                <c:pt idx="80">
                  <c:v>44395</c:v>
                </c:pt>
                <c:pt idx="81">
                  <c:v>44402</c:v>
                </c:pt>
                <c:pt idx="82">
                  <c:v>44409</c:v>
                </c:pt>
                <c:pt idx="83">
                  <c:v>44416</c:v>
                </c:pt>
                <c:pt idx="84">
                  <c:v>44423</c:v>
                </c:pt>
                <c:pt idx="85">
                  <c:v>44430</c:v>
                </c:pt>
                <c:pt idx="86">
                  <c:v>44437</c:v>
                </c:pt>
                <c:pt idx="87">
                  <c:v>44444</c:v>
                </c:pt>
                <c:pt idx="88">
                  <c:v>44451</c:v>
                </c:pt>
                <c:pt idx="89">
                  <c:v>44458</c:v>
                </c:pt>
                <c:pt idx="90">
                  <c:v>44465</c:v>
                </c:pt>
                <c:pt idx="91">
                  <c:v>44472</c:v>
                </c:pt>
                <c:pt idx="92">
                  <c:v>44479</c:v>
                </c:pt>
                <c:pt idx="93">
                  <c:v>44486</c:v>
                </c:pt>
                <c:pt idx="94">
                  <c:v>44493</c:v>
                </c:pt>
                <c:pt idx="95">
                  <c:v>44500</c:v>
                </c:pt>
                <c:pt idx="96">
                  <c:v>44507</c:v>
                </c:pt>
                <c:pt idx="97">
                  <c:v>44514</c:v>
                </c:pt>
                <c:pt idx="98">
                  <c:v>44521</c:v>
                </c:pt>
                <c:pt idx="99">
                  <c:v>44528</c:v>
                </c:pt>
                <c:pt idx="100">
                  <c:v>44535</c:v>
                </c:pt>
                <c:pt idx="101">
                  <c:v>44542</c:v>
                </c:pt>
                <c:pt idx="102">
                  <c:v>44549</c:v>
                </c:pt>
                <c:pt idx="103">
                  <c:v>44556</c:v>
                </c:pt>
                <c:pt idx="104">
                  <c:v>44563</c:v>
                </c:pt>
                <c:pt idx="105">
                  <c:v>44570</c:v>
                </c:pt>
                <c:pt idx="106">
                  <c:v>44577</c:v>
                </c:pt>
                <c:pt idx="107">
                  <c:v>44584</c:v>
                </c:pt>
                <c:pt idx="108">
                  <c:v>44591</c:v>
                </c:pt>
                <c:pt idx="109">
                  <c:v>44598</c:v>
                </c:pt>
                <c:pt idx="110">
                  <c:v>44605</c:v>
                </c:pt>
                <c:pt idx="111">
                  <c:v>44612</c:v>
                </c:pt>
                <c:pt idx="112">
                  <c:v>44619</c:v>
                </c:pt>
                <c:pt idx="113">
                  <c:v>44626</c:v>
                </c:pt>
                <c:pt idx="114">
                  <c:v>44633</c:v>
                </c:pt>
                <c:pt idx="115">
                  <c:v>44640</c:v>
                </c:pt>
                <c:pt idx="116">
                  <c:v>44647</c:v>
                </c:pt>
                <c:pt idx="117">
                  <c:v>44654</c:v>
                </c:pt>
                <c:pt idx="118">
                  <c:v>44661</c:v>
                </c:pt>
                <c:pt idx="119">
                  <c:v>44668</c:v>
                </c:pt>
                <c:pt idx="120">
                  <c:v>44675</c:v>
                </c:pt>
                <c:pt idx="121">
                  <c:v>44682</c:v>
                </c:pt>
                <c:pt idx="122">
                  <c:v>44689</c:v>
                </c:pt>
                <c:pt idx="123">
                  <c:v>44696</c:v>
                </c:pt>
                <c:pt idx="124">
                  <c:v>44703</c:v>
                </c:pt>
                <c:pt idx="125">
                  <c:v>44710</c:v>
                </c:pt>
                <c:pt idx="126">
                  <c:v>44717</c:v>
                </c:pt>
                <c:pt idx="127">
                  <c:v>44724</c:v>
                </c:pt>
                <c:pt idx="128">
                  <c:v>44731</c:v>
                </c:pt>
                <c:pt idx="129">
                  <c:v>44738</c:v>
                </c:pt>
                <c:pt idx="130">
                  <c:v>44745</c:v>
                </c:pt>
                <c:pt idx="131">
                  <c:v>44752</c:v>
                </c:pt>
                <c:pt idx="132">
                  <c:v>44759</c:v>
                </c:pt>
                <c:pt idx="133">
                  <c:v>44766</c:v>
                </c:pt>
                <c:pt idx="134">
                  <c:v>44773</c:v>
                </c:pt>
                <c:pt idx="135">
                  <c:v>44780</c:v>
                </c:pt>
                <c:pt idx="136">
                  <c:v>44787</c:v>
                </c:pt>
                <c:pt idx="137">
                  <c:v>44794</c:v>
                </c:pt>
                <c:pt idx="138">
                  <c:v>44801</c:v>
                </c:pt>
                <c:pt idx="139">
                  <c:v>44808</c:v>
                </c:pt>
                <c:pt idx="140">
                  <c:v>44815</c:v>
                </c:pt>
                <c:pt idx="141">
                  <c:v>44822</c:v>
                </c:pt>
                <c:pt idx="142">
                  <c:v>44829</c:v>
                </c:pt>
                <c:pt idx="143">
                  <c:v>44836</c:v>
                </c:pt>
                <c:pt idx="144">
                  <c:v>44843</c:v>
                </c:pt>
                <c:pt idx="145">
                  <c:v>44850</c:v>
                </c:pt>
                <c:pt idx="146">
                  <c:v>44857</c:v>
                </c:pt>
                <c:pt idx="147">
                  <c:v>44864</c:v>
                </c:pt>
                <c:pt idx="148">
                  <c:v>44871</c:v>
                </c:pt>
                <c:pt idx="149">
                  <c:v>44878</c:v>
                </c:pt>
                <c:pt idx="150">
                  <c:v>44885</c:v>
                </c:pt>
                <c:pt idx="151">
                  <c:v>44892</c:v>
                </c:pt>
                <c:pt idx="152">
                  <c:v>44899</c:v>
                </c:pt>
                <c:pt idx="153">
                  <c:v>44906</c:v>
                </c:pt>
                <c:pt idx="154">
                  <c:v>44913</c:v>
                </c:pt>
                <c:pt idx="155">
                  <c:v>44920</c:v>
                </c:pt>
                <c:pt idx="156">
                  <c:v>44927</c:v>
                </c:pt>
                <c:pt idx="157">
                  <c:v>44934</c:v>
                </c:pt>
                <c:pt idx="158">
                  <c:v>44941</c:v>
                </c:pt>
                <c:pt idx="159">
                  <c:v>44948</c:v>
                </c:pt>
                <c:pt idx="160">
                  <c:v>44955</c:v>
                </c:pt>
                <c:pt idx="161">
                  <c:v>44962</c:v>
                </c:pt>
                <c:pt idx="162">
                  <c:v>44969</c:v>
                </c:pt>
                <c:pt idx="163">
                  <c:v>44976</c:v>
                </c:pt>
                <c:pt idx="164">
                  <c:v>44983</c:v>
                </c:pt>
                <c:pt idx="165">
                  <c:v>44990</c:v>
                </c:pt>
                <c:pt idx="166">
                  <c:v>44997</c:v>
                </c:pt>
                <c:pt idx="167">
                  <c:v>45004</c:v>
                </c:pt>
                <c:pt idx="168">
                  <c:v>45011</c:v>
                </c:pt>
                <c:pt idx="169">
                  <c:v>45018</c:v>
                </c:pt>
                <c:pt idx="170">
                  <c:v>45025</c:v>
                </c:pt>
                <c:pt idx="171">
                  <c:v>45032</c:v>
                </c:pt>
                <c:pt idx="172">
                  <c:v>45039</c:v>
                </c:pt>
                <c:pt idx="173">
                  <c:v>45046</c:v>
                </c:pt>
                <c:pt idx="174">
                  <c:v>45053</c:v>
                </c:pt>
                <c:pt idx="175">
                  <c:v>45060</c:v>
                </c:pt>
                <c:pt idx="176">
                  <c:v>45067</c:v>
                </c:pt>
                <c:pt idx="177">
                  <c:v>45074</c:v>
                </c:pt>
                <c:pt idx="178">
                  <c:v>45081</c:v>
                </c:pt>
                <c:pt idx="179">
                  <c:v>45088</c:v>
                </c:pt>
                <c:pt idx="180">
                  <c:v>45095</c:v>
                </c:pt>
                <c:pt idx="181">
                  <c:v>45102</c:v>
                </c:pt>
                <c:pt idx="182">
                  <c:v>45109</c:v>
                </c:pt>
                <c:pt idx="183">
                  <c:v>45116</c:v>
                </c:pt>
                <c:pt idx="184">
                  <c:v>45123</c:v>
                </c:pt>
                <c:pt idx="185">
                  <c:v>45130</c:v>
                </c:pt>
                <c:pt idx="186">
                  <c:v>45137</c:v>
                </c:pt>
                <c:pt idx="187">
                  <c:v>45144</c:v>
                </c:pt>
                <c:pt idx="188">
                  <c:v>45151</c:v>
                </c:pt>
                <c:pt idx="189">
                  <c:v>45158</c:v>
                </c:pt>
                <c:pt idx="190">
                  <c:v>45165</c:v>
                </c:pt>
                <c:pt idx="191">
                  <c:v>45172</c:v>
                </c:pt>
                <c:pt idx="192">
                  <c:v>45179</c:v>
                </c:pt>
                <c:pt idx="193">
                  <c:v>45186</c:v>
                </c:pt>
                <c:pt idx="194">
                  <c:v>45193</c:v>
                </c:pt>
                <c:pt idx="195">
                  <c:v>45200</c:v>
                </c:pt>
                <c:pt idx="196">
                  <c:v>45207</c:v>
                </c:pt>
                <c:pt idx="197">
                  <c:v>45214</c:v>
                </c:pt>
                <c:pt idx="198">
                  <c:v>45221</c:v>
                </c:pt>
                <c:pt idx="199">
                  <c:v>45228</c:v>
                </c:pt>
                <c:pt idx="200">
                  <c:v>45235</c:v>
                </c:pt>
                <c:pt idx="201">
                  <c:v>45242</c:v>
                </c:pt>
                <c:pt idx="202">
                  <c:v>45249</c:v>
                </c:pt>
                <c:pt idx="203">
                  <c:v>45256</c:v>
                </c:pt>
                <c:pt idx="204">
                  <c:v>45263</c:v>
                </c:pt>
                <c:pt idx="205">
                  <c:v>45270</c:v>
                </c:pt>
                <c:pt idx="206">
                  <c:v>45277</c:v>
                </c:pt>
                <c:pt idx="207">
                  <c:v>45284</c:v>
                </c:pt>
                <c:pt idx="208">
                  <c:v>45291</c:v>
                </c:pt>
                <c:pt idx="209">
                  <c:v>45298</c:v>
                </c:pt>
                <c:pt idx="210">
                  <c:v>45305</c:v>
                </c:pt>
                <c:pt idx="211">
                  <c:v>45312</c:v>
                </c:pt>
                <c:pt idx="212">
                  <c:v>45319</c:v>
                </c:pt>
                <c:pt idx="213">
                  <c:v>45326</c:v>
                </c:pt>
                <c:pt idx="214">
                  <c:v>45333</c:v>
                </c:pt>
                <c:pt idx="215">
                  <c:v>45340</c:v>
                </c:pt>
                <c:pt idx="216">
                  <c:v>45347</c:v>
                </c:pt>
                <c:pt idx="217">
                  <c:v>45354</c:v>
                </c:pt>
                <c:pt idx="218">
                  <c:v>45361</c:v>
                </c:pt>
                <c:pt idx="219">
                  <c:v>45368</c:v>
                </c:pt>
                <c:pt idx="220">
                  <c:v>45375</c:v>
                </c:pt>
                <c:pt idx="221">
                  <c:v>45382</c:v>
                </c:pt>
                <c:pt idx="222">
                  <c:v>45389</c:v>
                </c:pt>
                <c:pt idx="223">
                  <c:v>45396</c:v>
                </c:pt>
                <c:pt idx="224">
                  <c:v>45403</c:v>
                </c:pt>
                <c:pt idx="225">
                  <c:v>45410</c:v>
                </c:pt>
              </c:numCache>
            </c:numRef>
          </c:cat>
          <c:val>
            <c:numRef>
              <c:f>'Forecast Sheet'!$E$2:$E$227</c:f>
              <c:numCache>
                <c:formatCode>General</c:formatCode>
                <c:ptCount val="226"/>
                <c:pt idx="199" formatCode="&quot;$&quot;#,##0.00">
                  <c:v>3285.54</c:v>
                </c:pt>
                <c:pt idx="200" formatCode="&quot;$&quot;#,##0.00">
                  <c:v>5907.2263067142567</c:v>
                </c:pt>
                <c:pt idx="201" formatCode="&quot;$&quot;#,##0.00">
                  <c:v>6826.9052005661197</c:v>
                </c:pt>
                <c:pt idx="202" formatCode="&quot;$&quot;#,##0.00">
                  <c:v>6135.8898834823904</c:v>
                </c:pt>
                <c:pt idx="203" formatCode="&quot;$&quot;#,##0.00">
                  <c:v>7414.5715413935459</c:v>
                </c:pt>
                <c:pt idx="204" formatCode="&quot;$&quot;#,##0.00">
                  <c:v>6963.7098505033455</c:v>
                </c:pt>
                <c:pt idx="205" formatCode="&quot;$&quot;#,##0.00">
                  <c:v>5946.3817602185081</c:v>
                </c:pt>
                <c:pt idx="206" formatCode="&quot;$&quot;#,##0.00">
                  <c:v>5940.5392134517342</c:v>
                </c:pt>
                <c:pt idx="207" formatCode="&quot;$&quot;#,##0.00">
                  <c:v>6860.3125923471762</c:v>
                </c:pt>
                <c:pt idx="208" formatCode="&quot;$&quot;#,##0.00">
                  <c:v>6169.407437867746</c:v>
                </c:pt>
                <c:pt idx="209" formatCode="&quot;$&quot;#,##0.00">
                  <c:v>7448.214908852744</c:v>
                </c:pt>
                <c:pt idx="210" formatCode="&quot;$&quot;#,##0.00">
                  <c:v>6997.4946532620443</c:v>
                </c:pt>
                <c:pt idx="211" formatCode="&quot;$&quot;#,##0.00">
                  <c:v>5980.3235909555206</c:v>
                </c:pt>
                <c:pt idx="212" formatCode="&quot;$&quot;#,##0.00">
                  <c:v>5976.3963831084529</c:v>
                </c:pt>
                <c:pt idx="213" formatCode="&quot;$&quot;#,##0.00">
                  <c:v>6896.3560792448097</c:v>
                </c:pt>
                <c:pt idx="214" formatCode="&quot;$&quot;#,##0.00">
                  <c:v>6205.6525798215462</c:v>
                </c:pt>
                <c:pt idx="215" formatCode="&quot;$&quot;#,##0.00">
                  <c:v>7484.6770065173314</c:v>
                </c:pt>
                <c:pt idx="216" formatCode="&quot;$&quot;#,##0.00">
                  <c:v>7034.1889681552238</c:v>
                </c:pt>
                <c:pt idx="217" formatCode="&quot;$&quot;#,##0.00">
                  <c:v>6017.2653433450178</c:v>
                </c:pt>
                <c:pt idx="218" formatCode="&quot;$&quot;#,##0.00">
                  <c:v>6015.2810565028376</c:v>
                </c:pt>
                <c:pt idx="219" formatCode="&quot;$&quot;#,##0.00">
                  <c:v>6935.5156311554638</c:v>
                </c:pt>
                <c:pt idx="220" formatCode="&quot;$&quot;#,##0.00">
                  <c:v>6245.1019263429589</c:v>
                </c:pt>
                <c:pt idx="221" formatCode="&quot;$&quot;#,##0.00">
                  <c:v>7524.4310123456353</c:v>
                </c:pt>
                <c:pt idx="222" formatCode="&quot;$&quot;#,##0.00">
                  <c:v>7074.2624439071997</c:v>
                </c:pt>
                <c:pt idx="223" formatCode="&quot;$&quot;#,##0.00">
                  <c:v>6057.6730427584953</c:v>
                </c:pt>
                <c:pt idx="224" formatCode="&quot;$&quot;#,##0.00">
                  <c:v>6057.6471353510733</c:v>
                </c:pt>
                <c:pt idx="225" formatCode="&quot;$&quot;#,##0.00">
                  <c:v>6978.2412694841641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B3-4F55-BD81-782A7EAE4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2826944"/>
        <c:axId val="522828864"/>
      </c:lineChart>
      <c:catAx>
        <c:axId val="522826944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828864"/>
        <c:crosses val="autoZero"/>
        <c:auto val="1"/>
        <c:lblAlgn val="ctr"/>
        <c:lblOffset val="100"/>
        <c:noMultiLvlLbl val="0"/>
      </c:catAx>
      <c:valAx>
        <c:axId val="52282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82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39dcn25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F302-D4DA-0832-FCF1-52D2D895A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3" y="1335389"/>
            <a:ext cx="7766936" cy="164630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F22C9-487A-3CCE-9F1C-57FEC261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104" y="3122365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Analysis of Sales, Marketing Spend, and Store Visitors</a:t>
            </a:r>
          </a:p>
          <a:p>
            <a:r>
              <a:rPr lang="en-US" b="1" dirty="0">
                <a:solidFill>
                  <a:schemeClr val="tx1"/>
                </a:solidFill>
              </a:rPr>
              <a:t>Presented by: Akinfela Babatunde Bernard</a:t>
            </a:r>
          </a:p>
          <a:p>
            <a:r>
              <a:rPr lang="en-US" b="1" dirty="0">
                <a:solidFill>
                  <a:schemeClr val="tx1"/>
                </a:solidFill>
              </a:rPr>
              <a:t>Date:25/10/2024</a:t>
            </a:r>
          </a:p>
        </p:txBody>
      </p:sp>
    </p:spTree>
    <p:extLst>
      <p:ext uri="{BB962C8B-B14F-4D97-AF65-F5344CB8AC3E}">
        <p14:creationId xmlns:p14="http://schemas.microsoft.com/office/powerpoint/2010/main" val="303608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D535-ED93-FC4A-6917-90D7C28D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D8C1F-A38D-258D-5548-984620088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This is a chart showing the prediction of sales in 6 month time</a:t>
            </a:r>
          </a:p>
        </p:txBody>
      </p:sp>
      <p:graphicFrame>
        <p:nvGraphicFramePr>
          <p:cNvPr id="7" name="Picture Placeholder 6">
            <a:extLst>
              <a:ext uri="{FF2B5EF4-FFF2-40B4-BE49-F238E27FC236}">
                <a16:creationId xmlns:a16="http://schemas.microsoft.com/office/drawing/2014/main" id="{46AD447D-7CF3-4676-9BD0-1B56FDA7309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024038806"/>
              </p:ext>
            </p:extLst>
          </p:nvPr>
        </p:nvGraphicFramePr>
        <p:xfrm>
          <a:off x="677863" y="609600"/>
          <a:ext cx="8596312" cy="3844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241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72473-E389-C1BD-BA9E-1F0A5821A668}"/>
              </a:ext>
            </a:extLst>
          </p:cNvPr>
          <p:cNvSpPr txBox="1"/>
          <p:nvPr/>
        </p:nvSpPr>
        <p:spPr>
          <a:xfrm>
            <a:off x="253218" y="200863"/>
            <a:ext cx="8904849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Increase Marketing Spend in Peak Seasons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marketing efforts during high-sales seasons, such as Summer and Spring, to maximize impact.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Focus on In-Store Experience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foot traffic alone does not correlate with sales, enhancing the store environment could improve conversion rates.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Limit Discounts to High-Traffic Periods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Strategically offer discounts when store traffic is high to boost sales without overusing discounts, which may reduce profit margins.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Consider Broader External Factors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analyzed factors show minimal impact, exploring product quality, economic conditions, or online marketing may yield better insights.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Prioritize Marketing Spend in Summer and Spring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marketing resources in Summer and Spring, as these seasons yield the highest sales. Consider reallocating some Autumn marketing spend to Winter, where lower investment appears to result in a proportionally stronger sales impact.</a:t>
            </a:r>
          </a:p>
        </p:txBody>
      </p:sp>
    </p:spTree>
    <p:extLst>
      <p:ext uri="{BB962C8B-B14F-4D97-AF65-F5344CB8AC3E}">
        <p14:creationId xmlns:p14="http://schemas.microsoft.com/office/powerpoint/2010/main" val="279696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A3029A-633F-E6E2-F84C-46D13E674B77}"/>
              </a:ext>
            </a:extLst>
          </p:cNvPr>
          <p:cNvSpPr txBox="1"/>
          <p:nvPr/>
        </p:nvSpPr>
        <p:spPr>
          <a:xfrm>
            <a:off x="225083" y="1724357"/>
            <a:ext cx="893298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  <a:p>
            <a:r>
              <a:rPr lang="en-US" dirty="0"/>
              <a:t>Sales trends indicate that targeted marketing in peak seasons and improved in-store experiences may increase sales. However, correlations are weak, so a broader approach, possibly involving new data, may better explain and drive sales growth.</a:t>
            </a:r>
          </a:p>
          <a:p>
            <a:endParaRPr lang="en-US" dirty="0"/>
          </a:p>
          <a:p>
            <a:r>
              <a:rPr lang="en-US" sz="2800" b="1" dirty="0">
                <a:solidFill>
                  <a:schemeClr val="accent2"/>
                </a:solidFill>
              </a:rPr>
              <a:t>Key Takeaways</a:t>
            </a: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marketing spend in high-sales seasons.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store experiences to convert visitors into buyers.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discounts strategically for maximum effect without diminishing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403414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CA9136-13AE-587B-AD53-82E01E819B1C}"/>
              </a:ext>
            </a:extLst>
          </p:cNvPr>
          <p:cNvSpPr txBox="1"/>
          <p:nvPr/>
        </p:nvSpPr>
        <p:spPr>
          <a:xfrm>
            <a:off x="337625" y="1724357"/>
            <a:ext cx="88204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Access the Full Data and Reports</a:t>
            </a:r>
          </a:p>
          <a:p>
            <a:r>
              <a:rPr lang="en-US" sz="2400" dirty="0"/>
              <a:t>For more detailed insights, analysis, and forecasts, please click the link below to access: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original Excel data sheet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Sales prediction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Comprehensive report document</a:t>
            </a:r>
          </a:p>
          <a:p>
            <a:r>
              <a:rPr lang="en-US" dirty="0"/>
              <a:t>Click the link below</a:t>
            </a:r>
          </a:p>
          <a:p>
            <a:r>
              <a:rPr lang="en-US" dirty="0" err="1">
                <a:hlinkClick r:id="rId2"/>
              </a:rPr>
              <a:t>Click_Here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4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FA7771-355F-AF15-FA6C-F5744447995F}"/>
              </a:ext>
            </a:extLst>
          </p:cNvPr>
          <p:cNvSpPr txBox="1"/>
          <p:nvPr/>
        </p:nvSpPr>
        <p:spPr>
          <a:xfrm>
            <a:off x="351692" y="534572"/>
            <a:ext cx="880637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Project Overview</a:t>
            </a:r>
          </a:p>
          <a:p>
            <a:br>
              <a:rPr lang="en-US" dirty="0"/>
            </a:br>
            <a:r>
              <a:rPr lang="en-US" dirty="0"/>
              <a:t>This analysis explores factors influencing sales within a retail sector. The goal is to understand how Marketing Spend, Store Visitors and Discount Offered relate to Sales and determine which factors can be used for accurate sales predictions.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>
                <a:solidFill>
                  <a:schemeClr val="accent2"/>
                </a:solidFill>
              </a:rPr>
              <a:t>Objectives</a:t>
            </a:r>
          </a:p>
          <a:p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dirty="0"/>
              <a:t>Investigate the relationship between Marketing Spend and Store Visitors.</a:t>
            </a:r>
          </a:p>
          <a:p>
            <a:pPr>
              <a:buFont typeface="+mj-lt"/>
              <a:buAutoNum type="arabicPeriod"/>
            </a:pPr>
            <a:r>
              <a:rPr lang="en-US" dirty="0"/>
              <a:t>Identify key drivers of sales, focusing on predictive factors.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sz="2800" b="1" dirty="0">
                <a:solidFill>
                  <a:schemeClr val="accent2"/>
                </a:solidFill>
              </a:rPr>
              <a:t>Key Questions</a:t>
            </a: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does Marketing Spend affect Sales?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factors most strongly impact Sales?</a:t>
            </a:r>
          </a:p>
        </p:txBody>
      </p:sp>
    </p:spTree>
    <p:extLst>
      <p:ext uri="{BB962C8B-B14F-4D97-AF65-F5344CB8AC3E}">
        <p14:creationId xmlns:p14="http://schemas.microsoft.com/office/powerpoint/2010/main" val="38198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29A53-0110-D993-6EBE-5506F6600728}"/>
              </a:ext>
            </a:extLst>
          </p:cNvPr>
          <p:cNvSpPr txBox="1"/>
          <p:nvPr/>
        </p:nvSpPr>
        <p:spPr>
          <a:xfrm>
            <a:off x="379828" y="339363"/>
            <a:ext cx="8778239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Approach to Analysis</a:t>
            </a:r>
          </a:p>
          <a:p>
            <a:endParaRPr lang="en-US" b="1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Preparation Steps</a:t>
            </a:r>
          </a:p>
          <a:p>
            <a:endParaRPr lang="en-US" sz="2400" dirty="0"/>
          </a:p>
          <a:p>
            <a:r>
              <a:rPr lang="en-US" sz="2000" b="1" dirty="0">
                <a:solidFill>
                  <a:schemeClr val="accent2"/>
                </a:solidFill>
              </a:rPr>
              <a:t>Data Cleaning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Replaced missing values with column means.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Corrected a single negative value in Marketing Spend by removing the negative sign.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Handle Outliers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Addressed outliers in the Store Visitors column for accurate analysis.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Exploratory Data Analysis (EDA)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Investigated sales trends by time and season to identify peak periods.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Correlation Analysis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relationships between Marketing Spend, Store Visitors, Discount Offered, and Sales.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Regression Model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a regression model with Marketing Spend as the predictor for Sales, as it was the only factor with a positive correlation.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Sales Forecast</a:t>
            </a:r>
            <a:endParaRPr lang="en-US" sz="2000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Excel’s Forecast tool to project sales for the next 6 months.</a:t>
            </a:r>
          </a:p>
        </p:txBody>
      </p:sp>
    </p:spTree>
    <p:extLst>
      <p:ext uri="{BB962C8B-B14F-4D97-AF65-F5344CB8AC3E}">
        <p14:creationId xmlns:p14="http://schemas.microsoft.com/office/powerpoint/2010/main" val="405102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3A640-D077-E1DC-1398-CD7ACCED77AE}"/>
              </a:ext>
            </a:extLst>
          </p:cNvPr>
          <p:cNvSpPr txBox="1"/>
          <p:nvPr/>
        </p:nvSpPr>
        <p:spPr>
          <a:xfrm>
            <a:off x="281354" y="1308859"/>
            <a:ext cx="8876713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Correlation Analysis Overview</a:t>
            </a:r>
          </a:p>
          <a:p>
            <a:endParaRPr lang="en-US" b="1" dirty="0"/>
          </a:p>
          <a:p>
            <a:r>
              <a:rPr lang="en-US" sz="2800" b="1" dirty="0">
                <a:solidFill>
                  <a:schemeClr val="accent2"/>
                </a:solidFill>
              </a:rPr>
              <a:t>Correlation Results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Marketing Spend vs. Store Visitors</a:t>
            </a:r>
            <a:r>
              <a:rPr lang="en-US" dirty="0">
                <a:solidFill>
                  <a:schemeClr val="accent2"/>
                </a:solidFill>
              </a:rPr>
              <a:t>:   </a:t>
            </a:r>
            <a:r>
              <a:rPr lang="en-US" dirty="0"/>
              <a:t>-0.04 (Weak, negative correlation)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Marketing Spend vs. Sales</a:t>
            </a:r>
            <a:r>
              <a:rPr lang="en-US" dirty="0">
                <a:solidFill>
                  <a:schemeClr val="accent2"/>
                </a:solidFill>
              </a:rPr>
              <a:t>:   </a:t>
            </a:r>
            <a:r>
              <a:rPr lang="en-US" dirty="0"/>
              <a:t>0.06 (Weak, positive correlation)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Discount Offered vs. Sales</a:t>
            </a:r>
            <a:r>
              <a:rPr lang="en-US" dirty="0">
                <a:solidFill>
                  <a:schemeClr val="accent2"/>
                </a:solidFill>
              </a:rPr>
              <a:t>:   </a:t>
            </a:r>
            <a:r>
              <a:rPr lang="en-US" dirty="0"/>
              <a:t>-0.05 (Weak, negative correlation)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Store Visitors vs. Sales</a:t>
            </a:r>
            <a:r>
              <a:rPr lang="en-US" dirty="0">
                <a:solidFill>
                  <a:schemeClr val="accent2"/>
                </a:solidFill>
              </a:rPr>
              <a:t>:   </a:t>
            </a:r>
            <a:r>
              <a:rPr lang="en-US" dirty="0"/>
              <a:t>-0.09 (Weak, negative correlation)</a:t>
            </a:r>
          </a:p>
          <a:p>
            <a:endParaRPr lang="en-US" dirty="0"/>
          </a:p>
          <a:p>
            <a:r>
              <a:rPr lang="en-US" sz="2800" b="1" dirty="0">
                <a:solidFill>
                  <a:schemeClr val="accent2"/>
                </a:solidFill>
              </a:rPr>
              <a:t>Insight</a:t>
            </a:r>
          </a:p>
          <a:p>
            <a:br>
              <a:rPr lang="en-US" dirty="0"/>
            </a:br>
            <a:r>
              <a:rPr lang="en-US" dirty="0"/>
              <a:t>Marketing Spend is the only factor with a slight positive influence on Sales, but the correlation is minimal. Other factors showed weak, negative relationships, indicating they may not strongly drive sales outcomes.</a:t>
            </a:r>
          </a:p>
        </p:txBody>
      </p:sp>
    </p:spTree>
    <p:extLst>
      <p:ext uri="{BB962C8B-B14F-4D97-AF65-F5344CB8AC3E}">
        <p14:creationId xmlns:p14="http://schemas.microsoft.com/office/powerpoint/2010/main" val="64177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8FDE-69AE-1883-4627-D80A5D0F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Seasonality and Sales Trend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26905-437E-6E3E-F4BF-F5B0A4F1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872852"/>
            <a:ext cx="4185623" cy="576262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Sales by Season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en-US" sz="1800" dirty="0"/>
              <a:t>Highest in </a:t>
            </a:r>
            <a:r>
              <a:rPr lang="en-US" sz="1800" i="1" dirty="0"/>
              <a:t>Summer</a:t>
            </a:r>
            <a:r>
              <a:rPr lang="en-US" sz="1800" dirty="0"/>
              <a:t>, followed by </a:t>
            </a:r>
            <a:r>
              <a:rPr lang="en-US" sz="1800" i="1" dirty="0"/>
              <a:t>Spring, Winter, Autumn</a:t>
            </a:r>
            <a:r>
              <a:rPr lang="en-US" sz="1800" dirty="0"/>
              <a:t>, and </a:t>
            </a:r>
            <a:r>
              <a:rPr lang="en-US" sz="1800" i="1" dirty="0"/>
              <a:t>None</a:t>
            </a:r>
            <a:r>
              <a:rPr lang="en-US" sz="1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D4BE8-C750-C580-32FC-D672E0F1C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7938" y="2160588"/>
            <a:ext cx="4185618" cy="576262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Sales by Year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1800" dirty="0"/>
              <a:t>Sales increased from 2020 to 2022, peaking in 2022, but saw a slight decline in 2023 (likely due to data up to October).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0C474D-BEE2-D926-9F68-A76FBD9C7BC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1161124"/>
              </p:ext>
            </p:extLst>
          </p:nvPr>
        </p:nvGraphicFramePr>
        <p:xfrm>
          <a:off x="676275" y="2736850"/>
          <a:ext cx="418465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410E0F7-9D8F-019B-A074-13D116554F6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12479227"/>
              </p:ext>
            </p:extLst>
          </p:nvPr>
        </p:nvGraphicFramePr>
        <p:xfrm>
          <a:off x="5087938" y="2736850"/>
          <a:ext cx="4186237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44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B931EA-8176-6BE6-5C3A-FA35D0A4BFFF}"/>
              </a:ext>
            </a:extLst>
          </p:cNvPr>
          <p:cNvSpPr/>
          <p:nvPr/>
        </p:nvSpPr>
        <p:spPr>
          <a:xfrm>
            <a:off x="8398413" y="464234"/>
            <a:ext cx="3793587" cy="6093976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5F658-2C39-8413-0344-6043AADB7134}"/>
              </a:ext>
            </a:extLst>
          </p:cNvPr>
          <p:cNvSpPr txBox="1"/>
          <p:nvPr/>
        </p:nvSpPr>
        <p:spPr>
          <a:xfrm>
            <a:off x="267287" y="654210"/>
            <a:ext cx="813112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Sales and Marketing Spend by Season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chemeClr val="accent2"/>
                </a:solidFill>
              </a:rPr>
              <a:t>Seasonal Insights</a:t>
            </a:r>
            <a:endParaRPr lang="en-US" sz="32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Summer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dirty="0"/>
              <a:t>Highest sales at </a:t>
            </a:r>
            <a:r>
              <a:rPr lang="en-US" b="1" dirty="0"/>
              <a:t>$256,157.17</a:t>
            </a:r>
            <a:r>
              <a:rPr lang="en-US" dirty="0"/>
              <a:t> with a marketing spend of </a:t>
            </a:r>
            <a:r>
              <a:rPr lang="en-US" b="1" dirty="0"/>
              <a:t>$101,313.44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Spring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dirty="0"/>
              <a:t>Second-highest sales at </a:t>
            </a:r>
            <a:r>
              <a:rPr lang="en-US" b="1" dirty="0"/>
              <a:t>$233,820.63</a:t>
            </a:r>
            <a:r>
              <a:rPr lang="en-US" dirty="0"/>
              <a:t> with a similar marketing spend of </a:t>
            </a:r>
            <a:r>
              <a:rPr lang="en-US" b="1" dirty="0"/>
              <a:t>$102,305.48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Winter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dirty="0"/>
              <a:t>Moderate sales at </a:t>
            </a:r>
            <a:r>
              <a:rPr lang="en-US" b="1" dirty="0"/>
              <a:t>$216,976.16</a:t>
            </a:r>
            <a:r>
              <a:rPr lang="en-US" dirty="0"/>
              <a:t> with lower marketing spend of </a:t>
            </a:r>
            <a:r>
              <a:rPr lang="en-US" b="1" dirty="0"/>
              <a:t>$83,957.09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Autumn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dirty="0"/>
              <a:t>Lower sales at </a:t>
            </a:r>
            <a:r>
              <a:rPr lang="en-US" b="1" dirty="0"/>
              <a:t>$211,229.27</a:t>
            </a:r>
            <a:r>
              <a:rPr lang="en-US" dirty="0"/>
              <a:t>, though marketing spend remains relatively high at </a:t>
            </a:r>
            <a:r>
              <a:rPr lang="en-US" b="1" dirty="0"/>
              <a:t>$98,958.89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None (Off-season)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dirty="0"/>
              <a:t>Lowest sales at </a:t>
            </a:r>
            <a:r>
              <a:rPr lang="en-US" b="1" dirty="0"/>
              <a:t>$67,396.69</a:t>
            </a:r>
            <a:r>
              <a:rPr lang="en-US" dirty="0"/>
              <a:t> with minimal marketing spend of </a:t>
            </a:r>
            <a:r>
              <a:rPr lang="en-US" b="1" dirty="0"/>
              <a:t>$30,235.46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3200" b="1" dirty="0">
                <a:solidFill>
                  <a:schemeClr val="accent2"/>
                </a:solidFill>
              </a:rPr>
              <a:t>Insight</a:t>
            </a:r>
            <a:br>
              <a:rPr lang="en-US" dirty="0"/>
            </a:br>
            <a:r>
              <a:rPr lang="en-US" dirty="0"/>
              <a:t>Sales peak in </a:t>
            </a:r>
            <a:r>
              <a:rPr lang="en-US" b="1" dirty="0"/>
              <a:t>Summer</a:t>
            </a:r>
            <a:r>
              <a:rPr lang="en-US" dirty="0"/>
              <a:t> and </a:t>
            </a:r>
            <a:r>
              <a:rPr lang="en-US" b="1" dirty="0"/>
              <a:t>Spring</a:t>
            </a:r>
            <a:r>
              <a:rPr lang="en-US" dirty="0"/>
              <a:t>, aligning with higher marketing spend during these seasons. However, </a:t>
            </a:r>
            <a:r>
              <a:rPr lang="en-US" b="1" dirty="0"/>
              <a:t>Winter</a:t>
            </a:r>
            <a:r>
              <a:rPr lang="en-US" dirty="0"/>
              <a:t> also demonstrates a decent return on a lower marketing budget, while </a:t>
            </a:r>
            <a:r>
              <a:rPr lang="en-US" b="1" dirty="0"/>
              <a:t>Autumn</a:t>
            </a:r>
            <a:r>
              <a:rPr lang="en-US" dirty="0"/>
              <a:t> shows lower sales despite substantial marketing investments.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CA3DEF-5482-C060-94D7-BD42598A2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162403"/>
              </p:ext>
            </p:extLst>
          </p:nvPr>
        </p:nvGraphicFramePr>
        <p:xfrm>
          <a:off x="8525022" y="464234"/>
          <a:ext cx="3666978" cy="609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75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FD9865-513A-E20A-95DC-3850CB6E4267}"/>
              </a:ext>
            </a:extLst>
          </p:cNvPr>
          <p:cNvSpPr txBox="1"/>
          <p:nvPr/>
        </p:nvSpPr>
        <p:spPr>
          <a:xfrm>
            <a:off x="514350" y="1450984"/>
            <a:ext cx="864750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Detailed Correlation Analysis</a:t>
            </a:r>
          </a:p>
          <a:p>
            <a:endParaRPr lang="en-US" b="1" dirty="0"/>
          </a:p>
          <a:p>
            <a:r>
              <a:rPr lang="en-US" sz="2400" b="1" dirty="0">
                <a:solidFill>
                  <a:schemeClr val="accent2"/>
                </a:solidFill>
              </a:rPr>
              <a:t>Key Findings</a:t>
            </a:r>
            <a:endParaRPr lang="en-US" sz="24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Marketing Spend and 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 Slight positive relationship, suggesting marketing has limited direct impact on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Store Visitors and 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Negative correlation indicates foot traffic does not directly translate to higher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Discount Offered and Sales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Negative correlation; discounts may attract customers but do not significantly increase sales volume.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accent2"/>
                </a:solidFill>
              </a:rPr>
              <a:t>Interpretation</a:t>
            </a:r>
            <a:br>
              <a:rPr lang="en-US" dirty="0"/>
            </a:br>
            <a:r>
              <a:rPr lang="en-US" dirty="0"/>
              <a:t>The lack of strong positive correlations suggests that sales may be influenced more by external factors (e.g., product offerings, economic conditions) than by the analyzed variables.</a:t>
            </a:r>
          </a:p>
        </p:txBody>
      </p:sp>
    </p:spTree>
    <p:extLst>
      <p:ext uri="{BB962C8B-B14F-4D97-AF65-F5344CB8AC3E}">
        <p14:creationId xmlns:p14="http://schemas.microsoft.com/office/powerpoint/2010/main" val="34340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8A35-55EC-15A3-DCA5-249C1FA2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Graphical Representation of Sales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CA810-479D-84A2-B97F-079913CA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Marketing Spend vs Sales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C1E2E-084B-326B-DB35-839AD6832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Discount Offered vs Sales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7C16DF-F368-4D18-83F5-D85139046E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5376551"/>
              </p:ext>
            </p:extLst>
          </p:nvPr>
        </p:nvGraphicFramePr>
        <p:xfrm>
          <a:off x="676275" y="2736850"/>
          <a:ext cx="418465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D7BAAC9-648A-4C65-A716-52F81F7CC8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08090232"/>
              </p:ext>
            </p:extLst>
          </p:nvPr>
        </p:nvGraphicFramePr>
        <p:xfrm>
          <a:off x="5087938" y="2736850"/>
          <a:ext cx="4186237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01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931CE9-773E-2DC9-0435-CE05DFDA9D22}"/>
              </a:ext>
            </a:extLst>
          </p:cNvPr>
          <p:cNvSpPr txBox="1"/>
          <p:nvPr/>
        </p:nvSpPr>
        <p:spPr>
          <a:xfrm>
            <a:off x="351692" y="1585858"/>
            <a:ext cx="880637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Regression Model and Forecasting</a:t>
            </a:r>
          </a:p>
          <a:p>
            <a:endParaRPr lang="en-US" sz="2800" b="1" dirty="0">
              <a:solidFill>
                <a:schemeClr val="accent2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Regression Model</a:t>
            </a: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uses </a:t>
            </a:r>
            <a:r>
              <a:rPr lang="en-US" i="1" dirty="0"/>
              <a:t>Sales</a:t>
            </a:r>
            <a:r>
              <a:rPr lang="en-US" dirty="0"/>
              <a:t> as the dependent variable and </a:t>
            </a:r>
            <a:r>
              <a:rPr lang="en-US" i="1" dirty="0"/>
              <a:t>Marketing Spend</a:t>
            </a:r>
            <a:r>
              <a:rPr lang="en-US" dirty="0"/>
              <a:t> as the predictor.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Weak relationship, but Marketing Spend has the only positive correlation with Sales.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Sales Forecast</a:t>
            </a: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Excel’s Forecast tool projects slight sales growth over the next 6 months, based on historical data trends.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Insight</a:t>
            </a:r>
            <a:br>
              <a:rPr lang="en-US" dirty="0"/>
            </a:br>
            <a:r>
              <a:rPr lang="en-US" dirty="0"/>
              <a:t>Although Marketing Spend slightly influences sales, its impact may be limited for forecasting and optimization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3353957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1381</TotalTime>
  <Words>981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Sales Analysis Report</vt:lpstr>
      <vt:lpstr>PowerPoint Presentation</vt:lpstr>
      <vt:lpstr>PowerPoint Presentation</vt:lpstr>
      <vt:lpstr>PowerPoint Presentation</vt:lpstr>
      <vt:lpstr>Seasonality and Sales Trend</vt:lpstr>
      <vt:lpstr>PowerPoint Presentation</vt:lpstr>
      <vt:lpstr>PowerPoint Presentation</vt:lpstr>
      <vt:lpstr>Graphical Representation of Sales Correlation</vt:lpstr>
      <vt:lpstr>PowerPoint Presentation</vt:lpstr>
      <vt:lpstr>Sales Forecast Chart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Babatunde Akinfela</dc:creator>
  <cp:lastModifiedBy>Babatunde Akinfela</cp:lastModifiedBy>
  <cp:revision>18</cp:revision>
  <dcterms:created xsi:type="dcterms:W3CDTF">2024-10-25T10:34:37Z</dcterms:created>
  <dcterms:modified xsi:type="dcterms:W3CDTF">2024-10-25T16:57:41Z</dcterms:modified>
</cp:coreProperties>
</file>