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2400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868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739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634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691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1392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8577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415444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9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8660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448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2155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34FC-1CA9-48B7-8DC7-1FD107D3B4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6385B-EB44-49EA-9DC1-15827B4D1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25EA1-5377-BB66-EF01-9FDB1D649DB3}"/>
              </a:ext>
            </a:extLst>
          </p:cNvPr>
          <p:cNvSpPr>
            <a:spLocks noGrp="1"/>
          </p:cNvSpPr>
          <p:nvPr>
            <p:ph type="dt" sz="half" idx="10"/>
          </p:nvPr>
        </p:nvSpPr>
        <p:spPr/>
        <p:txBody>
          <a:bodyPr/>
          <a:lstStyle/>
          <a:p>
            <a:fld id="{346E76EE-8DF4-44DE-A29B-193ADBCB6233}" type="datetimeFigureOut">
              <a:rPr lang="en-IN" smtClean="0"/>
              <a:t>26-09-2023</a:t>
            </a:fld>
            <a:endParaRPr lang="en-IN"/>
          </a:p>
        </p:txBody>
      </p:sp>
      <p:sp>
        <p:nvSpPr>
          <p:cNvPr id="5" name="Footer Placeholder 4">
            <a:extLst>
              <a:ext uri="{FF2B5EF4-FFF2-40B4-BE49-F238E27FC236}">
                <a16:creationId xmlns:a16="http://schemas.microsoft.com/office/drawing/2014/main" id="{8D756A3D-5420-8A3E-1359-B067E5376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2A71C-B951-F07C-C284-6B6EC1A34791}"/>
              </a:ext>
            </a:extLst>
          </p:cNvPr>
          <p:cNvSpPr>
            <a:spLocks noGrp="1"/>
          </p:cNvSpPr>
          <p:nvPr>
            <p:ph type="sldNum" sz="quarter" idx="12"/>
          </p:nvPr>
        </p:nvSpPr>
        <p:spPr/>
        <p:txBody>
          <a:bodyPr/>
          <a:lstStyle/>
          <a:p>
            <a:fld id="{B6C38EC3-C217-4793-9E8B-34222A9193C0}" type="slidenum">
              <a:rPr lang="en-IN" smtClean="0"/>
              <a:t>‹#›</a:t>
            </a:fld>
            <a:endParaRPr lang="en-IN"/>
          </a:p>
        </p:txBody>
      </p:sp>
    </p:spTree>
    <p:extLst>
      <p:ext uri="{BB962C8B-B14F-4D97-AF65-F5344CB8AC3E}">
        <p14:creationId xmlns:p14="http://schemas.microsoft.com/office/powerpoint/2010/main" val="1112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286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142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456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893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103241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497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B6C38EC3-C217-4793-9E8B-34222A9193C0}" type="slidenum">
              <a:rPr lang="en-IN" smtClean="0"/>
              <a:t>‹#›</a:t>
            </a:fld>
            <a:endParaRPr lang="en-IN"/>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704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endParaRPr lang="en-IN"/>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fld id="{B6C38EC3-C217-4793-9E8B-34222A9193C0}" type="slidenum">
              <a:rPr lang="en-IN" smtClean="0"/>
              <a:t>‹#›</a:t>
            </a:fld>
            <a:endParaRPr lang="en-IN"/>
          </a:p>
        </p:txBody>
      </p:sp>
    </p:spTree>
    <p:extLst>
      <p:ext uri="{BB962C8B-B14F-4D97-AF65-F5344CB8AC3E}">
        <p14:creationId xmlns:p14="http://schemas.microsoft.com/office/powerpoint/2010/main" val="3527540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3278-7624-0047-891E-40ACAD717D3F}"/>
              </a:ext>
            </a:extLst>
          </p:cNvPr>
          <p:cNvSpPr>
            <a:spLocks noGrp="1"/>
          </p:cNvSpPr>
          <p:nvPr>
            <p:ph type="ctrTitle"/>
          </p:nvPr>
        </p:nvSpPr>
        <p:spPr>
          <a:xfrm>
            <a:off x="1075944" y="763016"/>
            <a:ext cx="10040112" cy="2387600"/>
          </a:xfrm>
        </p:spPr>
        <p:txBody>
          <a:bodyPr/>
          <a:lstStyle/>
          <a:p>
            <a:r>
              <a:rPr lang="en-IN" sz="7200" dirty="0"/>
              <a:t>Autonomous tagging of stack overflow questions</a:t>
            </a:r>
          </a:p>
        </p:txBody>
      </p:sp>
      <p:pic>
        <p:nvPicPr>
          <p:cNvPr id="5" name="Picture 4">
            <a:extLst>
              <a:ext uri="{FF2B5EF4-FFF2-40B4-BE49-F238E27FC236}">
                <a16:creationId xmlns:a16="http://schemas.microsoft.com/office/drawing/2014/main" id="{93C0500C-4C92-E2B9-A937-82BC87EF7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926" y="2786191"/>
            <a:ext cx="3711130" cy="3711130"/>
          </a:xfrm>
          <a:prstGeom prst="rect">
            <a:avLst/>
          </a:prstGeom>
        </p:spPr>
      </p:pic>
      <p:sp>
        <p:nvSpPr>
          <p:cNvPr id="3" name="TextBox 2">
            <a:extLst>
              <a:ext uri="{FF2B5EF4-FFF2-40B4-BE49-F238E27FC236}">
                <a16:creationId xmlns:a16="http://schemas.microsoft.com/office/drawing/2014/main" id="{407CBF89-9B13-9181-A2F8-6D47AD2DF06D}"/>
              </a:ext>
            </a:extLst>
          </p:cNvPr>
          <p:cNvSpPr txBox="1"/>
          <p:nvPr/>
        </p:nvSpPr>
        <p:spPr>
          <a:xfrm flipH="1">
            <a:off x="1344166" y="5358384"/>
            <a:ext cx="5650993" cy="830997"/>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BY </a:t>
            </a:r>
            <a:br>
              <a:rPr lang="en-IN" sz="2400" b="1" dirty="0">
                <a:effectLst>
                  <a:outerShdw blurRad="38100" dist="38100" dir="2700000" algn="tl">
                    <a:srgbClr val="000000">
                      <a:alpha val="43137"/>
                    </a:srgbClr>
                  </a:outerShdw>
                </a:effectLst>
              </a:rPr>
            </a:br>
            <a:r>
              <a:rPr lang="en-IN" sz="2400" b="1" dirty="0">
                <a:effectLst>
                  <a:outerShdw blurRad="38100" dist="38100" dir="2700000" algn="tl">
                    <a:srgbClr val="000000">
                      <a:alpha val="43137"/>
                    </a:srgbClr>
                  </a:outerShdw>
                </a:effectLst>
              </a:rPr>
              <a:t>	TEAM NEURAL KNIGHTS</a:t>
            </a:r>
          </a:p>
        </p:txBody>
      </p:sp>
    </p:spTree>
    <p:extLst>
      <p:ext uri="{BB962C8B-B14F-4D97-AF65-F5344CB8AC3E}">
        <p14:creationId xmlns:p14="http://schemas.microsoft.com/office/powerpoint/2010/main" val="172040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4F74-91DD-EE8F-5A28-61E7E61D9501}"/>
              </a:ext>
            </a:extLst>
          </p:cNvPr>
          <p:cNvSpPr>
            <a:spLocks noGrp="1"/>
          </p:cNvSpPr>
          <p:nvPr>
            <p:ph type="title"/>
          </p:nvPr>
        </p:nvSpPr>
        <p:spPr>
          <a:xfrm>
            <a:off x="612648" y="1216152"/>
            <a:ext cx="5178553" cy="4416552"/>
          </a:xfrm>
        </p:spPr>
        <p:txBody>
          <a:bodyPr/>
          <a:lstStyle/>
          <a:p>
            <a:pPr algn="ctr"/>
            <a:r>
              <a:rPr lang="en-IN" sz="4400" dirty="0"/>
              <a:t>INTRODUCTION</a:t>
            </a:r>
          </a:p>
        </p:txBody>
      </p:sp>
      <p:sp>
        <p:nvSpPr>
          <p:cNvPr id="3" name="Content Placeholder 2">
            <a:extLst>
              <a:ext uri="{FF2B5EF4-FFF2-40B4-BE49-F238E27FC236}">
                <a16:creationId xmlns:a16="http://schemas.microsoft.com/office/drawing/2014/main" id="{1DC38BB9-DC94-2D6B-09E5-6427D5C742CA}"/>
              </a:ext>
            </a:extLst>
          </p:cNvPr>
          <p:cNvSpPr>
            <a:spLocks noGrp="1"/>
          </p:cNvSpPr>
          <p:nvPr>
            <p:ph sz="quarter" idx="13"/>
          </p:nvPr>
        </p:nvSpPr>
        <p:spPr/>
        <p:txBody>
          <a:bodyPr/>
          <a:lstStyle/>
          <a:p>
            <a:pPr marL="342900" indent="-342900">
              <a:buFont typeface="Arial" panose="020B0604020202020204" pitchFamily="34" charset="0"/>
              <a:buChar char="•"/>
            </a:pPr>
            <a:r>
              <a:rPr lang="en-US" sz="2000" dirty="0"/>
              <a:t>This prototype is designed to automate the process of tagging of Stack Overflow questions.</a:t>
            </a:r>
          </a:p>
          <a:p>
            <a:pPr marL="342900" indent="-342900">
              <a:buFont typeface="Arial" panose="020B0604020202020204" pitchFamily="34" charset="0"/>
              <a:buChar char="•"/>
            </a:pPr>
            <a:r>
              <a:rPr lang="en-US" sz="2000" dirty="0"/>
              <a:t>Presently, a human interference is required to assign tags to the questions posted on the Website. </a:t>
            </a:r>
          </a:p>
          <a:p>
            <a:pPr marL="342900" indent="-342900">
              <a:buFont typeface="Arial" panose="020B0604020202020204" pitchFamily="34" charset="0"/>
              <a:buChar char="•"/>
            </a:pPr>
            <a:r>
              <a:rPr lang="en-US" sz="2000" dirty="0"/>
              <a:t>This turns out to be a cumbersome process and takes a lot of time to tag each and every questions and categorize the same</a:t>
            </a:r>
            <a:endParaRPr lang="en-IN" sz="2000" dirty="0"/>
          </a:p>
        </p:txBody>
      </p:sp>
    </p:spTree>
    <p:extLst>
      <p:ext uri="{BB962C8B-B14F-4D97-AF65-F5344CB8AC3E}">
        <p14:creationId xmlns:p14="http://schemas.microsoft.com/office/powerpoint/2010/main" val="21712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DC44-D28E-C4BA-64FD-DA60DAF9AD4A}"/>
              </a:ext>
            </a:extLst>
          </p:cNvPr>
          <p:cNvSpPr>
            <a:spLocks noGrp="1"/>
          </p:cNvSpPr>
          <p:nvPr>
            <p:ph type="title"/>
          </p:nvPr>
        </p:nvSpPr>
        <p:spPr/>
        <p:txBody>
          <a:bodyPr/>
          <a:lstStyle/>
          <a:p>
            <a:pPr algn="ctr"/>
            <a:r>
              <a:rPr lang="en-IN" dirty="0"/>
              <a:t>Existing problem</a:t>
            </a:r>
          </a:p>
        </p:txBody>
      </p:sp>
      <p:sp>
        <p:nvSpPr>
          <p:cNvPr id="3" name="Content Placeholder 2">
            <a:extLst>
              <a:ext uri="{FF2B5EF4-FFF2-40B4-BE49-F238E27FC236}">
                <a16:creationId xmlns:a16="http://schemas.microsoft.com/office/drawing/2014/main" id="{BAE8C161-8385-C908-ECA6-76B144F8C837}"/>
              </a:ext>
            </a:extLst>
          </p:cNvPr>
          <p:cNvSpPr>
            <a:spLocks noGrp="1"/>
          </p:cNvSpPr>
          <p:nvPr>
            <p:ph sz="quarter" idx="13"/>
          </p:nvPr>
        </p:nvSpPr>
        <p:spPr/>
        <p:txBody>
          <a:bodyPr/>
          <a:lstStyle/>
          <a:p>
            <a:pPr marL="342900" indent="-342900">
              <a:buFont typeface="Arial" panose="020B0604020202020204" pitchFamily="34" charset="0"/>
              <a:buChar char="•"/>
            </a:pPr>
            <a:r>
              <a:rPr lang="en-US" sz="2000" dirty="0"/>
              <a:t>In the existing scenario, a human intelligence is required to deal with tagging and categorization of Stack Overflow questions which may lead to certain human errors and it is an ineffective process of carrying out this issue. </a:t>
            </a:r>
          </a:p>
          <a:p>
            <a:pPr marL="342900" indent="-342900">
              <a:buFont typeface="Arial" panose="020B0604020202020204" pitchFamily="34" charset="0"/>
              <a:buChar char="•"/>
            </a:pPr>
            <a:r>
              <a:rPr lang="en-US" sz="2000" dirty="0"/>
              <a:t>Here, one needs to read each and every question and assign tags to the same. This may be inaccurate at times. </a:t>
            </a:r>
            <a:endParaRPr lang="en-IN" sz="2000" dirty="0"/>
          </a:p>
        </p:txBody>
      </p:sp>
    </p:spTree>
    <p:extLst>
      <p:ext uri="{BB962C8B-B14F-4D97-AF65-F5344CB8AC3E}">
        <p14:creationId xmlns:p14="http://schemas.microsoft.com/office/powerpoint/2010/main" val="226061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4061-48A6-40A2-15F4-2047C5DD97CC}"/>
              </a:ext>
            </a:extLst>
          </p:cNvPr>
          <p:cNvSpPr>
            <a:spLocks noGrp="1"/>
          </p:cNvSpPr>
          <p:nvPr>
            <p:ph type="title"/>
          </p:nvPr>
        </p:nvSpPr>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3C002030-A02A-4EE2-7DDB-7924384407A4}"/>
              </a:ext>
            </a:extLst>
          </p:cNvPr>
          <p:cNvSpPr>
            <a:spLocks noGrp="1"/>
          </p:cNvSpPr>
          <p:nvPr>
            <p:ph sz="quarter" idx="13"/>
          </p:nvPr>
        </p:nvSpPr>
        <p:spPr/>
        <p:txBody>
          <a:bodyPr/>
          <a:lstStyle/>
          <a:p>
            <a:pPr marL="342900" indent="-342900">
              <a:buFont typeface="Arial" panose="020B0604020202020204" pitchFamily="34" charset="0"/>
              <a:buChar char="•"/>
            </a:pPr>
            <a:r>
              <a:rPr lang="en-US" sz="1600" dirty="0"/>
              <a:t>Based on the above issue, we have proposed a solution where a Web application incorporated with well-trained model helps in analyzing the ingested question and predict the suitable tag for the same. </a:t>
            </a:r>
          </a:p>
          <a:p>
            <a:pPr marL="342900" indent="-342900">
              <a:buFont typeface="Arial" panose="020B0604020202020204" pitchFamily="34" charset="0"/>
              <a:buChar char="•"/>
            </a:pPr>
            <a:r>
              <a:rPr lang="en-US" sz="1600" dirty="0"/>
              <a:t>This provides relevant tags for the question job of tagging and categorization. </a:t>
            </a:r>
          </a:p>
          <a:p>
            <a:pPr marL="342900" indent="-342900">
              <a:buFont typeface="Arial" panose="020B0604020202020204" pitchFamily="34" charset="0"/>
              <a:buChar char="•"/>
            </a:pPr>
            <a:r>
              <a:rPr lang="en-US" sz="1600" dirty="0"/>
              <a:t>This increases the efficiency of work and accurately assign tags at the time of posting the question into the website. </a:t>
            </a:r>
          </a:p>
          <a:p>
            <a:pPr marL="342900" indent="-342900">
              <a:buFont typeface="Arial" panose="020B0604020202020204" pitchFamily="34" charset="0"/>
              <a:buChar char="•"/>
            </a:pPr>
            <a:r>
              <a:rPr lang="en-US" sz="1600" dirty="0"/>
              <a:t>It reduces the time taken to tag and categorize the questions in Stack Overflow</a:t>
            </a:r>
            <a:endParaRPr lang="en-IN" sz="1600" dirty="0"/>
          </a:p>
        </p:txBody>
      </p:sp>
    </p:spTree>
    <p:extLst>
      <p:ext uri="{BB962C8B-B14F-4D97-AF65-F5344CB8AC3E}">
        <p14:creationId xmlns:p14="http://schemas.microsoft.com/office/powerpoint/2010/main" val="321825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A3EB-2EED-EACC-6F5F-FC65049C3C85}"/>
              </a:ext>
            </a:extLst>
          </p:cNvPr>
          <p:cNvSpPr>
            <a:spLocks noGrp="1"/>
          </p:cNvSpPr>
          <p:nvPr>
            <p:ph type="title"/>
          </p:nvPr>
        </p:nvSpPr>
        <p:spPr/>
        <p:txBody>
          <a:bodyPr/>
          <a:lstStyle/>
          <a:p>
            <a:pPr algn="ctr"/>
            <a:r>
              <a:rPr lang="en-IN" dirty="0"/>
              <a:t>THEORITICAL ANALYSIS</a:t>
            </a:r>
          </a:p>
        </p:txBody>
      </p:sp>
      <p:pic>
        <p:nvPicPr>
          <p:cNvPr id="5" name="Content Placeholder 4">
            <a:extLst>
              <a:ext uri="{FF2B5EF4-FFF2-40B4-BE49-F238E27FC236}">
                <a16:creationId xmlns:a16="http://schemas.microsoft.com/office/drawing/2014/main" id="{94BF7E44-13AF-6D2E-FEF8-FBE74747649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556248" y="992171"/>
            <a:ext cx="5023104" cy="5013059"/>
          </a:xfrm>
        </p:spPr>
      </p:pic>
    </p:spTree>
    <p:extLst>
      <p:ext uri="{BB962C8B-B14F-4D97-AF65-F5344CB8AC3E}">
        <p14:creationId xmlns:p14="http://schemas.microsoft.com/office/powerpoint/2010/main" val="31439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6265-E87D-36D5-68E0-95C2D8890402}"/>
              </a:ext>
            </a:extLst>
          </p:cNvPr>
          <p:cNvSpPr>
            <a:spLocks noGrp="1"/>
          </p:cNvSpPr>
          <p:nvPr>
            <p:ph type="title"/>
          </p:nvPr>
        </p:nvSpPr>
        <p:spPr/>
        <p:txBody>
          <a:bodyPr/>
          <a:lstStyle/>
          <a:p>
            <a:pPr algn="ctr"/>
            <a:r>
              <a:rPr lang="en-IN" sz="4400" dirty="0"/>
              <a:t>Experimental analysis</a:t>
            </a:r>
          </a:p>
        </p:txBody>
      </p:sp>
      <p:sp>
        <p:nvSpPr>
          <p:cNvPr id="3" name="Content Placeholder 2">
            <a:extLst>
              <a:ext uri="{FF2B5EF4-FFF2-40B4-BE49-F238E27FC236}">
                <a16:creationId xmlns:a16="http://schemas.microsoft.com/office/drawing/2014/main" id="{B6940B6D-06EA-13EC-A321-17D6CBD8C436}"/>
              </a:ext>
            </a:extLst>
          </p:cNvPr>
          <p:cNvSpPr>
            <a:spLocks noGrp="1"/>
          </p:cNvSpPr>
          <p:nvPr>
            <p:ph sz="quarter" idx="13"/>
          </p:nvPr>
        </p:nvSpPr>
        <p:spPr>
          <a:xfrm>
            <a:off x="6400800" y="1216025"/>
            <a:ext cx="5184648" cy="4526407"/>
          </a:xfrm>
        </p:spPr>
        <p:txBody>
          <a:bodyPr/>
          <a:lstStyle/>
          <a:p>
            <a:pPr marL="457200" indent="-457200">
              <a:buAutoNum type="alphaLcPeriod"/>
            </a:pPr>
            <a:r>
              <a:rPr lang="en-US" sz="1800" dirty="0"/>
              <a:t>This method can be used by different web portals where people post different questions (e.g., Reddit, Quora, etc..). This enhances the time consumed in tagging and categorizing the questions posted. </a:t>
            </a:r>
          </a:p>
          <a:p>
            <a:pPr marL="457200" indent="-457200">
              <a:buAutoNum type="alphaLcPeriod"/>
            </a:pPr>
            <a:r>
              <a:rPr lang="en-US" sz="1800" dirty="0"/>
              <a:t>Model can be trained on timely basis using IBM </a:t>
            </a:r>
            <a:r>
              <a:rPr lang="en-US" sz="1800" dirty="0" err="1"/>
              <a:t>watsonx</a:t>
            </a:r>
            <a:r>
              <a:rPr lang="en-US" sz="1800" dirty="0"/>
              <a:t> for better usage and prediction capability. </a:t>
            </a:r>
          </a:p>
          <a:p>
            <a:pPr marL="457200" indent="-457200">
              <a:buAutoNum type="alphaLcPeriod"/>
            </a:pPr>
            <a:r>
              <a:rPr lang="en-US" sz="1800" dirty="0"/>
              <a:t>It also provides accurate tags for the questions posted.</a:t>
            </a:r>
            <a:endParaRPr lang="en-IN" sz="1800" dirty="0"/>
          </a:p>
        </p:txBody>
      </p:sp>
    </p:spTree>
    <p:extLst>
      <p:ext uri="{BB962C8B-B14F-4D97-AF65-F5344CB8AC3E}">
        <p14:creationId xmlns:p14="http://schemas.microsoft.com/office/powerpoint/2010/main" val="139854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04E1-C7DD-9345-75D2-1782322268E9}"/>
              </a:ext>
            </a:extLst>
          </p:cNvPr>
          <p:cNvSpPr>
            <a:spLocks noGrp="1"/>
          </p:cNvSpPr>
          <p:nvPr>
            <p:ph type="title"/>
          </p:nvPr>
        </p:nvSpPr>
        <p:spPr/>
        <p:txBody>
          <a:bodyPr/>
          <a:lstStyle/>
          <a:p>
            <a:pPr algn="ctr"/>
            <a:r>
              <a:rPr lang="en-IN" dirty="0"/>
              <a:t>result</a:t>
            </a:r>
          </a:p>
        </p:txBody>
      </p:sp>
      <p:sp>
        <p:nvSpPr>
          <p:cNvPr id="3" name="Content Placeholder 2">
            <a:extLst>
              <a:ext uri="{FF2B5EF4-FFF2-40B4-BE49-F238E27FC236}">
                <a16:creationId xmlns:a16="http://schemas.microsoft.com/office/drawing/2014/main" id="{074745D6-D67D-24C2-9A08-C25FBA96E660}"/>
              </a:ext>
            </a:extLst>
          </p:cNvPr>
          <p:cNvSpPr>
            <a:spLocks noGrp="1"/>
          </p:cNvSpPr>
          <p:nvPr>
            <p:ph sz="quarter" idx="13"/>
          </p:nvPr>
        </p:nvSpPr>
        <p:spPr/>
        <p:txBody>
          <a:bodyPr/>
          <a:lstStyle/>
          <a:p>
            <a:r>
              <a:rPr lang="en-US" sz="1800" dirty="0"/>
              <a:t>The objective of this solution is to create a website or GUI which is integrated with well trained model provides the following capabilities. </a:t>
            </a:r>
          </a:p>
          <a:p>
            <a:pPr marL="285750" indent="-285750">
              <a:buFont typeface="Arial" panose="020B0604020202020204" pitchFamily="34" charset="0"/>
              <a:buChar char="•"/>
            </a:pPr>
            <a:r>
              <a:rPr lang="en-US" sz="1800" dirty="0"/>
              <a:t>This model accurately predicts the    questions posted in it. </a:t>
            </a:r>
          </a:p>
          <a:p>
            <a:pPr marL="285750" indent="-285750">
              <a:buFont typeface="Arial" panose="020B0604020202020204" pitchFamily="34" charset="0"/>
              <a:buChar char="•"/>
            </a:pPr>
            <a:r>
              <a:rPr lang="en-US" sz="1800" dirty="0"/>
              <a:t>A simple interface which can be directly incorporated in the website. </a:t>
            </a:r>
          </a:p>
          <a:p>
            <a:pPr marL="285750" indent="-285750">
              <a:buFont typeface="Arial" panose="020B0604020202020204" pitchFamily="34" charset="0"/>
              <a:buChar char="•"/>
            </a:pPr>
            <a:r>
              <a:rPr lang="en-US" sz="1800" dirty="0"/>
              <a:t>So, this is how we built our Autonomous Tagging of Stack Overflow questions using machine learning.</a:t>
            </a:r>
            <a:endParaRPr lang="en-IN" sz="1800" dirty="0"/>
          </a:p>
        </p:txBody>
      </p:sp>
    </p:spTree>
    <p:extLst>
      <p:ext uri="{BB962C8B-B14F-4D97-AF65-F5344CB8AC3E}">
        <p14:creationId xmlns:p14="http://schemas.microsoft.com/office/powerpoint/2010/main" val="2113228302"/>
      </p:ext>
    </p:extLst>
  </p:cSld>
  <p:clrMapOvr>
    <a:masterClrMapping/>
  </p:clrMapOvr>
</p:sld>
</file>

<file path=ppt/theme/theme1.xml><?xml version="1.0" encoding="utf-8"?>
<a:theme xmlns:a="http://schemas.openxmlformats.org/drawingml/2006/main" name="Violet">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olet" id="{25DCD298-20E0-4341-A6BD-8CB31B2508ED}" vid="{EA4299D4-1486-47D1-8A36-F4331707506F}"/>
    </a:ext>
  </a:extLst>
</a:theme>
</file>

<file path=docProps/app.xml><?xml version="1.0" encoding="utf-8"?>
<Properties xmlns="http://schemas.openxmlformats.org/officeDocument/2006/extended-properties" xmlns:vt="http://schemas.openxmlformats.org/officeDocument/2006/docPropsVTypes">
  <Template>violet</Template>
  <TotalTime>31</TotalTime>
  <Words>353</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Violet</vt:lpstr>
      <vt:lpstr>Autonomous tagging of stack overflow questions</vt:lpstr>
      <vt:lpstr>INTRODUCTION</vt:lpstr>
      <vt:lpstr>Existing problem</vt:lpstr>
      <vt:lpstr>PROPOSED SOLUTION</vt:lpstr>
      <vt:lpstr>THEORITICAL ANALYSIS</vt:lpstr>
      <vt:lpstr>Experimental analysis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tagging of stack overflow questions</dc:title>
  <dc:creator>DHIRAAJ K V</dc:creator>
  <cp:lastModifiedBy>DHIRAAJ K V</cp:lastModifiedBy>
  <cp:revision>2</cp:revision>
  <dcterms:created xsi:type="dcterms:W3CDTF">2023-09-25T15:20:56Z</dcterms:created>
  <dcterms:modified xsi:type="dcterms:W3CDTF">2023-09-26T04:55:33Z</dcterms:modified>
</cp:coreProperties>
</file>