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75" r:id="rId5"/>
    <p:sldId id="276" r:id="rId6"/>
    <p:sldId id="259" r:id="rId7"/>
    <p:sldId id="277" r:id="rId8"/>
    <p:sldId id="280" r:id="rId9"/>
    <p:sldId id="279" r:id="rId10"/>
    <p:sldId id="284" r:id="rId11"/>
    <p:sldId id="286" r:id="rId12"/>
    <p:sldId id="285" r:id="rId13"/>
    <p:sldId id="287" r:id="rId14"/>
    <p:sldId id="263" r:id="rId15"/>
    <p:sldId id="283" r:id="rId16"/>
    <p:sldId id="293" r:id="rId17"/>
    <p:sldId id="290" r:id="rId18"/>
    <p:sldId id="291" r:id="rId19"/>
    <p:sldId id="292" r:id="rId20"/>
    <p:sldId id="295" r:id="rId21"/>
    <p:sldId id="296" r:id="rId22"/>
    <p:sldId id="301" r:id="rId23"/>
    <p:sldId id="297" r:id="rId24"/>
    <p:sldId id="29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708CC4-4922-4562-BE7A-9A569EFB641B}" v="10" dt="2024-11-01T00:46:13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4660"/>
  </p:normalViewPr>
  <p:slideViewPr>
    <p:cSldViewPr snapToGrid="0">
      <p:cViewPr>
        <p:scale>
          <a:sx n="80" d="100"/>
          <a:sy n="80" d="100"/>
        </p:scale>
        <p:origin x="339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yuna park" userId="2dce6f0a453ecfd3" providerId="LiveId" clId="{AD708CC4-4922-4562-BE7A-9A569EFB641B}"/>
    <pc:docChg chg="undo custSel addSld delSld modSld">
      <pc:chgData name="hyuna park" userId="2dce6f0a453ecfd3" providerId="LiveId" clId="{AD708CC4-4922-4562-BE7A-9A569EFB641B}" dt="2024-11-01T02:41:04.002" v="757" actId="1076"/>
      <pc:docMkLst>
        <pc:docMk/>
      </pc:docMkLst>
      <pc:sldChg chg="modSp mod">
        <pc:chgData name="hyuna park" userId="2dce6f0a453ecfd3" providerId="LiveId" clId="{AD708CC4-4922-4562-BE7A-9A569EFB641B}" dt="2024-11-01T00:57:51.175" v="746" actId="403"/>
        <pc:sldMkLst>
          <pc:docMk/>
          <pc:sldMk cId="2667314928" sldId="257"/>
        </pc:sldMkLst>
        <pc:spChg chg="mod">
          <ac:chgData name="hyuna park" userId="2dce6f0a453ecfd3" providerId="LiveId" clId="{AD708CC4-4922-4562-BE7A-9A569EFB641B}" dt="2024-11-01T00:57:51.175" v="746" actId="403"/>
          <ac:spMkLst>
            <pc:docMk/>
            <pc:sldMk cId="2667314928" sldId="257"/>
            <ac:spMk id="3" creationId="{8E3BCD3D-28E7-53EC-724E-2F13FF2ED253}"/>
          </ac:spMkLst>
        </pc:spChg>
      </pc:sldChg>
      <pc:sldChg chg="modSp mod">
        <pc:chgData name="hyuna park" userId="2dce6f0a453ecfd3" providerId="LiveId" clId="{AD708CC4-4922-4562-BE7A-9A569EFB641B}" dt="2024-11-01T01:01:19.050" v="754" actId="20577"/>
        <pc:sldMkLst>
          <pc:docMk/>
          <pc:sldMk cId="1026189610" sldId="258"/>
        </pc:sldMkLst>
        <pc:spChg chg="mod">
          <ac:chgData name="hyuna park" userId="2dce6f0a453ecfd3" providerId="LiveId" clId="{AD708CC4-4922-4562-BE7A-9A569EFB641B}" dt="2024-11-01T01:01:19.050" v="754" actId="20577"/>
          <ac:spMkLst>
            <pc:docMk/>
            <pc:sldMk cId="1026189610" sldId="258"/>
            <ac:spMk id="3" creationId="{AA623770-DCE9-2A6F-A927-280F8B66CDEF}"/>
          </ac:spMkLst>
        </pc:spChg>
      </pc:sldChg>
      <pc:sldChg chg="modSp mod">
        <pc:chgData name="hyuna park" userId="2dce6f0a453ecfd3" providerId="LiveId" clId="{AD708CC4-4922-4562-BE7A-9A569EFB641B}" dt="2024-10-31T20:48:46.442" v="162" actId="20577"/>
        <pc:sldMkLst>
          <pc:docMk/>
          <pc:sldMk cId="1231688036" sldId="259"/>
        </pc:sldMkLst>
        <pc:spChg chg="mod">
          <ac:chgData name="hyuna park" userId="2dce6f0a453ecfd3" providerId="LiveId" clId="{AD708CC4-4922-4562-BE7A-9A569EFB641B}" dt="2024-10-31T20:20:21.264" v="2" actId="20577"/>
          <ac:spMkLst>
            <pc:docMk/>
            <pc:sldMk cId="1231688036" sldId="259"/>
            <ac:spMk id="2" creationId="{9F66AC43-1862-7A80-51BF-A85B645DCDAE}"/>
          </ac:spMkLst>
        </pc:spChg>
        <pc:spChg chg="mod">
          <ac:chgData name="hyuna park" userId="2dce6f0a453ecfd3" providerId="LiveId" clId="{AD708CC4-4922-4562-BE7A-9A569EFB641B}" dt="2024-10-31T20:48:46.442" v="162" actId="20577"/>
          <ac:spMkLst>
            <pc:docMk/>
            <pc:sldMk cId="1231688036" sldId="259"/>
            <ac:spMk id="3" creationId="{93086070-7412-CD3E-761B-4ED81CBDEADD}"/>
          </ac:spMkLst>
        </pc:spChg>
      </pc:sldChg>
      <pc:sldChg chg="modSp mod">
        <pc:chgData name="hyuna park" userId="2dce6f0a453ecfd3" providerId="LiveId" clId="{AD708CC4-4922-4562-BE7A-9A569EFB641B}" dt="2024-10-31T20:58:10.886" v="256"/>
        <pc:sldMkLst>
          <pc:docMk/>
          <pc:sldMk cId="2215576238" sldId="260"/>
        </pc:sldMkLst>
        <pc:spChg chg="mod">
          <ac:chgData name="hyuna park" userId="2dce6f0a453ecfd3" providerId="LiveId" clId="{AD708CC4-4922-4562-BE7A-9A569EFB641B}" dt="2024-10-31T20:20:18.002" v="0"/>
          <ac:spMkLst>
            <pc:docMk/>
            <pc:sldMk cId="2215576238" sldId="260"/>
            <ac:spMk id="2" creationId="{402B4B2D-0F11-6EA6-C90F-D14581F0872B}"/>
          </ac:spMkLst>
        </pc:spChg>
        <pc:spChg chg="mod">
          <ac:chgData name="hyuna park" userId="2dce6f0a453ecfd3" providerId="LiveId" clId="{AD708CC4-4922-4562-BE7A-9A569EFB641B}" dt="2024-10-31T20:58:10.886" v="256"/>
          <ac:spMkLst>
            <pc:docMk/>
            <pc:sldMk cId="2215576238" sldId="260"/>
            <ac:spMk id="3" creationId="{4ED7A415-A342-04B0-F48B-82A6AB88FFBB}"/>
          </ac:spMkLst>
        </pc:spChg>
      </pc:sldChg>
      <pc:sldChg chg="del">
        <pc:chgData name="hyuna park" userId="2dce6f0a453ecfd3" providerId="LiveId" clId="{AD708CC4-4922-4562-BE7A-9A569EFB641B}" dt="2024-10-31T23:41:12.599" v="473" actId="47"/>
        <pc:sldMkLst>
          <pc:docMk/>
          <pc:sldMk cId="1201968" sldId="261"/>
        </pc:sldMkLst>
      </pc:sldChg>
      <pc:sldChg chg="addSp modSp mod modAnim">
        <pc:chgData name="hyuna park" userId="2dce6f0a453ecfd3" providerId="LiveId" clId="{AD708CC4-4922-4562-BE7A-9A569EFB641B}" dt="2024-10-31T21:51:46.586" v="426"/>
        <pc:sldMkLst>
          <pc:docMk/>
          <pc:sldMk cId="3809076688" sldId="262"/>
        </pc:sldMkLst>
        <pc:spChg chg="mod">
          <ac:chgData name="hyuna park" userId="2dce6f0a453ecfd3" providerId="LiveId" clId="{AD708CC4-4922-4562-BE7A-9A569EFB641B}" dt="2024-10-31T21:29:13.246" v="387" actId="20577"/>
          <ac:spMkLst>
            <pc:docMk/>
            <pc:sldMk cId="3809076688" sldId="262"/>
            <ac:spMk id="2" creationId="{5DC80C58-646C-AB65-A9C5-42F47AC7427E}"/>
          </ac:spMkLst>
        </pc:spChg>
        <pc:picChg chg="add mod">
          <ac:chgData name="hyuna park" userId="2dce6f0a453ecfd3" providerId="LiveId" clId="{AD708CC4-4922-4562-BE7A-9A569EFB641B}" dt="2024-10-31T21:51:43.853" v="425" actId="1076"/>
          <ac:picMkLst>
            <pc:docMk/>
            <pc:sldMk cId="3809076688" sldId="262"/>
            <ac:picMk id="5" creationId="{E3A30BBD-B7EB-0EE1-DC24-802B922C8DA7}"/>
          </ac:picMkLst>
        </pc:picChg>
        <pc:picChg chg="add mod">
          <ac:chgData name="hyuna park" userId="2dce6f0a453ecfd3" providerId="LiveId" clId="{AD708CC4-4922-4562-BE7A-9A569EFB641B}" dt="2024-10-31T21:51:35.841" v="422" actId="1076"/>
          <ac:picMkLst>
            <pc:docMk/>
            <pc:sldMk cId="3809076688" sldId="262"/>
            <ac:picMk id="7" creationId="{070ACBC8-B0A8-1D48-38C9-E017659F8304}"/>
          </ac:picMkLst>
        </pc:picChg>
      </pc:sldChg>
      <pc:sldChg chg="addSp modSp add del mod">
        <pc:chgData name="hyuna park" userId="2dce6f0a453ecfd3" providerId="LiveId" clId="{AD708CC4-4922-4562-BE7A-9A569EFB641B}" dt="2024-11-01T02:41:04.002" v="757" actId="1076"/>
        <pc:sldMkLst>
          <pc:docMk/>
          <pc:sldMk cId="1596955265" sldId="263"/>
        </pc:sldMkLst>
        <pc:spChg chg="mod">
          <ac:chgData name="hyuna park" userId="2dce6f0a453ecfd3" providerId="LiveId" clId="{AD708CC4-4922-4562-BE7A-9A569EFB641B}" dt="2024-10-31T21:29:22.629" v="391" actId="20577"/>
          <ac:spMkLst>
            <pc:docMk/>
            <pc:sldMk cId="1596955265" sldId="263"/>
            <ac:spMk id="2" creationId="{415275C2-B291-5CCF-2CC4-851CF3D461D4}"/>
          </ac:spMkLst>
        </pc:spChg>
        <pc:spChg chg="mod">
          <ac:chgData name="hyuna park" userId="2dce6f0a453ecfd3" providerId="LiveId" clId="{AD708CC4-4922-4562-BE7A-9A569EFB641B}" dt="2024-11-01T02:41:04.002" v="757" actId="1076"/>
          <ac:spMkLst>
            <pc:docMk/>
            <pc:sldMk cId="1596955265" sldId="263"/>
            <ac:spMk id="3" creationId="{2DF838D0-2509-7182-1D50-7B14955FE8A2}"/>
          </ac:spMkLst>
        </pc:spChg>
        <pc:picChg chg="add mod">
          <ac:chgData name="hyuna park" userId="2dce6f0a453ecfd3" providerId="LiveId" clId="{AD708CC4-4922-4562-BE7A-9A569EFB641B}" dt="2024-10-31T22:23:52.068" v="441" actId="1076"/>
          <ac:picMkLst>
            <pc:docMk/>
            <pc:sldMk cId="1596955265" sldId="263"/>
            <ac:picMk id="5" creationId="{67EDF1C4-07AE-F0C2-C945-6BFD479D482D}"/>
          </ac:picMkLst>
        </pc:picChg>
        <pc:picChg chg="add mod">
          <ac:chgData name="hyuna park" userId="2dce6f0a453ecfd3" providerId="LiveId" clId="{AD708CC4-4922-4562-BE7A-9A569EFB641B}" dt="2024-10-31T22:23:52.068" v="441" actId="1076"/>
          <ac:picMkLst>
            <pc:docMk/>
            <pc:sldMk cId="1596955265" sldId="263"/>
            <ac:picMk id="7" creationId="{358B74B4-07F8-6142-600E-C95B55F4FFC9}"/>
          </ac:picMkLst>
        </pc:picChg>
        <pc:picChg chg="add mod">
          <ac:chgData name="hyuna park" userId="2dce6f0a453ecfd3" providerId="LiveId" clId="{AD708CC4-4922-4562-BE7A-9A569EFB641B}" dt="2024-10-31T22:23:55.271" v="443" actId="1076"/>
          <ac:picMkLst>
            <pc:docMk/>
            <pc:sldMk cId="1596955265" sldId="263"/>
            <ac:picMk id="9" creationId="{22C0C718-76E4-2DD1-2B48-FB1E13ECBB63}"/>
          </ac:picMkLst>
        </pc:picChg>
        <pc:picChg chg="add mod">
          <ac:chgData name="hyuna park" userId="2dce6f0a453ecfd3" providerId="LiveId" clId="{AD708CC4-4922-4562-BE7A-9A569EFB641B}" dt="2024-10-31T22:24:02.805" v="449" actId="1076"/>
          <ac:picMkLst>
            <pc:docMk/>
            <pc:sldMk cId="1596955265" sldId="263"/>
            <ac:picMk id="11" creationId="{EBFA4B39-8815-9EDC-2F79-51FFF4D156E4}"/>
          </ac:picMkLst>
        </pc:picChg>
      </pc:sldChg>
      <pc:sldChg chg="addSp modSp mod">
        <pc:chgData name="hyuna park" userId="2dce6f0a453ecfd3" providerId="LiveId" clId="{AD708CC4-4922-4562-BE7A-9A569EFB641B}" dt="2024-10-31T22:45:22.363" v="465" actId="1076"/>
        <pc:sldMkLst>
          <pc:docMk/>
          <pc:sldMk cId="3049077008" sldId="264"/>
        </pc:sldMkLst>
        <pc:spChg chg="mod">
          <ac:chgData name="hyuna park" userId="2dce6f0a453ecfd3" providerId="LiveId" clId="{AD708CC4-4922-4562-BE7A-9A569EFB641B}" dt="2024-10-31T21:29:29.114" v="392"/>
          <ac:spMkLst>
            <pc:docMk/>
            <pc:sldMk cId="3049077008" sldId="264"/>
            <ac:spMk id="2" creationId="{D013A6E8-5913-F156-70C2-9882B5F43D19}"/>
          </ac:spMkLst>
        </pc:spChg>
        <pc:picChg chg="add mod">
          <ac:chgData name="hyuna park" userId="2dce6f0a453ecfd3" providerId="LiveId" clId="{AD708CC4-4922-4562-BE7A-9A569EFB641B}" dt="2024-10-31T22:45:09.938" v="458" actId="1076"/>
          <ac:picMkLst>
            <pc:docMk/>
            <pc:sldMk cId="3049077008" sldId="264"/>
            <ac:picMk id="5" creationId="{005A32BD-5EF9-53BE-F28A-DC9AE5531489}"/>
          </ac:picMkLst>
        </pc:picChg>
        <pc:picChg chg="add mod">
          <ac:chgData name="hyuna park" userId="2dce6f0a453ecfd3" providerId="LiveId" clId="{AD708CC4-4922-4562-BE7A-9A569EFB641B}" dt="2024-10-31T22:45:22.363" v="465" actId="1076"/>
          <ac:picMkLst>
            <pc:docMk/>
            <pc:sldMk cId="3049077008" sldId="264"/>
            <ac:picMk id="7" creationId="{11478DED-B695-8977-DE31-3336A5ADE0DB}"/>
          </ac:picMkLst>
        </pc:picChg>
      </pc:sldChg>
      <pc:sldChg chg="modSp del mod">
        <pc:chgData name="hyuna park" userId="2dce6f0a453ecfd3" providerId="LiveId" clId="{AD708CC4-4922-4562-BE7A-9A569EFB641B}" dt="2024-10-31T22:46:59.296" v="466" actId="47"/>
        <pc:sldMkLst>
          <pc:docMk/>
          <pc:sldMk cId="1170802628" sldId="265"/>
        </pc:sldMkLst>
        <pc:spChg chg="mod">
          <ac:chgData name="hyuna park" userId="2dce6f0a453ecfd3" providerId="LiveId" clId="{AD708CC4-4922-4562-BE7A-9A569EFB641B}" dt="2024-10-31T21:29:34.561" v="393"/>
          <ac:spMkLst>
            <pc:docMk/>
            <pc:sldMk cId="1170802628" sldId="265"/>
            <ac:spMk id="2" creationId="{A0EC19D6-9E78-8E87-A58F-44459FACAB7D}"/>
          </ac:spMkLst>
        </pc:spChg>
      </pc:sldChg>
      <pc:sldChg chg="addSp modSp mod">
        <pc:chgData name="hyuna park" userId="2dce6f0a453ecfd3" providerId="LiveId" clId="{AD708CC4-4922-4562-BE7A-9A569EFB641B}" dt="2024-11-01T00:13:31.035" v="533" actId="1076"/>
        <pc:sldMkLst>
          <pc:docMk/>
          <pc:sldMk cId="3734233732" sldId="266"/>
        </pc:sldMkLst>
        <pc:spChg chg="mod">
          <ac:chgData name="hyuna park" userId="2dce6f0a453ecfd3" providerId="LiveId" clId="{AD708CC4-4922-4562-BE7A-9A569EFB641B}" dt="2024-10-31T21:59:44.373" v="427"/>
          <ac:spMkLst>
            <pc:docMk/>
            <pc:sldMk cId="3734233732" sldId="266"/>
            <ac:spMk id="2" creationId="{5668F75B-BD4E-44CD-6CDA-4A4DB9424CC2}"/>
          </ac:spMkLst>
        </pc:spChg>
        <pc:spChg chg="mod">
          <ac:chgData name="hyuna park" userId="2dce6f0a453ecfd3" providerId="LiveId" clId="{AD708CC4-4922-4562-BE7A-9A569EFB641B}" dt="2024-10-31T23:53:08.592" v="518" actId="20577"/>
          <ac:spMkLst>
            <pc:docMk/>
            <pc:sldMk cId="3734233732" sldId="266"/>
            <ac:spMk id="3" creationId="{1731D1CE-BCC6-27EA-2B5C-F3FA3C33799C}"/>
          </ac:spMkLst>
        </pc:spChg>
        <pc:picChg chg="add mod">
          <ac:chgData name="hyuna park" userId="2dce6f0a453ecfd3" providerId="LiveId" clId="{AD708CC4-4922-4562-BE7A-9A569EFB641B}" dt="2024-11-01T00:12:48.643" v="525" actId="1076"/>
          <ac:picMkLst>
            <pc:docMk/>
            <pc:sldMk cId="3734233732" sldId="266"/>
            <ac:picMk id="5" creationId="{42ED6C8A-03C0-DAE0-65B6-07A2D1ECB5C2}"/>
          </ac:picMkLst>
        </pc:picChg>
        <pc:picChg chg="add mod">
          <ac:chgData name="hyuna park" userId="2dce6f0a453ecfd3" providerId="LiveId" clId="{AD708CC4-4922-4562-BE7A-9A569EFB641B}" dt="2024-11-01T00:13:05.321" v="527" actId="1076"/>
          <ac:picMkLst>
            <pc:docMk/>
            <pc:sldMk cId="3734233732" sldId="266"/>
            <ac:picMk id="7" creationId="{802EDC01-9FCF-3C55-BCFC-A483592AB560}"/>
          </ac:picMkLst>
        </pc:picChg>
        <pc:picChg chg="add mod">
          <ac:chgData name="hyuna park" userId="2dce6f0a453ecfd3" providerId="LiveId" clId="{AD708CC4-4922-4562-BE7A-9A569EFB641B}" dt="2024-11-01T00:12:46.735" v="524" actId="1076"/>
          <ac:picMkLst>
            <pc:docMk/>
            <pc:sldMk cId="3734233732" sldId="266"/>
            <ac:picMk id="9" creationId="{2D94C194-B56E-67AD-6E87-A91BDA145B6B}"/>
          </ac:picMkLst>
        </pc:picChg>
        <pc:picChg chg="add mod">
          <ac:chgData name="hyuna park" userId="2dce6f0a453ecfd3" providerId="LiveId" clId="{AD708CC4-4922-4562-BE7A-9A569EFB641B}" dt="2024-11-01T00:13:31.035" v="533" actId="1076"/>
          <ac:picMkLst>
            <pc:docMk/>
            <pc:sldMk cId="3734233732" sldId="266"/>
            <ac:picMk id="11" creationId="{33B94939-C4DD-F784-ACA9-0B6FC851202C}"/>
          </ac:picMkLst>
        </pc:picChg>
      </pc:sldChg>
      <pc:sldChg chg="addSp delSp modSp mod">
        <pc:chgData name="hyuna park" userId="2dce6f0a453ecfd3" providerId="LiveId" clId="{AD708CC4-4922-4562-BE7A-9A569EFB641B}" dt="2024-11-01T00:35:59.252" v="554"/>
        <pc:sldMkLst>
          <pc:docMk/>
          <pc:sldMk cId="4061684076" sldId="267"/>
        </pc:sldMkLst>
        <pc:spChg chg="mod">
          <ac:chgData name="hyuna park" userId="2dce6f0a453ecfd3" providerId="LiveId" clId="{AD708CC4-4922-4562-BE7A-9A569EFB641B}" dt="2024-10-31T23:41:58.950" v="479"/>
          <ac:spMkLst>
            <pc:docMk/>
            <pc:sldMk cId="4061684076" sldId="267"/>
            <ac:spMk id="2" creationId="{AC434C9E-7939-B82B-6A01-CD2501D2BED8}"/>
          </ac:spMkLst>
        </pc:spChg>
        <pc:spChg chg="mod">
          <ac:chgData name="hyuna park" userId="2dce6f0a453ecfd3" providerId="LiveId" clId="{AD708CC4-4922-4562-BE7A-9A569EFB641B}" dt="2024-11-01T00:35:59.252" v="554"/>
          <ac:spMkLst>
            <pc:docMk/>
            <pc:sldMk cId="4061684076" sldId="267"/>
            <ac:spMk id="3" creationId="{76BC35D2-763E-F9E6-6111-F657FE1074C3}"/>
          </ac:spMkLst>
        </pc:spChg>
        <pc:picChg chg="add del mod">
          <ac:chgData name="hyuna park" userId="2dce6f0a453ecfd3" providerId="LiveId" clId="{AD708CC4-4922-4562-BE7A-9A569EFB641B}" dt="2024-11-01T00:35:56.091" v="550" actId="478"/>
          <ac:picMkLst>
            <pc:docMk/>
            <pc:sldMk cId="4061684076" sldId="267"/>
            <ac:picMk id="5" creationId="{AD123940-214E-0F7A-7009-1EBD6ED88AD3}"/>
          </ac:picMkLst>
        </pc:picChg>
        <pc:picChg chg="add del mod">
          <ac:chgData name="hyuna park" userId="2dce6f0a453ecfd3" providerId="LiveId" clId="{AD708CC4-4922-4562-BE7A-9A569EFB641B}" dt="2024-11-01T00:35:57.062" v="551" actId="478"/>
          <ac:picMkLst>
            <pc:docMk/>
            <pc:sldMk cId="4061684076" sldId="267"/>
            <ac:picMk id="7" creationId="{97B585D5-2EC9-DB9C-F6CC-486F06C54316}"/>
          </ac:picMkLst>
        </pc:picChg>
      </pc:sldChg>
      <pc:sldChg chg="del">
        <pc:chgData name="hyuna park" userId="2dce6f0a453ecfd3" providerId="LiveId" clId="{AD708CC4-4922-4562-BE7A-9A569EFB641B}" dt="2024-10-31T23:41:13.035" v="474" actId="47"/>
        <pc:sldMkLst>
          <pc:docMk/>
          <pc:sldMk cId="1098240531" sldId="268"/>
        </pc:sldMkLst>
      </pc:sldChg>
      <pc:sldChg chg="addSp modSp add mod modAnim">
        <pc:chgData name="hyuna park" userId="2dce6f0a453ecfd3" providerId="LiveId" clId="{AD708CC4-4922-4562-BE7A-9A569EFB641B}" dt="2024-10-31T21:24:46.369" v="371"/>
        <pc:sldMkLst>
          <pc:docMk/>
          <pc:sldMk cId="1256295836" sldId="269"/>
        </pc:sldMkLst>
        <pc:spChg chg="mod">
          <ac:chgData name="hyuna park" userId="2dce6f0a453ecfd3" providerId="LiveId" clId="{AD708CC4-4922-4562-BE7A-9A569EFB641B}" dt="2024-10-31T21:01:05.196" v="258"/>
          <ac:spMkLst>
            <pc:docMk/>
            <pc:sldMk cId="1256295836" sldId="269"/>
            <ac:spMk id="2" creationId="{551865A5-FE9C-DA61-0C6A-C5C51D4D26DD}"/>
          </ac:spMkLst>
        </pc:spChg>
        <pc:spChg chg="mod">
          <ac:chgData name="hyuna park" userId="2dce6f0a453ecfd3" providerId="LiveId" clId="{AD708CC4-4922-4562-BE7A-9A569EFB641B}" dt="2024-10-31T21:08:20.184" v="335" actId="5793"/>
          <ac:spMkLst>
            <pc:docMk/>
            <pc:sldMk cId="1256295836" sldId="269"/>
            <ac:spMk id="3" creationId="{CD279A49-978D-9296-CEB6-F53699A0FC72}"/>
          </ac:spMkLst>
        </pc:spChg>
        <pc:picChg chg="add mod">
          <ac:chgData name="hyuna park" userId="2dce6f0a453ecfd3" providerId="LiveId" clId="{AD708CC4-4922-4562-BE7A-9A569EFB641B}" dt="2024-10-31T21:16:28.973" v="346" actId="1076"/>
          <ac:picMkLst>
            <pc:docMk/>
            <pc:sldMk cId="1256295836" sldId="269"/>
            <ac:picMk id="5" creationId="{38F650F5-5293-D62B-0828-DB84ADAD3F49}"/>
          </ac:picMkLst>
        </pc:picChg>
        <pc:picChg chg="add mod">
          <ac:chgData name="hyuna park" userId="2dce6f0a453ecfd3" providerId="LiveId" clId="{AD708CC4-4922-4562-BE7A-9A569EFB641B}" dt="2024-10-31T21:16:50.535" v="349" actId="14100"/>
          <ac:picMkLst>
            <pc:docMk/>
            <pc:sldMk cId="1256295836" sldId="269"/>
            <ac:picMk id="7" creationId="{E739F98C-1570-42C5-516E-057BC7B201B1}"/>
          </ac:picMkLst>
        </pc:picChg>
        <pc:picChg chg="add mod">
          <ac:chgData name="hyuna park" userId="2dce6f0a453ecfd3" providerId="LiveId" clId="{AD708CC4-4922-4562-BE7A-9A569EFB641B}" dt="2024-10-31T21:18:40.506" v="359" actId="1076"/>
          <ac:picMkLst>
            <pc:docMk/>
            <pc:sldMk cId="1256295836" sldId="269"/>
            <ac:picMk id="9" creationId="{C7A830D9-126E-289F-AFE5-9EF79EE5FB05}"/>
          </ac:picMkLst>
        </pc:picChg>
        <pc:picChg chg="add mod">
          <ac:chgData name="hyuna park" userId="2dce6f0a453ecfd3" providerId="LiveId" clId="{AD708CC4-4922-4562-BE7A-9A569EFB641B}" dt="2024-10-31T21:24:38.990" v="370" actId="1076"/>
          <ac:picMkLst>
            <pc:docMk/>
            <pc:sldMk cId="1256295836" sldId="269"/>
            <ac:picMk id="11" creationId="{BEA04CF8-AA69-F5DC-87B5-AB3C56BB6F89}"/>
          </ac:picMkLst>
        </pc:picChg>
      </pc:sldChg>
      <pc:sldChg chg="addSp delSp modSp add mod delAnim modAnim">
        <pc:chgData name="hyuna park" userId="2dce6f0a453ecfd3" providerId="LiveId" clId="{AD708CC4-4922-4562-BE7A-9A569EFB641B}" dt="2024-10-31T21:35:46.908" v="410"/>
        <pc:sldMkLst>
          <pc:docMk/>
          <pc:sldMk cId="3559024764" sldId="270"/>
        </pc:sldMkLst>
        <pc:spChg chg="mod">
          <ac:chgData name="hyuna park" userId="2dce6f0a453ecfd3" providerId="LiveId" clId="{AD708CC4-4922-4562-BE7A-9A569EFB641B}" dt="2024-10-31T21:26:39.616" v="385"/>
          <ac:spMkLst>
            <pc:docMk/>
            <pc:sldMk cId="3559024764" sldId="270"/>
            <ac:spMk id="3" creationId="{7C18A405-9352-5325-9420-9B4306BFE854}"/>
          </ac:spMkLst>
        </pc:spChg>
        <pc:picChg chg="del">
          <ac:chgData name="hyuna park" userId="2dce6f0a453ecfd3" providerId="LiveId" clId="{AD708CC4-4922-4562-BE7A-9A569EFB641B}" dt="2024-10-31T21:24:59.268" v="373" actId="478"/>
          <ac:picMkLst>
            <pc:docMk/>
            <pc:sldMk cId="3559024764" sldId="270"/>
            <ac:picMk id="5" creationId="{E0097ACF-4B8E-1E6E-6C55-4DA8EC709843}"/>
          </ac:picMkLst>
        </pc:picChg>
        <pc:picChg chg="add mod">
          <ac:chgData name="hyuna park" userId="2dce6f0a453ecfd3" providerId="LiveId" clId="{AD708CC4-4922-4562-BE7A-9A569EFB641B}" dt="2024-10-31T21:35:44.976" v="409" actId="1076"/>
          <ac:picMkLst>
            <pc:docMk/>
            <pc:sldMk cId="3559024764" sldId="270"/>
            <ac:picMk id="6" creationId="{6ED23DDE-2512-9BE2-E9A2-EA11B41B7665}"/>
          </ac:picMkLst>
        </pc:picChg>
        <pc:picChg chg="del">
          <ac:chgData name="hyuna park" userId="2dce6f0a453ecfd3" providerId="LiveId" clId="{AD708CC4-4922-4562-BE7A-9A569EFB641B}" dt="2024-10-31T21:24:57.828" v="372" actId="478"/>
          <ac:picMkLst>
            <pc:docMk/>
            <pc:sldMk cId="3559024764" sldId="270"/>
            <ac:picMk id="7" creationId="{FE4C495A-DCF1-0D98-F42B-2EFE821D4325}"/>
          </ac:picMkLst>
        </pc:picChg>
        <pc:picChg chg="add mod">
          <ac:chgData name="hyuna park" userId="2dce6f0a453ecfd3" providerId="LiveId" clId="{AD708CC4-4922-4562-BE7A-9A569EFB641B}" dt="2024-10-31T21:35:37.276" v="405" actId="1076"/>
          <ac:picMkLst>
            <pc:docMk/>
            <pc:sldMk cId="3559024764" sldId="270"/>
            <ac:picMk id="9" creationId="{A7AD7DA9-E9D3-F09C-B47E-305AAE5A2318}"/>
          </ac:picMkLst>
        </pc:picChg>
      </pc:sldChg>
      <pc:sldChg chg="addSp modSp new mod">
        <pc:chgData name="hyuna park" userId="2dce6f0a453ecfd3" providerId="LiveId" clId="{AD708CC4-4922-4562-BE7A-9A569EFB641B}" dt="2024-11-01T00:45:59.089" v="595" actId="1076"/>
        <pc:sldMkLst>
          <pc:docMk/>
          <pc:sldMk cId="1143688598" sldId="271"/>
        </pc:sldMkLst>
        <pc:spChg chg="mod">
          <ac:chgData name="hyuna park" userId="2dce6f0a453ecfd3" providerId="LiveId" clId="{AD708CC4-4922-4562-BE7A-9A569EFB641B}" dt="2024-11-01T00:45:00.510" v="581"/>
          <ac:spMkLst>
            <pc:docMk/>
            <pc:sldMk cId="1143688598" sldId="271"/>
            <ac:spMk id="2" creationId="{B0B10191-12BD-E4C3-1F8A-32EA703D2389}"/>
          </ac:spMkLst>
        </pc:spChg>
        <pc:picChg chg="add mod">
          <ac:chgData name="hyuna park" userId="2dce6f0a453ecfd3" providerId="LiveId" clId="{AD708CC4-4922-4562-BE7A-9A569EFB641B}" dt="2024-11-01T00:45:08.432" v="585" actId="1076"/>
          <ac:picMkLst>
            <pc:docMk/>
            <pc:sldMk cId="1143688598" sldId="271"/>
            <ac:picMk id="5" creationId="{4C154AA9-2291-85AE-67CB-ED249AAE852B}"/>
          </ac:picMkLst>
        </pc:picChg>
        <pc:picChg chg="add mod">
          <ac:chgData name="hyuna park" userId="2dce6f0a453ecfd3" providerId="LiveId" clId="{AD708CC4-4922-4562-BE7A-9A569EFB641B}" dt="2024-11-01T00:45:33.288" v="589" actId="14100"/>
          <ac:picMkLst>
            <pc:docMk/>
            <pc:sldMk cId="1143688598" sldId="271"/>
            <ac:picMk id="7" creationId="{D10C9830-66AF-FA25-5C05-9F678957224D}"/>
          </ac:picMkLst>
        </pc:picChg>
        <pc:picChg chg="add mod">
          <ac:chgData name="hyuna park" userId="2dce6f0a453ecfd3" providerId="LiveId" clId="{AD708CC4-4922-4562-BE7A-9A569EFB641B}" dt="2024-11-01T00:45:59.089" v="595" actId="1076"/>
          <ac:picMkLst>
            <pc:docMk/>
            <pc:sldMk cId="1143688598" sldId="271"/>
            <ac:picMk id="9" creationId="{491C48DB-B4DA-80BA-6C2E-3C3581FFB3E8}"/>
          </ac:picMkLst>
        </pc:picChg>
      </pc:sldChg>
      <pc:sldChg chg="modSp new del mod">
        <pc:chgData name="hyuna park" userId="2dce6f0a453ecfd3" providerId="LiveId" clId="{AD708CC4-4922-4562-BE7A-9A569EFB641B}" dt="2024-11-01T00:40:15.496" v="577" actId="47"/>
        <pc:sldMkLst>
          <pc:docMk/>
          <pc:sldMk cId="3506449463" sldId="271"/>
        </pc:sldMkLst>
        <pc:spChg chg="mod">
          <ac:chgData name="hyuna park" userId="2dce6f0a453ecfd3" providerId="LiveId" clId="{AD708CC4-4922-4562-BE7A-9A569EFB641B}" dt="2024-11-01T00:38:40.164" v="575"/>
          <ac:spMkLst>
            <pc:docMk/>
            <pc:sldMk cId="3506449463" sldId="271"/>
            <ac:spMk id="2" creationId="{24A8FF61-4502-99B9-B408-B637BF32287B}"/>
          </ac:spMkLst>
        </pc:spChg>
      </pc:sldChg>
      <pc:sldChg chg="new del">
        <pc:chgData name="hyuna park" userId="2dce6f0a453ecfd3" providerId="LiveId" clId="{AD708CC4-4922-4562-BE7A-9A569EFB641B}" dt="2024-11-01T00:37:18.867" v="558" actId="47"/>
        <pc:sldMkLst>
          <pc:docMk/>
          <pc:sldMk cId="2753191833" sldId="272"/>
        </pc:sldMkLst>
      </pc:sldChg>
      <pc:sldChg chg="modSp add mod">
        <pc:chgData name="hyuna park" userId="2dce6f0a453ecfd3" providerId="LiveId" clId="{AD708CC4-4922-4562-BE7A-9A569EFB641B}" dt="2024-11-01T00:47:37.745" v="656" actId="20577"/>
        <pc:sldMkLst>
          <pc:docMk/>
          <pc:sldMk cId="3892994353" sldId="272"/>
        </pc:sldMkLst>
        <pc:spChg chg="mod">
          <ac:chgData name="hyuna park" userId="2dce6f0a453ecfd3" providerId="LiveId" clId="{AD708CC4-4922-4562-BE7A-9A569EFB641B}" dt="2024-11-01T00:47:37.745" v="656" actId="20577"/>
          <ac:spMkLst>
            <pc:docMk/>
            <pc:sldMk cId="3892994353" sldId="272"/>
            <ac:spMk id="3" creationId="{9D0EBC09-5776-86BB-8053-A74B5A5FAE9F}"/>
          </ac:spMkLst>
        </pc:spChg>
      </pc:sldChg>
      <pc:sldChg chg="modSp new del mod">
        <pc:chgData name="hyuna park" userId="2dce6f0a453ecfd3" providerId="LiveId" clId="{AD708CC4-4922-4562-BE7A-9A569EFB641B}" dt="2024-11-01T00:40:16.125" v="578" actId="47"/>
        <pc:sldMkLst>
          <pc:docMk/>
          <pc:sldMk cId="4073299176" sldId="272"/>
        </pc:sldMkLst>
        <pc:spChg chg="mod">
          <ac:chgData name="hyuna park" userId="2dce6f0a453ecfd3" providerId="LiveId" clId="{AD708CC4-4922-4562-BE7A-9A569EFB641B}" dt="2024-11-01T00:38:46.728" v="576"/>
          <ac:spMkLst>
            <pc:docMk/>
            <pc:sldMk cId="4073299176" sldId="272"/>
            <ac:spMk id="2" creationId="{A2621030-AD6C-7DBD-BD7C-AEFBAC3D4E9B}"/>
          </ac:spMkLst>
        </pc:spChg>
      </pc:sldChg>
      <pc:sldChg chg="add del">
        <pc:chgData name="hyuna park" userId="2dce6f0a453ecfd3" providerId="LiveId" clId="{AD708CC4-4922-4562-BE7A-9A569EFB641B}" dt="2024-11-01T00:46:11.799" v="597" actId="47"/>
        <pc:sldMkLst>
          <pc:docMk/>
          <pc:sldMk cId="4223967142" sldId="272"/>
        </pc:sldMkLst>
      </pc:sldChg>
      <pc:sldChg chg="addSp modSp new mod">
        <pc:chgData name="hyuna park" userId="2dce6f0a453ecfd3" providerId="LiveId" clId="{AD708CC4-4922-4562-BE7A-9A569EFB641B}" dt="2024-11-01T00:49:16.175" v="722" actId="1076"/>
        <pc:sldMkLst>
          <pc:docMk/>
          <pc:sldMk cId="2591883180" sldId="273"/>
        </pc:sldMkLst>
        <pc:spChg chg="mod">
          <ac:chgData name="hyuna park" userId="2dce6f0a453ecfd3" providerId="LiveId" clId="{AD708CC4-4922-4562-BE7A-9A569EFB641B}" dt="2024-11-01T00:49:02.193" v="659"/>
          <ac:spMkLst>
            <pc:docMk/>
            <pc:sldMk cId="2591883180" sldId="273"/>
            <ac:spMk id="2" creationId="{445A5225-49DE-D964-4DF6-02665A98AAC6}"/>
          </ac:spMkLst>
        </pc:spChg>
        <pc:spChg chg="mod">
          <ac:chgData name="hyuna park" userId="2dce6f0a453ecfd3" providerId="LiveId" clId="{AD708CC4-4922-4562-BE7A-9A569EFB641B}" dt="2024-11-01T00:49:08.755" v="719" actId="20577"/>
          <ac:spMkLst>
            <pc:docMk/>
            <pc:sldMk cId="2591883180" sldId="273"/>
            <ac:spMk id="3" creationId="{7734C8AF-D1C5-30E5-B544-C2FDBD533108}"/>
          </ac:spMkLst>
        </pc:spChg>
        <pc:picChg chg="add mod">
          <ac:chgData name="hyuna park" userId="2dce6f0a453ecfd3" providerId="LiveId" clId="{AD708CC4-4922-4562-BE7A-9A569EFB641B}" dt="2024-11-01T00:49:16.175" v="722" actId="1076"/>
          <ac:picMkLst>
            <pc:docMk/>
            <pc:sldMk cId="2591883180" sldId="273"/>
            <ac:picMk id="5" creationId="{EB79BA16-DE22-1614-F5F7-5EBD86E469C6}"/>
          </ac:picMkLst>
        </pc:picChg>
      </pc:sldChg>
      <pc:sldChg chg="new del">
        <pc:chgData name="hyuna park" userId="2dce6f0a453ecfd3" providerId="LiveId" clId="{AD708CC4-4922-4562-BE7A-9A569EFB641B}" dt="2024-11-01T00:37:18.435" v="557" actId="47"/>
        <pc:sldMkLst>
          <pc:docMk/>
          <pc:sldMk cId="4095215496" sldId="273"/>
        </pc:sldMkLst>
      </pc:sldChg>
      <pc:sldChg chg="addSp delSp modSp new mod">
        <pc:chgData name="hyuna park" userId="2dce6f0a453ecfd3" providerId="LiveId" clId="{AD708CC4-4922-4562-BE7A-9A569EFB641B}" dt="2024-11-01T00:53:31.129" v="744" actId="1076"/>
        <pc:sldMkLst>
          <pc:docMk/>
          <pc:sldMk cId="3896741407" sldId="274"/>
        </pc:sldMkLst>
        <pc:spChg chg="mod">
          <ac:chgData name="hyuna park" userId="2dce6f0a453ecfd3" providerId="LiveId" clId="{AD708CC4-4922-4562-BE7A-9A569EFB641B}" dt="2024-11-01T00:51:17.783" v="729"/>
          <ac:spMkLst>
            <pc:docMk/>
            <pc:sldMk cId="3896741407" sldId="274"/>
            <ac:spMk id="2" creationId="{67E1A752-4020-A0FB-ACDC-3C00973A8385}"/>
          </ac:spMkLst>
        </pc:spChg>
        <pc:spChg chg="mod">
          <ac:chgData name="hyuna park" userId="2dce6f0a453ecfd3" providerId="LiveId" clId="{AD708CC4-4922-4562-BE7A-9A569EFB641B}" dt="2024-11-01T00:51:14.580" v="728"/>
          <ac:spMkLst>
            <pc:docMk/>
            <pc:sldMk cId="3896741407" sldId="274"/>
            <ac:spMk id="3" creationId="{D2D95BF6-2318-1E7F-ADD1-D9A36B891C15}"/>
          </ac:spMkLst>
        </pc:spChg>
        <pc:spChg chg="add del">
          <ac:chgData name="hyuna park" userId="2dce6f0a453ecfd3" providerId="LiveId" clId="{AD708CC4-4922-4562-BE7A-9A569EFB641B}" dt="2024-11-01T00:53:13.751" v="735" actId="22"/>
          <ac:spMkLst>
            <pc:docMk/>
            <pc:sldMk cId="3896741407" sldId="274"/>
            <ac:spMk id="7" creationId="{865BB05C-32F5-AB89-F692-CBDF4E34852F}"/>
          </ac:spMkLst>
        </pc:spChg>
        <pc:picChg chg="add mod">
          <ac:chgData name="hyuna park" userId="2dce6f0a453ecfd3" providerId="LiveId" clId="{AD708CC4-4922-4562-BE7A-9A569EFB641B}" dt="2024-11-01T00:53:23.005" v="739" actId="1076"/>
          <ac:picMkLst>
            <pc:docMk/>
            <pc:sldMk cId="3896741407" sldId="274"/>
            <ac:picMk id="5" creationId="{5B275488-0022-D0CE-2D62-534CDF3B39B8}"/>
          </ac:picMkLst>
        </pc:picChg>
        <pc:picChg chg="add mod">
          <ac:chgData name="hyuna park" userId="2dce6f0a453ecfd3" providerId="LiveId" clId="{AD708CC4-4922-4562-BE7A-9A569EFB641B}" dt="2024-11-01T00:53:31.129" v="744" actId="1076"/>
          <ac:picMkLst>
            <pc:docMk/>
            <pc:sldMk cId="3896741407" sldId="274"/>
            <ac:picMk id="9" creationId="{318EB329-702A-C792-66C4-4EF2CFE721C7}"/>
          </ac:picMkLst>
        </pc:picChg>
      </pc:sldChg>
      <pc:sldChg chg="new del">
        <pc:chgData name="hyuna park" userId="2dce6f0a453ecfd3" providerId="LiveId" clId="{AD708CC4-4922-4562-BE7A-9A569EFB641B}" dt="2024-11-01T01:51:08.985" v="756" actId="47"/>
        <pc:sldMkLst>
          <pc:docMk/>
          <pc:sldMk cId="1109371514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4D64E-7572-4AD7-914F-FD887F5DFB39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51CB1-DFAC-449C-BD10-EA41D2494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286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59F1-22E2-43D3-A078-EABF6F1207F5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B048-AEC6-4D43-89CD-0E214CD99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02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59F1-22E2-43D3-A078-EABF6F1207F5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B048-AEC6-4D43-89CD-0E214CD99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71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59F1-22E2-43D3-A078-EABF6F1207F5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B048-AEC6-4D43-89CD-0E214CD99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92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59F1-22E2-43D3-A078-EABF6F1207F5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B048-AEC6-4D43-89CD-0E214CD99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03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59F1-22E2-43D3-A078-EABF6F1207F5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B048-AEC6-4D43-89CD-0E214CD99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81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59F1-22E2-43D3-A078-EABF6F1207F5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B048-AEC6-4D43-89CD-0E214CD99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58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59F1-22E2-43D3-A078-EABF6F1207F5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B048-AEC6-4D43-89CD-0E214CD99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27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59F1-22E2-43D3-A078-EABF6F1207F5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B048-AEC6-4D43-89CD-0E214CD99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83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59F1-22E2-43D3-A078-EABF6F1207F5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B048-AEC6-4D43-89CD-0E214CD99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73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59F1-22E2-43D3-A078-EABF6F1207F5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B048-AEC6-4D43-89CD-0E214CD99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0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59F1-22E2-43D3-A078-EABF6F1207F5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B048-AEC6-4D43-89CD-0E214CD99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7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DA059F1-22E2-43D3-A078-EABF6F1207F5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1BDB048-AEC6-4D43-89CD-0E214CD99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574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BC0B6-F075-4AA6-B013-22164E904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6167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UD Digi Kyokasho NP-B" panose="02020700000000000000" pitchFamily="18" charset="-128"/>
                <a:cs typeface="Kigelia" panose="020B0502040204020203" pitchFamily="34" charset="0"/>
              </a:rPr>
              <a:t>The Transformer</a:t>
            </a:r>
            <a:endParaRPr lang="ko-KR" altLang="en-US" dirty="0">
              <a:latin typeface="UD Digi Kyokasho NP-B" panose="02020700000000000000" pitchFamily="18" charset="-128"/>
              <a:cs typeface="Kigelia" panose="020B0502040204020203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E3433C-FEEA-B656-CD9A-B3FE059F1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5842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돋움" panose="020B0600000101010101" pitchFamily="34" charset="-127"/>
                <a:ea typeface="돋움" panose="020B0600000101010101" pitchFamily="34" charset="-127"/>
              </a:rPr>
              <a:t>7</a:t>
            </a:r>
            <a:r>
              <a:rPr lang="ko-KR" altLang="en-US" dirty="0">
                <a:latin typeface="돋움" panose="020B0600000101010101" pitchFamily="34" charset="-127"/>
                <a:ea typeface="돋움" panose="020B0600000101010101" pitchFamily="34" charset="-127"/>
              </a:rPr>
              <a:t>주차 발표 </a:t>
            </a:r>
            <a:r>
              <a:rPr lang="en-US" altLang="ko-KR" dirty="0">
                <a:latin typeface="돋움" panose="020B0600000101010101" pitchFamily="34" charset="-127"/>
                <a:ea typeface="돋움" panose="020B0600000101010101" pitchFamily="34" charset="-127"/>
              </a:rPr>
              <a:t>– </a:t>
            </a:r>
            <a:r>
              <a:rPr lang="ko-KR" altLang="en-US" dirty="0">
                <a:latin typeface="돋움" panose="020B0600000101010101" pitchFamily="34" charset="-127"/>
                <a:ea typeface="돋움" panose="020B0600000101010101" pitchFamily="34" charset="-127"/>
              </a:rPr>
              <a:t>박현아</a:t>
            </a:r>
          </a:p>
        </p:txBody>
      </p:sp>
    </p:spTree>
    <p:extLst>
      <p:ext uri="{BB962C8B-B14F-4D97-AF65-F5344CB8AC3E}">
        <p14:creationId xmlns:p14="http://schemas.microsoft.com/office/powerpoint/2010/main" val="110233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88898-C29D-FD9F-7D41-F3413B7D1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7853A-9051-B1CB-E03D-49E3D5DA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Attention</a:t>
            </a:r>
            <a:r>
              <a:rPr lang="en-US" altLang="ko-KR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 - A single attention head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CAC8A-7358-95AC-CC0A-C43297FFD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89355" cy="4351338"/>
          </a:xfrm>
        </p:spPr>
        <p:txBody>
          <a:bodyPr/>
          <a:lstStyle/>
          <a:p>
            <a:endParaRPr lang="en-US" altLang="ko-KR" sz="2400" dirty="0">
              <a:latin typeface="UD Digi Kyokasho NP-B" panose="02020700000000000000" pitchFamily="18" charset="-128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B025C8-C261-587F-5318-E3227BB1C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44" y="2239459"/>
            <a:ext cx="3986666" cy="31774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79C443-0911-5AA7-B1AA-8D1E197D7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048" y="3071730"/>
            <a:ext cx="5660472" cy="185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8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46F66-4846-759A-FCA8-33E6ECAEA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34F92-A7DB-5E9F-5AB4-F0F627640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Attention</a:t>
            </a:r>
            <a:r>
              <a:rPr lang="en-US" altLang="ko-KR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 - A single attention head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7AC850-351D-278A-0FC1-DC37F2625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89355" cy="4351338"/>
          </a:xfrm>
        </p:spPr>
        <p:txBody>
          <a:bodyPr/>
          <a:lstStyle/>
          <a:p>
            <a:endParaRPr lang="en-US" altLang="ko-KR" sz="2400" dirty="0">
              <a:latin typeface="UD Digi Kyokasho NP-B" panose="02020700000000000000" pitchFamily="18" charset="-128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7CF2D5-9D21-8CB5-460D-5F5BEEC13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289" y="1522175"/>
            <a:ext cx="6301421" cy="483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16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3BE7C-77E7-CB5B-7021-5AB7DCD49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EFAFB-147C-57CF-6D35-A874E41E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Attention</a:t>
            </a:r>
            <a:r>
              <a:rPr lang="en-US" altLang="ko-KR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 - Multi-head Attention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89B521-0EBF-F2AD-F9DB-C3E1C5C84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EF17D5-F1A0-570C-863B-3B6394725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37" y="2184227"/>
            <a:ext cx="6280619" cy="36341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7F14AD-C96A-D056-1727-B5F7E72C3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013" y="2253606"/>
            <a:ext cx="3806535" cy="34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53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CC732-FA88-1F08-671A-9B3D8FD67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11FF0-A74F-FCED-32B5-D4B62161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Attention</a:t>
            </a:r>
            <a:r>
              <a:rPr lang="en-US" altLang="ko-KR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 - Multi-head Attention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524C01-7C1D-DEE6-B53F-E4C3DCED7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97BBC7-522F-F936-0D3E-490B313E6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605" y="4943462"/>
            <a:ext cx="4102790" cy="16969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AC4886-7E59-D0A8-E468-2D69B82BD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573" y="1457165"/>
            <a:ext cx="7070853" cy="324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68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275C2-B291-5CCF-2CC4-851CF3D4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Transformer Blocks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838D0-2509-7182-1D50-7B14955FE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966"/>
            <a:ext cx="10515600" cy="4351338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개의 나머지 부분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residual connections : 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기존 </a:t>
            </a:r>
            <a:r>
              <a:rPr lang="ko-KR" altLang="en-US" dirty="0" err="1">
                <a:latin typeface="UD Digi Kyokasho NP-B" panose="02020700000000000000" pitchFamily="18" charset="-128"/>
                <a:ea typeface="돋움" panose="020B0600000101010101" pitchFamily="34" charset="-127"/>
              </a:rPr>
              <a:t>입력값을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 더하여 기울기 소실 문제를 해결함</a:t>
            </a:r>
            <a:endParaRPr lang="en-US" altLang="ko-KR" dirty="0">
              <a:latin typeface="UD Digi Kyokasho NP-B" panose="02020700000000000000" pitchFamily="18" charset="-128"/>
              <a:ea typeface="돋움" panose="020B0600000101010101" pitchFamily="34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A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 </a:t>
            </a:r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feedforward layer : 1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개의 은닉층이 있는 완전 연결 신경망</a:t>
            </a:r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, 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인코더 </a:t>
            </a:r>
            <a:r>
              <a:rPr lang="ko-KR" altLang="en-US" dirty="0" err="1">
                <a:latin typeface="UD Digi Kyokasho NP-B" panose="02020700000000000000" pitchFamily="18" charset="-128"/>
                <a:ea typeface="돋움" panose="020B0600000101010101" pitchFamily="34" charset="-127"/>
              </a:rPr>
              <a:t>블럭내에서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 가중치가 동일함</a:t>
            </a:r>
            <a:endParaRPr lang="en-US" altLang="ko-KR" dirty="0">
              <a:latin typeface="UD Digi Kyokasho NP-B" panose="02020700000000000000" pitchFamily="18" charset="-128"/>
              <a:ea typeface="돋움" panose="020B0600000101010101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=&gt; 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문맥에 </a:t>
            </a:r>
            <a:r>
              <a:rPr lang="ko-KR" altLang="en-US" dirty="0" err="1">
                <a:latin typeface="UD Digi Kyokasho NP-B" panose="02020700000000000000" pitchFamily="18" charset="-128"/>
                <a:ea typeface="돋움" panose="020B0600000101010101" pitchFamily="34" charset="-127"/>
              </a:rPr>
              <a:t>따라서가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 아닌</a:t>
            </a:r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, 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얕은 수준의 패턴을 분석</a:t>
            </a:r>
            <a:endParaRPr lang="en-US" altLang="ko-KR" dirty="0">
              <a:latin typeface="UD Digi Kyokasho NP-B" panose="02020700000000000000" pitchFamily="18" charset="-128"/>
              <a:ea typeface="돋움" panose="020B0600000101010101" pitchFamily="34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normalizing layers : 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입력 벡터의 값을 </a:t>
            </a:r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0~1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사이로 정규화</a:t>
            </a:r>
            <a:endParaRPr lang="en-US" altLang="ko-KR" dirty="0">
              <a:latin typeface="UD Digi Kyokasho NP-B" panose="02020700000000000000" pitchFamily="18" charset="-128"/>
              <a:ea typeface="돋움" panose="020B0600000101010101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(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감마와 베타는 학습 가능한 피라미터</a:t>
            </a:r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)</a:t>
            </a:r>
          </a:p>
          <a:p>
            <a:pPr marL="0" indent="0">
              <a:buNone/>
            </a:pP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과적합과 기울기 소실 방지</a:t>
            </a:r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, 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학습의 안정화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9F0067D-7904-C5E2-70A5-12EBF2823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215" y="3738911"/>
            <a:ext cx="2743220" cy="3905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B4102C3-54D0-322B-0D97-EA6DB64C4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974" y="5237111"/>
            <a:ext cx="3114698" cy="63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55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02DBC-D3C4-2E68-46DF-727603AF4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98D45-D8D8-A0E6-27E0-E544BA47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Transformer Blocks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A92E1-6616-BBD8-75D1-EA0396B9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966"/>
            <a:ext cx="10515600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7098DA-81EC-9CD5-DCE0-D4079D008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39" y="2852709"/>
            <a:ext cx="4925476" cy="26434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ADF738-C5FA-EB58-4CD0-F2B0E0388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587" y="2006654"/>
            <a:ext cx="4613635" cy="403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11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E063D-0383-B8A0-47BA-7675CC2FD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3CC0F-2E8D-88A4-04EC-FB0185CB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Transformer Blocks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7336C-8807-8DDA-079C-D5489C2E8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966"/>
            <a:ext cx="10515600" cy="4351338"/>
          </a:xfrm>
        </p:spPr>
        <p:txBody>
          <a:bodyPr/>
          <a:lstStyle/>
          <a:p>
            <a:r>
              <a:rPr lang="ko-KR" altLang="en-US" dirty="0"/>
              <a:t>입력 벡터 크기 </a:t>
            </a:r>
            <a:r>
              <a:rPr lang="en-US" altLang="ko-KR" dirty="0"/>
              <a:t>= </a:t>
            </a:r>
            <a:r>
              <a:rPr lang="ko-KR" altLang="en-US" dirty="0"/>
              <a:t>출력 벡터 크기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dirty="0"/>
              <a:t>블록을 쉽게 쌓을 수 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T5</a:t>
            </a:r>
            <a:r>
              <a:rPr lang="ko-KR" altLang="en-US" dirty="0"/>
              <a:t>는 </a:t>
            </a:r>
            <a:r>
              <a:rPr lang="en-US" altLang="ko-KR" dirty="0"/>
              <a:t>12</a:t>
            </a:r>
            <a:r>
              <a:rPr lang="ko-KR" altLang="en-US" dirty="0"/>
              <a:t>층</a:t>
            </a:r>
            <a:r>
              <a:rPr lang="en-US" altLang="ko-KR" dirty="0"/>
              <a:t>, GPT-3</a:t>
            </a:r>
            <a:r>
              <a:rPr lang="ko-KR" altLang="en-US" dirty="0"/>
              <a:t>는 </a:t>
            </a:r>
            <a:r>
              <a:rPr lang="en-US" altLang="ko-KR" dirty="0"/>
              <a:t>96</a:t>
            </a:r>
            <a:r>
              <a:rPr lang="ko-KR" altLang="en-US" dirty="0"/>
              <a:t>층</a:t>
            </a:r>
            <a:endParaRPr lang="en-US" altLang="ko-KR" dirty="0"/>
          </a:p>
          <a:p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Residual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 </a:t>
            </a:r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stream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은 정보가 흐를 수 있는 다양한 경로를 제공</a:t>
            </a:r>
            <a:endParaRPr lang="en-US" altLang="ko-KR" dirty="0">
              <a:latin typeface="UD Digi Kyokasho NP-B" panose="02020700000000000000" pitchFamily="18" charset="-128"/>
              <a:ea typeface="돋움" panose="020B0600000101010101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-&gt; 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다른 토큰과 </a:t>
            </a:r>
            <a:r>
              <a:rPr lang="ko-KR" altLang="en-US" dirty="0" err="1">
                <a:latin typeface="UD Digi Kyokasho NP-B" panose="02020700000000000000" pitchFamily="18" charset="-128"/>
                <a:ea typeface="돋움" panose="020B0600000101010101" pitchFamily="34" charset="-127"/>
              </a:rPr>
              <a:t>연결되어있음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00A894-6DC1-E42B-4573-38FA2C45E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533" y="4002530"/>
            <a:ext cx="3452493" cy="25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76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BBF04-33C7-345A-0F5C-F1EDF6AD0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D4A4D-F920-4A09-E253-26F55D56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Parallelizing computation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B05628-29DB-56D0-DC12-D15E63D58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966"/>
            <a:ext cx="10515600" cy="4351338"/>
          </a:xfrm>
        </p:spPr>
        <p:txBody>
          <a:bodyPr/>
          <a:lstStyle/>
          <a:p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Transformer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는 각 토큰별로 병렬로 한번에 계산 </a:t>
            </a:r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-&gt; 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시간 단축</a:t>
            </a:r>
            <a:endParaRPr lang="en-US" altLang="ko-KR" dirty="0">
              <a:latin typeface="UD Digi Kyokasho NP-B" panose="02020700000000000000" pitchFamily="18" charset="-128"/>
              <a:ea typeface="돋움" panose="020B0600000101010101" pitchFamily="34" charset="-127"/>
            </a:endParaRPr>
          </a:p>
          <a:p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 Masking : 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다음 단어를 예측하기 위해서 </a:t>
            </a:r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QK^T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의 </a:t>
            </a:r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upper-triangular 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부분을 </a:t>
            </a:r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0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으로 </a:t>
            </a:r>
            <a:r>
              <a:rPr lang="ko-KR" altLang="en-US" dirty="0" err="1">
                <a:latin typeface="UD Digi Kyokasho NP-B" panose="02020700000000000000" pitchFamily="18" charset="-128"/>
                <a:ea typeface="돋움" panose="020B0600000101010101" pitchFamily="34" charset="-127"/>
              </a:rPr>
              <a:t>만들어줌</a:t>
            </a:r>
            <a:endParaRPr lang="en-US" altLang="ko-KR" dirty="0">
              <a:latin typeface="UD Digi Kyokasho NP-B" panose="02020700000000000000" pitchFamily="18" charset="-128"/>
              <a:ea typeface="돋움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5107F5-2209-BF15-2574-B55DFD16A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268" y="4561302"/>
            <a:ext cx="3648102" cy="7429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36A87C-F510-9587-8B08-DE3B5D462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334" y="3782936"/>
            <a:ext cx="2514618" cy="24193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629E97F-3B05-0205-285C-60BD14AE0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086" y="3782936"/>
            <a:ext cx="2548799" cy="241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6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CEA95-1ABF-F467-6BDE-E95F3F504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89F58-8DF7-AE9E-0ADB-C9A62FEA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Parallelizing computation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8FB28-DCB4-5F6E-4EE3-8557EDA29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966"/>
            <a:ext cx="10515600" cy="4351338"/>
          </a:xfrm>
        </p:spPr>
        <p:txBody>
          <a:bodyPr/>
          <a:lstStyle/>
          <a:p>
            <a:endParaRPr lang="en-US" altLang="ko-KR" dirty="0">
              <a:latin typeface="UD Digi Kyokasho NP-B" panose="02020700000000000000" pitchFamily="18" charset="-128"/>
              <a:ea typeface="돋움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7B2F85-1291-7FF3-1930-6D22DB0BF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35" y="1850966"/>
            <a:ext cx="7534330" cy="428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65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A2AD9-3278-94C0-4A8A-536B11ECC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54F30-9D7F-E161-6999-E286795A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Parallelizing computation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A5ED37-CF2A-2AC4-E24E-F2E43CEA9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966"/>
            <a:ext cx="10515600" cy="4351338"/>
          </a:xfrm>
        </p:spPr>
        <p:txBody>
          <a:bodyPr/>
          <a:lstStyle/>
          <a:p>
            <a:endParaRPr lang="en-US" altLang="ko-KR" dirty="0">
              <a:latin typeface="UD Digi Kyokasho NP-B" panose="02020700000000000000" pitchFamily="18" charset="-128"/>
              <a:ea typeface="돋움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FB9188-46CB-B405-A4DF-78968C750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41" y="1690688"/>
            <a:ext cx="5705517" cy="14001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B4088B-F111-E22B-3137-7A1DDF5B3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198" y="3355253"/>
            <a:ext cx="4697602" cy="8237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13C70D-3E8F-36E1-48A2-FF0C2006C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252" y="4492170"/>
            <a:ext cx="2657494" cy="191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5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93A4E-AA87-9581-E677-DD4D22D0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Contents</a:t>
            </a:r>
            <a:endParaRPr lang="ko-KR" altLang="en-US" dirty="0">
              <a:latin typeface="UD Digi Kyokasho NP-B" panose="02020700000000000000" pitchFamily="18" charset="-128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BCD3D-28E7-53EC-724E-2F13FF2ED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1. Transformer</a:t>
            </a:r>
          </a:p>
          <a:p>
            <a:pPr marL="0" indent="0">
              <a:buNone/>
            </a:pPr>
            <a:r>
              <a:rPr lang="en-US" altLang="ko-KR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2. Attention</a:t>
            </a:r>
          </a:p>
          <a:p>
            <a:pPr marL="0" indent="0">
              <a:buNone/>
            </a:pPr>
            <a:r>
              <a:rPr lang="en-US" altLang="ko-KR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3. Transformer Blocks</a:t>
            </a:r>
          </a:p>
          <a:p>
            <a:pPr marL="0" indent="0">
              <a:buNone/>
            </a:pPr>
            <a:r>
              <a:rPr lang="en-US" altLang="ko-KR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4. Parallelizing computation using a single matrix X</a:t>
            </a:r>
          </a:p>
          <a:p>
            <a:pPr marL="0" indent="0">
              <a:buNone/>
            </a:pPr>
            <a:r>
              <a:rPr lang="en-US" altLang="ko-KR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5. embeddings for token and position</a:t>
            </a:r>
          </a:p>
          <a:p>
            <a:pPr marL="0" indent="0">
              <a:buNone/>
            </a:pPr>
            <a:r>
              <a:rPr lang="en-US" altLang="ko-KR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6. The Language Modeling Head</a:t>
            </a:r>
          </a:p>
        </p:txBody>
      </p:sp>
    </p:spTree>
    <p:extLst>
      <p:ext uri="{BB962C8B-B14F-4D97-AF65-F5344CB8AC3E}">
        <p14:creationId xmlns:p14="http://schemas.microsoft.com/office/powerpoint/2010/main" val="2667314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80719-4A11-BCB1-7D23-D36459F4C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3AAD7-5A60-6502-57C3-B542F544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Embeddings for token and position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B25B5-66BA-1E37-A093-D1BD41467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966"/>
            <a:ext cx="10515600" cy="4351338"/>
          </a:xfrm>
        </p:spPr>
        <p:txBody>
          <a:bodyPr/>
          <a:lstStyle/>
          <a:p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토큰의 </a:t>
            </a:r>
            <a:r>
              <a:rPr lang="ko-KR" altLang="en-US" dirty="0" err="1">
                <a:latin typeface="UD Digi Kyokasho NP-B" panose="02020700000000000000" pitchFamily="18" charset="-128"/>
                <a:ea typeface="돋움" panose="020B0600000101010101" pitchFamily="34" charset="-127"/>
              </a:rPr>
              <a:t>임베딩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 과정</a:t>
            </a:r>
            <a:endParaRPr lang="en-US" altLang="ko-KR" dirty="0">
              <a:latin typeface="UD Digi Kyokasho NP-B" panose="02020700000000000000" pitchFamily="18" charset="-128"/>
              <a:ea typeface="돋움" panose="020B0600000101010101" pitchFamily="34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토큰화</a:t>
            </a:r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(Tokenization) : 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텍스트를 토큰으로 변환 후 사전에서 인덱스를 찾는다</a:t>
            </a:r>
            <a:endParaRPr lang="en-US" altLang="ko-KR" dirty="0">
              <a:latin typeface="UD Digi Kyokasho NP-B" panose="02020700000000000000" pitchFamily="18" charset="-128"/>
              <a:ea typeface="돋움" panose="020B0600000101010101" pitchFamily="34" charset="-127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UD Digi Kyokasho NP-B" panose="02020700000000000000" pitchFamily="18" charset="-128"/>
              <a:ea typeface="돋움" panose="020B0600000101010101" pitchFamily="34" charset="-127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UD Digi Kyokasho NP-B" panose="02020700000000000000" pitchFamily="18" charset="-128"/>
              <a:ea typeface="돋움" panose="020B0600000101010101" pitchFamily="34" charset="-127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UD Digi Kyokasho NP-B" panose="02020700000000000000" pitchFamily="18" charset="-128"/>
              <a:ea typeface="돋움" panose="020B0600000101010101" pitchFamily="34" charset="-127"/>
            </a:endParaRPr>
          </a:p>
          <a:p>
            <a:pPr marL="514350" indent="-514350">
              <a:buAutoNum type="arabicPeriod"/>
            </a:pPr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One-hot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 벡터를 이용한 워드 </a:t>
            </a:r>
            <a:r>
              <a:rPr lang="ko-KR" altLang="en-US" dirty="0" err="1">
                <a:latin typeface="UD Digi Kyokasho NP-B" panose="02020700000000000000" pitchFamily="18" charset="-128"/>
                <a:ea typeface="돋움" panose="020B0600000101010101" pitchFamily="34" charset="-127"/>
              </a:rPr>
              <a:t>임베딩</a:t>
            </a:r>
            <a:endParaRPr lang="en-US" altLang="ko-KR" dirty="0">
              <a:latin typeface="UD Digi Kyokasho NP-B" panose="02020700000000000000" pitchFamily="18" charset="-128"/>
              <a:ea typeface="돋움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41D8FA-A658-A1F7-0500-CE09DCBFA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201" y="3386224"/>
            <a:ext cx="2045449" cy="3387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395201-5765-462C-F7D0-00D7280FA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093" y="4033479"/>
            <a:ext cx="4333907" cy="3619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88DA61-7C4C-07E2-E344-0D0BF9D86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858" y="3429000"/>
            <a:ext cx="3867178" cy="8191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714E2D-63D4-602F-0B89-3A5E435E5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046" y="5302995"/>
            <a:ext cx="4351156" cy="140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67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3D756-9253-8EAC-2B6D-EF8D9731B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8AABD-9F92-E18B-B3F0-732BDE43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Embeddings </a:t>
            </a:r>
            <a:r>
              <a:rPr lang="en-US" altLang="ko-KR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for token and position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98D36-F9DD-AE60-A548-B48DD9400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966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그러나 해당 </a:t>
            </a:r>
            <a:r>
              <a:rPr lang="ko-KR" altLang="en-US" dirty="0" err="1">
                <a:latin typeface="UD Digi Kyokasho NP-B" panose="02020700000000000000" pitchFamily="18" charset="-128"/>
                <a:ea typeface="돋움" panose="020B0600000101010101" pitchFamily="34" charset="-127"/>
              </a:rPr>
              <a:t>임베딩은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 위치 정보가 없다</a:t>
            </a:r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!</a:t>
            </a:r>
          </a:p>
          <a:p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Positional Embedding(absolute position) : 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토큰의 위치를 나타내는 벡터</a:t>
            </a:r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, 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랜덤으로 초기화된 </a:t>
            </a:r>
            <a:r>
              <a:rPr lang="ko-KR" altLang="en-US" dirty="0" err="1">
                <a:latin typeface="UD Digi Kyokasho NP-B" panose="02020700000000000000" pitchFamily="18" charset="-128"/>
                <a:ea typeface="돋움" panose="020B0600000101010101" pitchFamily="34" charset="-127"/>
              </a:rPr>
              <a:t>임베딩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 벡터를 생성하여 훈련과정에서 학습된다</a:t>
            </a:r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.</a:t>
            </a:r>
          </a:p>
          <a:p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최종적으로 </a:t>
            </a:r>
            <a:r>
              <a:rPr lang="ko-KR" altLang="en-US" dirty="0" err="1">
                <a:latin typeface="UD Digi Kyokasho NP-B" panose="02020700000000000000" pitchFamily="18" charset="-128"/>
                <a:ea typeface="돋움" panose="020B0600000101010101" pitchFamily="34" charset="-127"/>
              </a:rPr>
              <a:t>입력값은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 단어 </a:t>
            </a:r>
            <a:r>
              <a:rPr lang="ko-KR" altLang="en-US" dirty="0" err="1">
                <a:latin typeface="UD Digi Kyokasho NP-B" panose="02020700000000000000" pitchFamily="18" charset="-128"/>
                <a:ea typeface="돋움" panose="020B0600000101010101" pitchFamily="34" charset="-127"/>
              </a:rPr>
              <a:t>임베딩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 </a:t>
            </a:r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+ 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위치 </a:t>
            </a:r>
            <a:r>
              <a:rPr lang="ko-KR" altLang="en-US" dirty="0" err="1">
                <a:latin typeface="UD Digi Kyokasho NP-B" panose="02020700000000000000" pitchFamily="18" charset="-128"/>
                <a:ea typeface="돋움" panose="020B0600000101010101" pitchFamily="34" charset="-127"/>
              </a:rPr>
              <a:t>임베딩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 이다</a:t>
            </a:r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B7D843-34C4-7EFB-6D26-B2E207741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824" y="4195733"/>
            <a:ext cx="4398351" cy="22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5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7580C-6D2C-2BA4-34A8-8F04EAC41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35099-E7FD-6011-4465-7CDF9F24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Embeddings </a:t>
            </a:r>
            <a:r>
              <a:rPr lang="en-US" altLang="ko-KR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for token and position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F4E8E-B204-1225-7D1D-46FDFFEF1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96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Absolute position embedding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은 학습에 의존하기 때문에</a:t>
            </a:r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, 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학습 데이터의 양이 적을수록 일반화가 잘 되지 않는다</a:t>
            </a:r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.</a:t>
            </a:r>
          </a:p>
          <a:p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대안 </a:t>
            </a:r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: relative position, positional encoding 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사용</a:t>
            </a:r>
            <a:endParaRPr lang="en-US" altLang="ko-KR" dirty="0">
              <a:latin typeface="UD Digi Kyokasho NP-B" panose="02020700000000000000" pitchFamily="18" charset="-128"/>
              <a:ea typeface="돋움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896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A1242-AF72-B802-E347-FEF70DD62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BF40A-B088-1646-6252-45CA0B3D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Embeddings </a:t>
            </a:r>
            <a:r>
              <a:rPr lang="en-US" altLang="ko-KR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for token and position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C5308-852D-BEE1-4B9E-525A77468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966"/>
            <a:ext cx="10515600" cy="4351338"/>
          </a:xfrm>
        </p:spPr>
        <p:txBody>
          <a:bodyPr/>
          <a:lstStyle/>
          <a:p>
            <a:endParaRPr lang="en-US" altLang="ko-KR" dirty="0">
              <a:latin typeface="UD Digi Kyokasho NP-B" panose="02020700000000000000" pitchFamily="18" charset="-128"/>
              <a:ea typeface="돋움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8033A2-EFF1-0747-A10D-DD6ED0CE7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70" y="2250209"/>
            <a:ext cx="8229660" cy="355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42F4B-7476-BD1B-2417-D638CC886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F5E8-EFD9-5DF3-BDBF-9F54B0D9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The Language Modeling Head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DDEAF-5E43-7619-9B4A-D9DEEC087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966"/>
            <a:ext cx="10515600" cy="4351338"/>
          </a:xfrm>
        </p:spPr>
        <p:txBody>
          <a:bodyPr/>
          <a:lstStyle/>
          <a:p>
            <a:endParaRPr lang="en-US" altLang="ko-KR" dirty="0">
              <a:latin typeface="UD Digi Kyokasho NP-B" panose="02020700000000000000" pitchFamily="18" charset="-128"/>
              <a:ea typeface="돋움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C44BB0-3DD3-3D75-17EF-7330C934E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233" y="1620413"/>
            <a:ext cx="4693534" cy="488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2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BB2C6-1C9B-6451-9280-E4508673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Transformer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23770-DCE9-2A6F-A927-280F8B66C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구글이 </a:t>
            </a:r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2017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년에 발표한 인공지능 모델</a:t>
            </a:r>
            <a:endParaRPr lang="en-US" altLang="ko-KR" dirty="0">
              <a:latin typeface="UD Digi Kyokasho NP-B" panose="02020700000000000000" pitchFamily="18" charset="-128"/>
              <a:ea typeface="돋움" panose="020B0600000101010101" pitchFamily="34" charset="-127"/>
            </a:endParaRPr>
          </a:p>
          <a:p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(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논문</a:t>
            </a:r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: “Attention Is All You Need”)</a:t>
            </a:r>
          </a:p>
          <a:p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RNN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의 한계 </a:t>
            </a:r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: 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장기의존성</a:t>
            </a:r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 </a:t>
            </a:r>
            <a:r>
              <a:rPr lang="ko-KR" altLang="en-US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문제</a:t>
            </a:r>
            <a:r>
              <a:rPr lang="en-US" altLang="ko-KR" dirty="0">
                <a:latin typeface="UD Digi Kyokasho NP-B" panose="02020700000000000000" pitchFamily="18" charset="-128"/>
                <a:ea typeface="돋움" panose="020B0600000101010101" pitchFamily="34" charset="-127"/>
              </a:rPr>
              <a:t>-&gt;Attention-&gt;Transformer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2B980D-D066-4ED7-EE4A-91945BEB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235" y="3642618"/>
            <a:ext cx="9003530" cy="266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8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381AA-5558-F73D-C886-3CBD3183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Transformer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B1D35-669C-FAC2-68F9-7FA101DC2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CA7374-F397-EDEB-255B-0F5F5A3DA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528" y="1588371"/>
            <a:ext cx="8211636" cy="482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4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C40BD-76EC-8ABD-7259-12912B849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14834-50F3-DB68-2B71-D6B364B5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Transformer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95D616-6C85-9C0F-0FD6-4B9A936A6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개의 주요 부분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Input Encoding: embedding matrix E, mechanism for encoding token position</a:t>
            </a:r>
          </a:p>
          <a:p>
            <a:r>
              <a:rPr lang="en-US" altLang="ko-KR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Stacked Transformer Blocks :  multi-head attention layer, feedforward networks, layer normalization steps (12~96</a:t>
            </a:r>
            <a:r>
              <a:rPr lang="ko-KR" altLang="en-US" dirty="0"/>
              <a:t>개의 층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en-US" altLang="ko-KR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Language Modeling Head : unembedding matrix U, </a:t>
            </a:r>
            <a:r>
              <a:rPr lang="en-US" altLang="ko-KR" dirty="0" err="1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softmax</a:t>
            </a:r>
            <a:endParaRPr lang="en-US" altLang="ko-KR" dirty="0"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25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6AC43-1862-7A80-51BF-A85B645D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86070-7412-CD3E-761B-4ED81CBDE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89355" cy="4351338"/>
          </a:xfrm>
        </p:spPr>
        <p:txBody>
          <a:bodyPr/>
          <a:lstStyle/>
          <a:p>
            <a:r>
              <a:rPr lang="ko-KR" altLang="en-US" sz="2400" dirty="0">
                <a:latin typeface="UD Digi Kyokasho NP-B" panose="02020700000000000000" pitchFamily="18" charset="-128"/>
              </a:rPr>
              <a:t>앞서 설명했던 </a:t>
            </a:r>
            <a:r>
              <a:rPr lang="en-US" altLang="ko-KR" sz="2400" dirty="0">
                <a:latin typeface="UD Digi Kyokasho NP-B" panose="02020700000000000000" pitchFamily="18" charset="-128"/>
              </a:rPr>
              <a:t>embedding = </a:t>
            </a:r>
            <a:r>
              <a:rPr lang="ko-KR" altLang="en-US" sz="2400" dirty="0">
                <a:latin typeface="UD Digi Kyokasho NP-B" panose="02020700000000000000" pitchFamily="18" charset="-128"/>
              </a:rPr>
              <a:t>단어의 뜻을 고정된 벡터로 나타냄</a:t>
            </a:r>
            <a:endParaRPr lang="en-US" altLang="ko-KR" sz="2400" dirty="0">
              <a:latin typeface="UD Digi Kyokasho NP-B" panose="02020700000000000000" pitchFamily="18" charset="-128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400" dirty="0">
                <a:latin typeface="UD Digi Kyokasho NP-B" panose="02020700000000000000" pitchFamily="18" charset="-128"/>
              </a:rPr>
              <a:t>문제 발생</a:t>
            </a:r>
            <a:r>
              <a:rPr lang="en-US" altLang="ko-KR" sz="2400" dirty="0">
                <a:latin typeface="UD Digi Kyokasho NP-B" panose="02020700000000000000" pitchFamily="18" charset="-128"/>
              </a:rPr>
              <a:t> : </a:t>
            </a:r>
            <a:r>
              <a:rPr lang="ko-KR" altLang="en-US" sz="2400" dirty="0">
                <a:latin typeface="UD Digi Kyokasho NP-B" panose="02020700000000000000" pitchFamily="18" charset="-128"/>
              </a:rPr>
              <a:t>다양한 의미를 가진 단어를 해석할 수 없음</a:t>
            </a:r>
            <a:r>
              <a:rPr lang="en-US" altLang="ko-KR" sz="2400" dirty="0">
                <a:latin typeface="UD Digi Kyokasho NP-B" panose="02020700000000000000" pitchFamily="18" charset="-128"/>
              </a:rPr>
              <a:t>(ex </a:t>
            </a:r>
            <a:r>
              <a:rPr lang="ko-KR" altLang="en-US" sz="2400" dirty="0">
                <a:latin typeface="UD Digi Kyokasho NP-B" panose="02020700000000000000" pitchFamily="18" charset="-128"/>
              </a:rPr>
              <a:t>동음이의어</a:t>
            </a:r>
            <a:r>
              <a:rPr lang="en-US" altLang="ko-KR" sz="2400" dirty="0">
                <a:latin typeface="UD Digi Kyokasho NP-B" panose="02020700000000000000" pitchFamily="18" charset="-128"/>
              </a:rPr>
              <a:t>)</a:t>
            </a:r>
          </a:p>
          <a:p>
            <a:pPr marL="0" indent="0">
              <a:buNone/>
            </a:pPr>
            <a:endParaRPr lang="en-US" altLang="ko-KR" sz="2400" dirty="0">
              <a:latin typeface="UD Digi Kyokasho NP-B" panose="02020700000000000000" pitchFamily="18" charset="-128"/>
            </a:endParaRPr>
          </a:p>
          <a:p>
            <a:pPr marL="0" indent="0">
              <a:buNone/>
            </a:pPr>
            <a:endParaRPr lang="en-US" altLang="ko-KR" sz="2400" dirty="0">
              <a:latin typeface="UD Digi Kyokasho NP-B" panose="02020700000000000000" pitchFamily="18" charset="-128"/>
            </a:endParaRPr>
          </a:p>
          <a:p>
            <a:pPr marL="0" indent="0">
              <a:buNone/>
            </a:pPr>
            <a:endParaRPr lang="en-US" altLang="ko-KR" sz="2400" dirty="0">
              <a:latin typeface="UD Digi Kyokasho NP-B" panose="02020700000000000000" pitchFamily="18" charset="-128"/>
            </a:endParaRPr>
          </a:p>
          <a:p>
            <a:pPr marL="0" indent="0">
              <a:buNone/>
            </a:pPr>
            <a:endParaRPr lang="en-US" altLang="ko-KR" sz="2400" dirty="0">
              <a:latin typeface="UD Digi Kyokasho NP-B" panose="02020700000000000000" pitchFamily="18" charset="-128"/>
            </a:endParaRPr>
          </a:p>
          <a:p>
            <a:r>
              <a:rPr lang="ko-KR" altLang="en-US" sz="2400" dirty="0">
                <a:latin typeface="UD Digi Kyokasho NP-B" panose="02020700000000000000" pitchFamily="18" charset="-128"/>
              </a:rPr>
              <a:t>단어의 문맥을 나타내는 </a:t>
            </a:r>
            <a:r>
              <a:rPr lang="en-US" altLang="ko-KR" sz="2400" dirty="0">
                <a:latin typeface="UD Digi Kyokasho NP-B" panose="02020700000000000000" pitchFamily="18" charset="-128"/>
              </a:rPr>
              <a:t>contextual embeddings</a:t>
            </a:r>
            <a:r>
              <a:rPr lang="ko-KR" altLang="en-US" sz="2400" dirty="0">
                <a:latin typeface="UD Digi Kyokasho NP-B" panose="02020700000000000000" pitchFamily="18" charset="-128"/>
              </a:rPr>
              <a:t>을 만들어서 해결하자</a:t>
            </a:r>
            <a:r>
              <a:rPr lang="en-US" altLang="ko-KR" sz="2400" dirty="0">
                <a:latin typeface="UD Digi Kyokasho NP-B" panose="02020700000000000000" pitchFamily="18" charset="-128"/>
              </a:rPr>
              <a:t>!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C717CB-6929-3D91-6298-A8F8FFFF6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173" y="2841758"/>
            <a:ext cx="6605653" cy="6977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16BC7B-E89C-0F6F-4A79-3CBC0B943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913" y="3674475"/>
            <a:ext cx="7304174" cy="69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8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E1FC1-6D78-271A-5688-1D6EFC12B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F33D8-F0A9-F680-6D72-75B4DA5E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4481E-CC95-F2DD-4A13-DF23B7D88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89355" cy="4351338"/>
          </a:xfrm>
        </p:spPr>
        <p:txBody>
          <a:bodyPr/>
          <a:lstStyle/>
          <a:p>
            <a:r>
              <a:rPr lang="ko-KR" altLang="en-US" sz="2400" dirty="0">
                <a:latin typeface="UD Digi Kyokasho NP-B" panose="02020700000000000000" pitchFamily="18" charset="-128"/>
              </a:rPr>
              <a:t>이전 층의 정보 </a:t>
            </a:r>
            <a:r>
              <a:rPr lang="en-US" altLang="ko-KR" sz="2400" dirty="0">
                <a:latin typeface="UD Digi Kyokasho NP-B" panose="02020700000000000000" pitchFamily="18" charset="-128"/>
              </a:rPr>
              <a:t>+</a:t>
            </a:r>
            <a:r>
              <a:rPr lang="ko-KR" altLang="en-US" sz="2400" dirty="0">
                <a:latin typeface="UD Digi Kyokasho NP-B" panose="02020700000000000000" pitchFamily="18" charset="-128"/>
              </a:rPr>
              <a:t> 이웃 토큰들에 대한 정보</a:t>
            </a:r>
            <a:r>
              <a:rPr lang="en-US" altLang="ko-KR" sz="2400" dirty="0">
                <a:latin typeface="UD Digi Kyokasho NP-B" panose="02020700000000000000" pitchFamily="18" charset="-128"/>
              </a:rPr>
              <a:t>= contextual embeddings</a:t>
            </a:r>
          </a:p>
          <a:p>
            <a:r>
              <a:rPr lang="en-US" altLang="ko-KR" sz="2400" dirty="0">
                <a:latin typeface="UD Digi Kyokasho NP-B" panose="02020700000000000000" pitchFamily="18" charset="-128"/>
              </a:rPr>
              <a:t>Attention mechanism : </a:t>
            </a:r>
            <a:r>
              <a:rPr lang="ko-KR" altLang="en-US" sz="2400" dirty="0">
                <a:latin typeface="UD Digi Kyokasho NP-B" panose="02020700000000000000" pitchFamily="18" charset="-128"/>
              </a:rPr>
              <a:t>관련이 있는 단어에 집중하는 방법</a:t>
            </a:r>
            <a:endParaRPr lang="en-US" altLang="ko-KR" sz="2400" dirty="0">
              <a:latin typeface="UD Digi Kyokasho NP-B" panose="02020700000000000000" pitchFamily="18" charset="-128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B5335C-32A8-E8BB-84FD-8B62A5A96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12" y="2993604"/>
            <a:ext cx="6791375" cy="34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29DD3-E87E-DDAA-4E26-361688DF0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4AE0E-59C3-27EE-C91E-9827BD57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F0055-F1A6-B49E-D98C-F283A1958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89355" cy="4351338"/>
          </a:xfrm>
        </p:spPr>
        <p:txBody>
          <a:bodyPr/>
          <a:lstStyle/>
          <a:p>
            <a:endParaRPr lang="en-US" altLang="ko-KR" sz="2400" dirty="0">
              <a:latin typeface="UD Digi Kyokasho NP-B" panose="02020700000000000000" pitchFamily="18" charset="-128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D5CEAE-1BC8-81FE-71B0-42C7B7A62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29" y="4166786"/>
            <a:ext cx="5067337" cy="11906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A00C67-449B-4042-B3E7-4A98C3EAA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12" y="5566143"/>
            <a:ext cx="6715174" cy="8001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6719386-34A4-A7EF-E32D-98FB4BFB2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617" y="1460080"/>
            <a:ext cx="8648763" cy="257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32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C4790-2926-7B37-42BB-E41E61A8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716B7-9A6E-CDA8-AD5A-248B0817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Attention</a:t>
            </a:r>
            <a:r>
              <a:rPr lang="en-US" altLang="ko-KR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 - A single attention head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0AC1D-441E-D849-B4F7-6504ADA9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89355" cy="4351338"/>
          </a:xfrm>
        </p:spPr>
        <p:txBody>
          <a:bodyPr/>
          <a:lstStyle/>
          <a:p>
            <a:r>
              <a:rPr lang="en-US" altLang="ko-KR" sz="2400" dirty="0">
                <a:latin typeface="UD Digi Kyokasho NP-B" panose="02020700000000000000" pitchFamily="18" charset="-128"/>
              </a:rPr>
              <a:t>3</a:t>
            </a:r>
            <a:r>
              <a:rPr lang="ko-KR" altLang="en-US" sz="2400" dirty="0">
                <a:latin typeface="UD Digi Kyokasho NP-B" panose="02020700000000000000" pitchFamily="18" charset="-128"/>
              </a:rPr>
              <a:t>개의 구성 요소</a:t>
            </a:r>
            <a:endParaRPr lang="en-US" altLang="ko-KR" sz="2400" dirty="0">
              <a:latin typeface="UD Digi Kyokasho NP-B" panose="02020700000000000000" pitchFamily="18" charset="-128"/>
            </a:endParaRPr>
          </a:p>
          <a:p>
            <a:pPr>
              <a:buFontTx/>
              <a:buChar char="-"/>
            </a:pPr>
            <a:r>
              <a:rPr lang="en-US" altLang="ko-KR" sz="2400" dirty="0">
                <a:latin typeface="UD Digi Kyokasho NP-B" panose="02020700000000000000" pitchFamily="18" charset="-128"/>
              </a:rPr>
              <a:t>Query(Q) : the current element</a:t>
            </a:r>
          </a:p>
          <a:p>
            <a:pPr>
              <a:buFontTx/>
              <a:buChar char="-"/>
            </a:pPr>
            <a:r>
              <a:rPr lang="en-US" altLang="ko-KR" sz="2400" dirty="0">
                <a:latin typeface="UD Digi Kyokasho NP-B" panose="02020700000000000000" pitchFamily="18" charset="-128"/>
              </a:rPr>
              <a:t>Key(K) : a preceding input (determine a similarity weight)</a:t>
            </a:r>
          </a:p>
          <a:p>
            <a:pPr>
              <a:buFontTx/>
              <a:buChar char="-"/>
            </a:pPr>
            <a:r>
              <a:rPr lang="en-US" altLang="ko-KR" sz="2400" dirty="0">
                <a:latin typeface="UD Digi Kyokasho NP-B" panose="02020700000000000000" pitchFamily="18" charset="-128"/>
              </a:rPr>
              <a:t>Value(V) : a preceding element (</a:t>
            </a:r>
            <a:r>
              <a:rPr lang="ko-KR" altLang="en-US" sz="2400" dirty="0">
                <a:latin typeface="UD Digi Kyokasho NP-B" panose="02020700000000000000" pitchFamily="18" charset="-128"/>
              </a:rPr>
              <a:t>크기를 맞추기 위함</a:t>
            </a:r>
            <a:r>
              <a:rPr lang="en-US" altLang="ko-KR" sz="2400" dirty="0">
                <a:latin typeface="UD Digi Kyokasho NP-B" panose="02020700000000000000" pitchFamily="18" charset="-128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A5D93D5-2178-A946-B33E-B83905304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993" y="3918316"/>
            <a:ext cx="5419765" cy="22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5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4908</TotalTime>
  <Words>474</Words>
  <Application>Microsoft Office PowerPoint</Application>
  <PresentationFormat>와이드스크린</PresentationFormat>
  <Paragraphs>76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UD Digi Kyokasho NP-B</vt:lpstr>
      <vt:lpstr>돋움</vt:lpstr>
      <vt:lpstr>맑은 고딕</vt:lpstr>
      <vt:lpstr>Aptos</vt:lpstr>
      <vt:lpstr>Aptos Display</vt:lpstr>
      <vt:lpstr>Arial</vt:lpstr>
      <vt:lpstr>Symbol</vt:lpstr>
      <vt:lpstr>Wingdings</vt:lpstr>
      <vt:lpstr>Office Theme</vt:lpstr>
      <vt:lpstr>The Transformer</vt:lpstr>
      <vt:lpstr>Contents</vt:lpstr>
      <vt:lpstr>Transformer</vt:lpstr>
      <vt:lpstr>Transformer</vt:lpstr>
      <vt:lpstr>Transformer</vt:lpstr>
      <vt:lpstr>Attention</vt:lpstr>
      <vt:lpstr>Attention</vt:lpstr>
      <vt:lpstr>Attention</vt:lpstr>
      <vt:lpstr>Attention - A single attention head</vt:lpstr>
      <vt:lpstr>Attention - A single attention head</vt:lpstr>
      <vt:lpstr>Attention - A single attention head</vt:lpstr>
      <vt:lpstr>Attention - Multi-head Attention</vt:lpstr>
      <vt:lpstr>Attention - Multi-head Attention</vt:lpstr>
      <vt:lpstr>Transformer Blocks</vt:lpstr>
      <vt:lpstr>Transformer Blocks</vt:lpstr>
      <vt:lpstr>Transformer Blocks</vt:lpstr>
      <vt:lpstr>Parallelizing computation</vt:lpstr>
      <vt:lpstr>Parallelizing computation</vt:lpstr>
      <vt:lpstr>Parallelizing computation</vt:lpstr>
      <vt:lpstr>Embeddings for token and position</vt:lpstr>
      <vt:lpstr>Embeddings for token and position</vt:lpstr>
      <vt:lpstr>Embeddings for token and position</vt:lpstr>
      <vt:lpstr>Embeddings for token and position</vt:lpstr>
      <vt:lpstr>The Language Modeling Head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hyuna park</dc:creator>
  <cp:lastModifiedBy>hyuna park</cp:lastModifiedBy>
  <cp:revision>19</cp:revision>
  <dcterms:created xsi:type="dcterms:W3CDTF">2024-10-31T19:23:06Z</dcterms:created>
  <dcterms:modified xsi:type="dcterms:W3CDTF">2024-11-24T05:23:29Z</dcterms:modified>
</cp:coreProperties>
</file>