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3" r:id="rId10"/>
    <p:sldId id="264" r:id="rId11"/>
    <p:sldId id="266" r:id="rId12"/>
    <p:sldId id="267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08CC4-4922-4562-BE7A-9A569EFB641B}" v="10" dt="2024-11-01T00:46:1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a park" userId="2dce6f0a453ecfd3" providerId="LiveId" clId="{AD708CC4-4922-4562-BE7A-9A569EFB641B}"/>
    <pc:docChg chg="undo custSel addSld delSld modSld">
      <pc:chgData name="hyuna park" userId="2dce6f0a453ecfd3" providerId="LiveId" clId="{AD708CC4-4922-4562-BE7A-9A569EFB641B}" dt="2024-11-01T02:41:04.002" v="757" actId="1076"/>
      <pc:docMkLst>
        <pc:docMk/>
      </pc:docMkLst>
      <pc:sldChg chg="modSp mod">
        <pc:chgData name="hyuna park" userId="2dce6f0a453ecfd3" providerId="LiveId" clId="{AD708CC4-4922-4562-BE7A-9A569EFB641B}" dt="2024-11-01T00:57:51.175" v="746" actId="403"/>
        <pc:sldMkLst>
          <pc:docMk/>
          <pc:sldMk cId="2667314928" sldId="257"/>
        </pc:sldMkLst>
        <pc:spChg chg="mod">
          <ac:chgData name="hyuna park" userId="2dce6f0a453ecfd3" providerId="LiveId" clId="{AD708CC4-4922-4562-BE7A-9A569EFB641B}" dt="2024-11-01T00:57:51.175" v="746" actId="403"/>
          <ac:spMkLst>
            <pc:docMk/>
            <pc:sldMk cId="2667314928" sldId="257"/>
            <ac:spMk id="3" creationId="{8E3BCD3D-28E7-53EC-724E-2F13FF2ED253}"/>
          </ac:spMkLst>
        </pc:spChg>
      </pc:sldChg>
      <pc:sldChg chg="modSp mod">
        <pc:chgData name="hyuna park" userId="2dce6f0a453ecfd3" providerId="LiveId" clId="{AD708CC4-4922-4562-BE7A-9A569EFB641B}" dt="2024-11-01T01:01:19.050" v="754" actId="20577"/>
        <pc:sldMkLst>
          <pc:docMk/>
          <pc:sldMk cId="1026189610" sldId="258"/>
        </pc:sldMkLst>
        <pc:spChg chg="mod">
          <ac:chgData name="hyuna park" userId="2dce6f0a453ecfd3" providerId="LiveId" clId="{AD708CC4-4922-4562-BE7A-9A569EFB641B}" dt="2024-11-01T01:01:19.050" v="754" actId="20577"/>
          <ac:spMkLst>
            <pc:docMk/>
            <pc:sldMk cId="1026189610" sldId="258"/>
            <ac:spMk id="3" creationId="{AA623770-DCE9-2A6F-A927-280F8B66CDEF}"/>
          </ac:spMkLst>
        </pc:spChg>
      </pc:sldChg>
      <pc:sldChg chg="modSp mod">
        <pc:chgData name="hyuna park" userId="2dce6f0a453ecfd3" providerId="LiveId" clId="{AD708CC4-4922-4562-BE7A-9A569EFB641B}" dt="2024-10-31T20:48:46.442" v="162" actId="20577"/>
        <pc:sldMkLst>
          <pc:docMk/>
          <pc:sldMk cId="1231688036" sldId="259"/>
        </pc:sldMkLst>
        <pc:spChg chg="mod">
          <ac:chgData name="hyuna park" userId="2dce6f0a453ecfd3" providerId="LiveId" clId="{AD708CC4-4922-4562-BE7A-9A569EFB641B}" dt="2024-10-31T20:20:21.264" v="2" actId="20577"/>
          <ac:spMkLst>
            <pc:docMk/>
            <pc:sldMk cId="1231688036" sldId="259"/>
            <ac:spMk id="2" creationId="{9F66AC43-1862-7A80-51BF-A85B645DCDAE}"/>
          </ac:spMkLst>
        </pc:spChg>
        <pc:spChg chg="mod">
          <ac:chgData name="hyuna park" userId="2dce6f0a453ecfd3" providerId="LiveId" clId="{AD708CC4-4922-4562-BE7A-9A569EFB641B}" dt="2024-10-31T20:48:46.442" v="162" actId="20577"/>
          <ac:spMkLst>
            <pc:docMk/>
            <pc:sldMk cId="1231688036" sldId="259"/>
            <ac:spMk id="3" creationId="{93086070-7412-CD3E-761B-4ED81CBDEADD}"/>
          </ac:spMkLst>
        </pc:spChg>
      </pc:sldChg>
      <pc:sldChg chg="modSp mod">
        <pc:chgData name="hyuna park" userId="2dce6f0a453ecfd3" providerId="LiveId" clId="{AD708CC4-4922-4562-BE7A-9A569EFB641B}" dt="2024-10-31T20:58:10.886" v="256"/>
        <pc:sldMkLst>
          <pc:docMk/>
          <pc:sldMk cId="2215576238" sldId="260"/>
        </pc:sldMkLst>
        <pc:spChg chg="mod">
          <ac:chgData name="hyuna park" userId="2dce6f0a453ecfd3" providerId="LiveId" clId="{AD708CC4-4922-4562-BE7A-9A569EFB641B}" dt="2024-10-31T20:20:18.002" v="0"/>
          <ac:spMkLst>
            <pc:docMk/>
            <pc:sldMk cId="2215576238" sldId="260"/>
            <ac:spMk id="2" creationId="{402B4B2D-0F11-6EA6-C90F-D14581F0872B}"/>
          </ac:spMkLst>
        </pc:spChg>
        <pc:spChg chg="mod">
          <ac:chgData name="hyuna park" userId="2dce6f0a453ecfd3" providerId="LiveId" clId="{AD708CC4-4922-4562-BE7A-9A569EFB641B}" dt="2024-10-31T20:58:10.886" v="256"/>
          <ac:spMkLst>
            <pc:docMk/>
            <pc:sldMk cId="2215576238" sldId="260"/>
            <ac:spMk id="3" creationId="{4ED7A415-A342-04B0-F48B-82A6AB88FFBB}"/>
          </ac:spMkLst>
        </pc:spChg>
      </pc:sldChg>
      <pc:sldChg chg="del">
        <pc:chgData name="hyuna park" userId="2dce6f0a453ecfd3" providerId="LiveId" clId="{AD708CC4-4922-4562-BE7A-9A569EFB641B}" dt="2024-10-31T23:41:12.599" v="473" actId="47"/>
        <pc:sldMkLst>
          <pc:docMk/>
          <pc:sldMk cId="1201968" sldId="261"/>
        </pc:sldMkLst>
      </pc:sldChg>
      <pc:sldChg chg="addSp modSp mod modAnim">
        <pc:chgData name="hyuna park" userId="2dce6f0a453ecfd3" providerId="LiveId" clId="{AD708CC4-4922-4562-BE7A-9A569EFB641B}" dt="2024-10-31T21:51:46.586" v="426"/>
        <pc:sldMkLst>
          <pc:docMk/>
          <pc:sldMk cId="3809076688" sldId="262"/>
        </pc:sldMkLst>
        <pc:spChg chg="mod">
          <ac:chgData name="hyuna park" userId="2dce6f0a453ecfd3" providerId="LiveId" clId="{AD708CC4-4922-4562-BE7A-9A569EFB641B}" dt="2024-10-31T21:29:13.246" v="387" actId="20577"/>
          <ac:spMkLst>
            <pc:docMk/>
            <pc:sldMk cId="3809076688" sldId="262"/>
            <ac:spMk id="2" creationId="{5DC80C58-646C-AB65-A9C5-42F47AC7427E}"/>
          </ac:spMkLst>
        </pc:spChg>
        <pc:picChg chg="add mod">
          <ac:chgData name="hyuna park" userId="2dce6f0a453ecfd3" providerId="LiveId" clId="{AD708CC4-4922-4562-BE7A-9A569EFB641B}" dt="2024-10-31T21:51:43.853" v="425" actId="1076"/>
          <ac:picMkLst>
            <pc:docMk/>
            <pc:sldMk cId="3809076688" sldId="262"/>
            <ac:picMk id="5" creationId="{E3A30BBD-B7EB-0EE1-DC24-802B922C8DA7}"/>
          </ac:picMkLst>
        </pc:picChg>
        <pc:picChg chg="add mod">
          <ac:chgData name="hyuna park" userId="2dce6f0a453ecfd3" providerId="LiveId" clId="{AD708CC4-4922-4562-BE7A-9A569EFB641B}" dt="2024-10-31T21:51:35.841" v="422" actId="1076"/>
          <ac:picMkLst>
            <pc:docMk/>
            <pc:sldMk cId="3809076688" sldId="262"/>
            <ac:picMk id="7" creationId="{070ACBC8-B0A8-1D48-38C9-E017659F8304}"/>
          </ac:picMkLst>
        </pc:picChg>
      </pc:sldChg>
      <pc:sldChg chg="addSp modSp add del mod">
        <pc:chgData name="hyuna park" userId="2dce6f0a453ecfd3" providerId="LiveId" clId="{AD708CC4-4922-4562-BE7A-9A569EFB641B}" dt="2024-11-01T02:41:04.002" v="757" actId="1076"/>
        <pc:sldMkLst>
          <pc:docMk/>
          <pc:sldMk cId="1596955265" sldId="263"/>
        </pc:sldMkLst>
        <pc:spChg chg="mod">
          <ac:chgData name="hyuna park" userId="2dce6f0a453ecfd3" providerId="LiveId" clId="{AD708CC4-4922-4562-BE7A-9A569EFB641B}" dt="2024-10-31T21:29:22.629" v="391" actId="20577"/>
          <ac:spMkLst>
            <pc:docMk/>
            <pc:sldMk cId="1596955265" sldId="263"/>
            <ac:spMk id="2" creationId="{415275C2-B291-5CCF-2CC4-851CF3D461D4}"/>
          </ac:spMkLst>
        </pc:spChg>
        <pc:spChg chg="mod">
          <ac:chgData name="hyuna park" userId="2dce6f0a453ecfd3" providerId="LiveId" clId="{AD708CC4-4922-4562-BE7A-9A569EFB641B}" dt="2024-11-01T02:41:04.002" v="757" actId="1076"/>
          <ac:spMkLst>
            <pc:docMk/>
            <pc:sldMk cId="1596955265" sldId="263"/>
            <ac:spMk id="3" creationId="{2DF838D0-2509-7182-1D50-7B14955FE8A2}"/>
          </ac:spMkLst>
        </pc:spChg>
        <pc:picChg chg="add mod">
          <ac:chgData name="hyuna park" userId="2dce6f0a453ecfd3" providerId="LiveId" clId="{AD708CC4-4922-4562-BE7A-9A569EFB641B}" dt="2024-10-31T22:23:52.068" v="441" actId="1076"/>
          <ac:picMkLst>
            <pc:docMk/>
            <pc:sldMk cId="1596955265" sldId="263"/>
            <ac:picMk id="5" creationId="{67EDF1C4-07AE-F0C2-C945-6BFD479D482D}"/>
          </ac:picMkLst>
        </pc:picChg>
        <pc:picChg chg="add mod">
          <ac:chgData name="hyuna park" userId="2dce6f0a453ecfd3" providerId="LiveId" clId="{AD708CC4-4922-4562-BE7A-9A569EFB641B}" dt="2024-10-31T22:23:52.068" v="441" actId="1076"/>
          <ac:picMkLst>
            <pc:docMk/>
            <pc:sldMk cId="1596955265" sldId="263"/>
            <ac:picMk id="7" creationId="{358B74B4-07F8-6142-600E-C95B55F4FFC9}"/>
          </ac:picMkLst>
        </pc:picChg>
        <pc:picChg chg="add mod">
          <ac:chgData name="hyuna park" userId="2dce6f0a453ecfd3" providerId="LiveId" clId="{AD708CC4-4922-4562-BE7A-9A569EFB641B}" dt="2024-10-31T22:23:55.271" v="443" actId="1076"/>
          <ac:picMkLst>
            <pc:docMk/>
            <pc:sldMk cId="1596955265" sldId="263"/>
            <ac:picMk id="9" creationId="{22C0C718-76E4-2DD1-2B48-FB1E13ECBB63}"/>
          </ac:picMkLst>
        </pc:picChg>
        <pc:picChg chg="add mod">
          <ac:chgData name="hyuna park" userId="2dce6f0a453ecfd3" providerId="LiveId" clId="{AD708CC4-4922-4562-BE7A-9A569EFB641B}" dt="2024-10-31T22:24:02.805" v="449" actId="1076"/>
          <ac:picMkLst>
            <pc:docMk/>
            <pc:sldMk cId="1596955265" sldId="263"/>
            <ac:picMk id="11" creationId="{EBFA4B39-8815-9EDC-2F79-51FFF4D156E4}"/>
          </ac:picMkLst>
        </pc:picChg>
      </pc:sldChg>
      <pc:sldChg chg="addSp modSp mod">
        <pc:chgData name="hyuna park" userId="2dce6f0a453ecfd3" providerId="LiveId" clId="{AD708CC4-4922-4562-BE7A-9A569EFB641B}" dt="2024-10-31T22:45:22.363" v="465" actId="1076"/>
        <pc:sldMkLst>
          <pc:docMk/>
          <pc:sldMk cId="3049077008" sldId="264"/>
        </pc:sldMkLst>
        <pc:spChg chg="mod">
          <ac:chgData name="hyuna park" userId="2dce6f0a453ecfd3" providerId="LiveId" clId="{AD708CC4-4922-4562-BE7A-9A569EFB641B}" dt="2024-10-31T21:29:29.114" v="392"/>
          <ac:spMkLst>
            <pc:docMk/>
            <pc:sldMk cId="3049077008" sldId="264"/>
            <ac:spMk id="2" creationId="{D013A6E8-5913-F156-70C2-9882B5F43D19}"/>
          </ac:spMkLst>
        </pc:spChg>
        <pc:picChg chg="add mod">
          <ac:chgData name="hyuna park" userId="2dce6f0a453ecfd3" providerId="LiveId" clId="{AD708CC4-4922-4562-BE7A-9A569EFB641B}" dt="2024-10-31T22:45:09.938" v="458" actId="1076"/>
          <ac:picMkLst>
            <pc:docMk/>
            <pc:sldMk cId="3049077008" sldId="264"/>
            <ac:picMk id="5" creationId="{005A32BD-5EF9-53BE-F28A-DC9AE5531489}"/>
          </ac:picMkLst>
        </pc:picChg>
        <pc:picChg chg="add mod">
          <ac:chgData name="hyuna park" userId="2dce6f0a453ecfd3" providerId="LiveId" clId="{AD708CC4-4922-4562-BE7A-9A569EFB641B}" dt="2024-10-31T22:45:22.363" v="465" actId="1076"/>
          <ac:picMkLst>
            <pc:docMk/>
            <pc:sldMk cId="3049077008" sldId="264"/>
            <ac:picMk id="7" creationId="{11478DED-B695-8977-DE31-3336A5ADE0DB}"/>
          </ac:picMkLst>
        </pc:picChg>
      </pc:sldChg>
      <pc:sldChg chg="modSp del mod">
        <pc:chgData name="hyuna park" userId="2dce6f0a453ecfd3" providerId="LiveId" clId="{AD708CC4-4922-4562-BE7A-9A569EFB641B}" dt="2024-10-31T22:46:59.296" v="466" actId="47"/>
        <pc:sldMkLst>
          <pc:docMk/>
          <pc:sldMk cId="1170802628" sldId="265"/>
        </pc:sldMkLst>
        <pc:spChg chg="mod">
          <ac:chgData name="hyuna park" userId="2dce6f0a453ecfd3" providerId="LiveId" clId="{AD708CC4-4922-4562-BE7A-9A569EFB641B}" dt="2024-10-31T21:29:34.561" v="393"/>
          <ac:spMkLst>
            <pc:docMk/>
            <pc:sldMk cId="1170802628" sldId="265"/>
            <ac:spMk id="2" creationId="{A0EC19D6-9E78-8E87-A58F-44459FACAB7D}"/>
          </ac:spMkLst>
        </pc:spChg>
      </pc:sldChg>
      <pc:sldChg chg="addSp modSp mod">
        <pc:chgData name="hyuna park" userId="2dce6f0a453ecfd3" providerId="LiveId" clId="{AD708CC4-4922-4562-BE7A-9A569EFB641B}" dt="2024-11-01T00:13:31.035" v="533" actId="1076"/>
        <pc:sldMkLst>
          <pc:docMk/>
          <pc:sldMk cId="3734233732" sldId="266"/>
        </pc:sldMkLst>
        <pc:spChg chg="mod">
          <ac:chgData name="hyuna park" userId="2dce6f0a453ecfd3" providerId="LiveId" clId="{AD708CC4-4922-4562-BE7A-9A569EFB641B}" dt="2024-10-31T21:59:44.373" v="427"/>
          <ac:spMkLst>
            <pc:docMk/>
            <pc:sldMk cId="3734233732" sldId="266"/>
            <ac:spMk id="2" creationId="{5668F75B-BD4E-44CD-6CDA-4A4DB9424CC2}"/>
          </ac:spMkLst>
        </pc:spChg>
        <pc:spChg chg="mod">
          <ac:chgData name="hyuna park" userId="2dce6f0a453ecfd3" providerId="LiveId" clId="{AD708CC4-4922-4562-BE7A-9A569EFB641B}" dt="2024-10-31T23:53:08.592" v="518" actId="20577"/>
          <ac:spMkLst>
            <pc:docMk/>
            <pc:sldMk cId="3734233732" sldId="266"/>
            <ac:spMk id="3" creationId="{1731D1CE-BCC6-27EA-2B5C-F3FA3C33799C}"/>
          </ac:spMkLst>
        </pc:spChg>
        <pc:picChg chg="add mod">
          <ac:chgData name="hyuna park" userId="2dce6f0a453ecfd3" providerId="LiveId" clId="{AD708CC4-4922-4562-BE7A-9A569EFB641B}" dt="2024-11-01T00:12:48.643" v="525" actId="1076"/>
          <ac:picMkLst>
            <pc:docMk/>
            <pc:sldMk cId="3734233732" sldId="266"/>
            <ac:picMk id="5" creationId="{42ED6C8A-03C0-DAE0-65B6-07A2D1ECB5C2}"/>
          </ac:picMkLst>
        </pc:picChg>
        <pc:picChg chg="add mod">
          <ac:chgData name="hyuna park" userId="2dce6f0a453ecfd3" providerId="LiveId" clId="{AD708CC4-4922-4562-BE7A-9A569EFB641B}" dt="2024-11-01T00:13:05.321" v="527" actId="1076"/>
          <ac:picMkLst>
            <pc:docMk/>
            <pc:sldMk cId="3734233732" sldId="266"/>
            <ac:picMk id="7" creationId="{802EDC01-9FCF-3C55-BCFC-A483592AB560}"/>
          </ac:picMkLst>
        </pc:picChg>
        <pc:picChg chg="add mod">
          <ac:chgData name="hyuna park" userId="2dce6f0a453ecfd3" providerId="LiveId" clId="{AD708CC4-4922-4562-BE7A-9A569EFB641B}" dt="2024-11-01T00:12:46.735" v="524" actId="1076"/>
          <ac:picMkLst>
            <pc:docMk/>
            <pc:sldMk cId="3734233732" sldId="266"/>
            <ac:picMk id="9" creationId="{2D94C194-B56E-67AD-6E87-A91BDA145B6B}"/>
          </ac:picMkLst>
        </pc:picChg>
        <pc:picChg chg="add mod">
          <ac:chgData name="hyuna park" userId="2dce6f0a453ecfd3" providerId="LiveId" clId="{AD708CC4-4922-4562-BE7A-9A569EFB641B}" dt="2024-11-01T00:13:31.035" v="533" actId="1076"/>
          <ac:picMkLst>
            <pc:docMk/>
            <pc:sldMk cId="3734233732" sldId="266"/>
            <ac:picMk id="11" creationId="{33B94939-C4DD-F784-ACA9-0B6FC851202C}"/>
          </ac:picMkLst>
        </pc:picChg>
      </pc:sldChg>
      <pc:sldChg chg="addSp delSp modSp mod">
        <pc:chgData name="hyuna park" userId="2dce6f0a453ecfd3" providerId="LiveId" clId="{AD708CC4-4922-4562-BE7A-9A569EFB641B}" dt="2024-11-01T00:35:59.252" v="554"/>
        <pc:sldMkLst>
          <pc:docMk/>
          <pc:sldMk cId="4061684076" sldId="267"/>
        </pc:sldMkLst>
        <pc:spChg chg="mod">
          <ac:chgData name="hyuna park" userId="2dce6f0a453ecfd3" providerId="LiveId" clId="{AD708CC4-4922-4562-BE7A-9A569EFB641B}" dt="2024-10-31T23:41:58.950" v="479"/>
          <ac:spMkLst>
            <pc:docMk/>
            <pc:sldMk cId="4061684076" sldId="267"/>
            <ac:spMk id="2" creationId="{AC434C9E-7939-B82B-6A01-CD2501D2BED8}"/>
          </ac:spMkLst>
        </pc:spChg>
        <pc:spChg chg="mod">
          <ac:chgData name="hyuna park" userId="2dce6f0a453ecfd3" providerId="LiveId" clId="{AD708CC4-4922-4562-BE7A-9A569EFB641B}" dt="2024-11-01T00:35:59.252" v="554"/>
          <ac:spMkLst>
            <pc:docMk/>
            <pc:sldMk cId="4061684076" sldId="267"/>
            <ac:spMk id="3" creationId="{76BC35D2-763E-F9E6-6111-F657FE1074C3}"/>
          </ac:spMkLst>
        </pc:spChg>
        <pc:picChg chg="add del mod">
          <ac:chgData name="hyuna park" userId="2dce6f0a453ecfd3" providerId="LiveId" clId="{AD708CC4-4922-4562-BE7A-9A569EFB641B}" dt="2024-11-01T00:35:56.091" v="550" actId="478"/>
          <ac:picMkLst>
            <pc:docMk/>
            <pc:sldMk cId="4061684076" sldId="267"/>
            <ac:picMk id="5" creationId="{AD123940-214E-0F7A-7009-1EBD6ED88AD3}"/>
          </ac:picMkLst>
        </pc:picChg>
        <pc:picChg chg="add del mod">
          <ac:chgData name="hyuna park" userId="2dce6f0a453ecfd3" providerId="LiveId" clId="{AD708CC4-4922-4562-BE7A-9A569EFB641B}" dt="2024-11-01T00:35:57.062" v="551" actId="478"/>
          <ac:picMkLst>
            <pc:docMk/>
            <pc:sldMk cId="4061684076" sldId="267"/>
            <ac:picMk id="7" creationId="{97B585D5-2EC9-DB9C-F6CC-486F06C54316}"/>
          </ac:picMkLst>
        </pc:picChg>
      </pc:sldChg>
      <pc:sldChg chg="del">
        <pc:chgData name="hyuna park" userId="2dce6f0a453ecfd3" providerId="LiveId" clId="{AD708CC4-4922-4562-BE7A-9A569EFB641B}" dt="2024-10-31T23:41:13.035" v="474" actId="47"/>
        <pc:sldMkLst>
          <pc:docMk/>
          <pc:sldMk cId="1098240531" sldId="268"/>
        </pc:sldMkLst>
      </pc:sldChg>
      <pc:sldChg chg="addSp modSp add mod modAnim">
        <pc:chgData name="hyuna park" userId="2dce6f0a453ecfd3" providerId="LiveId" clId="{AD708CC4-4922-4562-BE7A-9A569EFB641B}" dt="2024-10-31T21:24:46.369" v="371"/>
        <pc:sldMkLst>
          <pc:docMk/>
          <pc:sldMk cId="1256295836" sldId="269"/>
        </pc:sldMkLst>
        <pc:spChg chg="mod">
          <ac:chgData name="hyuna park" userId="2dce6f0a453ecfd3" providerId="LiveId" clId="{AD708CC4-4922-4562-BE7A-9A569EFB641B}" dt="2024-10-31T21:01:05.196" v="258"/>
          <ac:spMkLst>
            <pc:docMk/>
            <pc:sldMk cId="1256295836" sldId="269"/>
            <ac:spMk id="2" creationId="{551865A5-FE9C-DA61-0C6A-C5C51D4D26DD}"/>
          </ac:spMkLst>
        </pc:spChg>
        <pc:spChg chg="mod">
          <ac:chgData name="hyuna park" userId="2dce6f0a453ecfd3" providerId="LiveId" clId="{AD708CC4-4922-4562-BE7A-9A569EFB641B}" dt="2024-10-31T21:08:20.184" v="335" actId="5793"/>
          <ac:spMkLst>
            <pc:docMk/>
            <pc:sldMk cId="1256295836" sldId="269"/>
            <ac:spMk id="3" creationId="{CD279A49-978D-9296-CEB6-F53699A0FC72}"/>
          </ac:spMkLst>
        </pc:spChg>
        <pc:picChg chg="add mod">
          <ac:chgData name="hyuna park" userId="2dce6f0a453ecfd3" providerId="LiveId" clId="{AD708CC4-4922-4562-BE7A-9A569EFB641B}" dt="2024-10-31T21:16:28.973" v="346" actId="1076"/>
          <ac:picMkLst>
            <pc:docMk/>
            <pc:sldMk cId="1256295836" sldId="269"/>
            <ac:picMk id="5" creationId="{38F650F5-5293-D62B-0828-DB84ADAD3F49}"/>
          </ac:picMkLst>
        </pc:picChg>
        <pc:picChg chg="add mod">
          <ac:chgData name="hyuna park" userId="2dce6f0a453ecfd3" providerId="LiveId" clId="{AD708CC4-4922-4562-BE7A-9A569EFB641B}" dt="2024-10-31T21:16:50.535" v="349" actId="14100"/>
          <ac:picMkLst>
            <pc:docMk/>
            <pc:sldMk cId="1256295836" sldId="269"/>
            <ac:picMk id="7" creationId="{E739F98C-1570-42C5-516E-057BC7B201B1}"/>
          </ac:picMkLst>
        </pc:picChg>
        <pc:picChg chg="add mod">
          <ac:chgData name="hyuna park" userId="2dce6f0a453ecfd3" providerId="LiveId" clId="{AD708CC4-4922-4562-BE7A-9A569EFB641B}" dt="2024-10-31T21:18:40.506" v="359" actId="1076"/>
          <ac:picMkLst>
            <pc:docMk/>
            <pc:sldMk cId="1256295836" sldId="269"/>
            <ac:picMk id="9" creationId="{C7A830D9-126E-289F-AFE5-9EF79EE5FB05}"/>
          </ac:picMkLst>
        </pc:picChg>
        <pc:picChg chg="add mod">
          <ac:chgData name="hyuna park" userId="2dce6f0a453ecfd3" providerId="LiveId" clId="{AD708CC4-4922-4562-BE7A-9A569EFB641B}" dt="2024-10-31T21:24:38.990" v="370" actId="1076"/>
          <ac:picMkLst>
            <pc:docMk/>
            <pc:sldMk cId="1256295836" sldId="269"/>
            <ac:picMk id="11" creationId="{BEA04CF8-AA69-F5DC-87B5-AB3C56BB6F89}"/>
          </ac:picMkLst>
        </pc:picChg>
      </pc:sldChg>
      <pc:sldChg chg="addSp delSp modSp add mod delAnim modAnim">
        <pc:chgData name="hyuna park" userId="2dce6f0a453ecfd3" providerId="LiveId" clId="{AD708CC4-4922-4562-BE7A-9A569EFB641B}" dt="2024-10-31T21:35:46.908" v="410"/>
        <pc:sldMkLst>
          <pc:docMk/>
          <pc:sldMk cId="3559024764" sldId="270"/>
        </pc:sldMkLst>
        <pc:spChg chg="mod">
          <ac:chgData name="hyuna park" userId="2dce6f0a453ecfd3" providerId="LiveId" clId="{AD708CC4-4922-4562-BE7A-9A569EFB641B}" dt="2024-10-31T21:26:39.616" v="385"/>
          <ac:spMkLst>
            <pc:docMk/>
            <pc:sldMk cId="3559024764" sldId="270"/>
            <ac:spMk id="3" creationId="{7C18A405-9352-5325-9420-9B4306BFE854}"/>
          </ac:spMkLst>
        </pc:spChg>
        <pc:picChg chg="del">
          <ac:chgData name="hyuna park" userId="2dce6f0a453ecfd3" providerId="LiveId" clId="{AD708CC4-4922-4562-BE7A-9A569EFB641B}" dt="2024-10-31T21:24:59.268" v="373" actId="478"/>
          <ac:picMkLst>
            <pc:docMk/>
            <pc:sldMk cId="3559024764" sldId="270"/>
            <ac:picMk id="5" creationId="{E0097ACF-4B8E-1E6E-6C55-4DA8EC709843}"/>
          </ac:picMkLst>
        </pc:picChg>
        <pc:picChg chg="add mod">
          <ac:chgData name="hyuna park" userId="2dce6f0a453ecfd3" providerId="LiveId" clId="{AD708CC4-4922-4562-BE7A-9A569EFB641B}" dt="2024-10-31T21:35:44.976" v="409" actId="1076"/>
          <ac:picMkLst>
            <pc:docMk/>
            <pc:sldMk cId="3559024764" sldId="270"/>
            <ac:picMk id="6" creationId="{6ED23DDE-2512-9BE2-E9A2-EA11B41B7665}"/>
          </ac:picMkLst>
        </pc:picChg>
        <pc:picChg chg="del">
          <ac:chgData name="hyuna park" userId="2dce6f0a453ecfd3" providerId="LiveId" clId="{AD708CC4-4922-4562-BE7A-9A569EFB641B}" dt="2024-10-31T21:24:57.828" v="372" actId="478"/>
          <ac:picMkLst>
            <pc:docMk/>
            <pc:sldMk cId="3559024764" sldId="270"/>
            <ac:picMk id="7" creationId="{FE4C495A-DCF1-0D98-F42B-2EFE821D4325}"/>
          </ac:picMkLst>
        </pc:picChg>
        <pc:picChg chg="add mod">
          <ac:chgData name="hyuna park" userId="2dce6f0a453ecfd3" providerId="LiveId" clId="{AD708CC4-4922-4562-BE7A-9A569EFB641B}" dt="2024-10-31T21:35:37.276" v="405" actId="1076"/>
          <ac:picMkLst>
            <pc:docMk/>
            <pc:sldMk cId="3559024764" sldId="270"/>
            <ac:picMk id="9" creationId="{A7AD7DA9-E9D3-F09C-B47E-305AAE5A2318}"/>
          </ac:picMkLst>
        </pc:picChg>
      </pc:sldChg>
      <pc:sldChg chg="addSp modSp new mod">
        <pc:chgData name="hyuna park" userId="2dce6f0a453ecfd3" providerId="LiveId" clId="{AD708CC4-4922-4562-BE7A-9A569EFB641B}" dt="2024-11-01T00:45:59.089" v="595" actId="1076"/>
        <pc:sldMkLst>
          <pc:docMk/>
          <pc:sldMk cId="1143688598" sldId="271"/>
        </pc:sldMkLst>
        <pc:spChg chg="mod">
          <ac:chgData name="hyuna park" userId="2dce6f0a453ecfd3" providerId="LiveId" clId="{AD708CC4-4922-4562-BE7A-9A569EFB641B}" dt="2024-11-01T00:45:00.510" v="581"/>
          <ac:spMkLst>
            <pc:docMk/>
            <pc:sldMk cId="1143688598" sldId="271"/>
            <ac:spMk id="2" creationId="{B0B10191-12BD-E4C3-1F8A-32EA703D2389}"/>
          </ac:spMkLst>
        </pc:spChg>
        <pc:picChg chg="add mod">
          <ac:chgData name="hyuna park" userId="2dce6f0a453ecfd3" providerId="LiveId" clId="{AD708CC4-4922-4562-BE7A-9A569EFB641B}" dt="2024-11-01T00:45:08.432" v="585" actId="1076"/>
          <ac:picMkLst>
            <pc:docMk/>
            <pc:sldMk cId="1143688598" sldId="271"/>
            <ac:picMk id="5" creationId="{4C154AA9-2291-85AE-67CB-ED249AAE852B}"/>
          </ac:picMkLst>
        </pc:picChg>
        <pc:picChg chg="add mod">
          <ac:chgData name="hyuna park" userId="2dce6f0a453ecfd3" providerId="LiveId" clId="{AD708CC4-4922-4562-BE7A-9A569EFB641B}" dt="2024-11-01T00:45:33.288" v="589" actId="14100"/>
          <ac:picMkLst>
            <pc:docMk/>
            <pc:sldMk cId="1143688598" sldId="271"/>
            <ac:picMk id="7" creationId="{D10C9830-66AF-FA25-5C05-9F678957224D}"/>
          </ac:picMkLst>
        </pc:picChg>
        <pc:picChg chg="add mod">
          <ac:chgData name="hyuna park" userId="2dce6f0a453ecfd3" providerId="LiveId" clId="{AD708CC4-4922-4562-BE7A-9A569EFB641B}" dt="2024-11-01T00:45:59.089" v="595" actId="1076"/>
          <ac:picMkLst>
            <pc:docMk/>
            <pc:sldMk cId="1143688598" sldId="271"/>
            <ac:picMk id="9" creationId="{491C48DB-B4DA-80BA-6C2E-3C3581FFB3E8}"/>
          </ac:picMkLst>
        </pc:picChg>
      </pc:sldChg>
      <pc:sldChg chg="modSp new del mod">
        <pc:chgData name="hyuna park" userId="2dce6f0a453ecfd3" providerId="LiveId" clId="{AD708CC4-4922-4562-BE7A-9A569EFB641B}" dt="2024-11-01T00:40:15.496" v="577" actId="47"/>
        <pc:sldMkLst>
          <pc:docMk/>
          <pc:sldMk cId="3506449463" sldId="271"/>
        </pc:sldMkLst>
        <pc:spChg chg="mod">
          <ac:chgData name="hyuna park" userId="2dce6f0a453ecfd3" providerId="LiveId" clId="{AD708CC4-4922-4562-BE7A-9A569EFB641B}" dt="2024-11-01T00:38:40.164" v="575"/>
          <ac:spMkLst>
            <pc:docMk/>
            <pc:sldMk cId="3506449463" sldId="271"/>
            <ac:spMk id="2" creationId="{24A8FF61-4502-99B9-B408-B637BF32287B}"/>
          </ac:spMkLst>
        </pc:spChg>
      </pc:sldChg>
      <pc:sldChg chg="new del">
        <pc:chgData name="hyuna park" userId="2dce6f0a453ecfd3" providerId="LiveId" clId="{AD708CC4-4922-4562-BE7A-9A569EFB641B}" dt="2024-11-01T00:37:18.867" v="558" actId="47"/>
        <pc:sldMkLst>
          <pc:docMk/>
          <pc:sldMk cId="2753191833" sldId="272"/>
        </pc:sldMkLst>
      </pc:sldChg>
      <pc:sldChg chg="modSp add mod">
        <pc:chgData name="hyuna park" userId="2dce6f0a453ecfd3" providerId="LiveId" clId="{AD708CC4-4922-4562-BE7A-9A569EFB641B}" dt="2024-11-01T00:47:37.745" v="656" actId="20577"/>
        <pc:sldMkLst>
          <pc:docMk/>
          <pc:sldMk cId="3892994353" sldId="272"/>
        </pc:sldMkLst>
        <pc:spChg chg="mod">
          <ac:chgData name="hyuna park" userId="2dce6f0a453ecfd3" providerId="LiveId" clId="{AD708CC4-4922-4562-BE7A-9A569EFB641B}" dt="2024-11-01T00:47:37.745" v="656" actId="20577"/>
          <ac:spMkLst>
            <pc:docMk/>
            <pc:sldMk cId="3892994353" sldId="272"/>
            <ac:spMk id="3" creationId="{9D0EBC09-5776-86BB-8053-A74B5A5FAE9F}"/>
          </ac:spMkLst>
        </pc:spChg>
      </pc:sldChg>
      <pc:sldChg chg="modSp new del mod">
        <pc:chgData name="hyuna park" userId="2dce6f0a453ecfd3" providerId="LiveId" clId="{AD708CC4-4922-4562-BE7A-9A569EFB641B}" dt="2024-11-01T00:40:16.125" v="578" actId="47"/>
        <pc:sldMkLst>
          <pc:docMk/>
          <pc:sldMk cId="4073299176" sldId="272"/>
        </pc:sldMkLst>
        <pc:spChg chg="mod">
          <ac:chgData name="hyuna park" userId="2dce6f0a453ecfd3" providerId="LiveId" clId="{AD708CC4-4922-4562-BE7A-9A569EFB641B}" dt="2024-11-01T00:38:46.728" v="576"/>
          <ac:spMkLst>
            <pc:docMk/>
            <pc:sldMk cId="4073299176" sldId="272"/>
            <ac:spMk id="2" creationId="{A2621030-AD6C-7DBD-BD7C-AEFBAC3D4E9B}"/>
          </ac:spMkLst>
        </pc:spChg>
      </pc:sldChg>
      <pc:sldChg chg="add del">
        <pc:chgData name="hyuna park" userId="2dce6f0a453ecfd3" providerId="LiveId" clId="{AD708CC4-4922-4562-BE7A-9A569EFB641B}" dt="2024-11-01T00:46:11.799" v="597" actId="47"/>
        <pc:sldMkLst>
          <pc:docMk/>
          <pc:sldMk cId="4223967142" sldId="272"/>
        </pc:sldMkLst>
      </pc:sldChg>
      <pc:sldChg chg="addSp modSp new mod">
        <pc:chgData name="hyuna park" userId="2dce6f0a453ecfd3" providerId="LiveId" clId="{AD708CC4-4922-4562-BE7A-9A569EFB641B}" dt="2024-11-01T00:49:16.175" v="722" actId="1076"/>
        <pc:sldMkLst>
          <pc:docMk/>
          <pc:sldMk cId="2591883180" sldId="273"/>
        </pc:sldMkLst>
        <pc:spChg chg="mod">
          <ac:chgData name="hyuna park" userId="2dce6f0a453ecfd3" providerId="LiveId" clId="{AD708CC4-4922-4562-BE7A-9A569EFB641B}" dt="2024-11-01T00:49:02.193" v="659"/>
          <ac:spMkLst>
            <pc:docMk/>
            <pc:sldMk cId="2591883180" sldId="273"/>
            <ac:spMk id="2" creationId="{445A5225-49DE-D964-4DF6-02665A98AAC6}"/>
          </ac:spMkLst>
        </pc:spChg>
        <pc:spChg chg="mod">
          <ac:chgData name="hyuna park" userId="2dce6f0a453ecfd3" providerId="LiveId" clId="{AD708CC4-4922-4562-BE7A-9A569EFB641B}" dt="2024-11-01T00:49:08.755" v="719" actId="20577"/>
          <ac:spMkLst>
            <pc:docMk/>
            <pc:sldMk cId="2591883180" sldId="273"/>
            <ac:spMk id="3" creationId="{7734C8AF-D1C5-30E5-B544-C2FDBD533108}"/>
          </ac:spMkLst>
        </pc:spChg>
        <pc:picChg chg="add mod">
          <ac:chgData name="hyuna park" userId="2dce6f0a453ecfd3" providerId="LiveId" clId="{AD708CC4-4922-4562-BE7A-9A569EFB641B}" dt="2024-11-01T00:49:16.175" v="722" actId="1076"/>
          <ac:picMkLst>
            <pc:docMk/>
            <pc:sldMk cId="2591883180" sldId="273"/>
            <ac:picMk id="5" creationId="{EB79BA16-DE22-1614-F5F7-5EBD86E469C6}"/>
          </ac:picMkLst>
        </pc:picChg>
      </pc:sldChg>
      <pc:sldChg chg="new del">
        <pc:chgData name="hyuna park" userId="2dce6f0a453ecfd3" providerId="LiveId" clId="{AD708CC4-4922-4562-BE7A-9A569EFB641B}" dt="2024-11-01T00:37:18.435" v="557" actId="47"/>
        <pc:sldMkLst>
          <pc:docMk/>
          <pc:sldMk cId="4095215496" sldId="273"/>
        </pc:sldMkLst>
      </pc:sldChg>
      <pc:sldChg chg="addSp delSp modSp new mod">
        <pc:chgData name="hyuna park" userId="2dce6f0a453ecfd3" providerId="LiveId" clId="{AD708CC4-4922-4562-BE7A-9A569EFB641B}" dt="2024-11-01T00:53:31.129" v="744" actId="1076"/>
        <pc:sldMkLst>
          <pc:docMk/>
          <pc:sldMk cId="3896741407" sldId="274"/>
        </pc:sldMkLst>
        <pc:spChg chg="mod">
          <ac:chgData name="hyuna park" userId="2dce6f0a453ecfd3" providerId="LiveId" clId="{AD708CC4-4922-4562-BE7A-9A569EFB641B}" dt="2024-11-01T00:51:17.783" v="729"/>
          <ac:spMkLst>
            <pc:docMk/>
            <pc:sldMk cId="3896741407" sldId="274"/>
            <ac:spMk id="2" creationId="{67E1A752-4020-A0FB-ACDC-3C00973A8385}"/>
          </ac:spMkLst>
        </pc:spChg>
        <pc:spChg chg="mod">
          <ac:chgData name="hyuna park" userId="2dce6f0a453ecfd3" providerId="LiveId" clId="{AD708CC4-4922-4562-BE7A-9A569EFB641B}" dt="2024-11-01T00:51:14.580" v="728"/>
          <ac:spMkLst>
            <pc:docMk/>
            <pc:sldMk cId="3896741407" sldId="274"/>
            <ac:spMk id="3" creationId="{D2D95BF6-2318-1E7F-ADD1-D9A36B891C15}"/>
          </ac:spMkLst>
        </pc:spChg>
        <pc:spChg chg="add del">
          <ac:chgData name="hyuna park" userId="2dce6f0a453ecfd3" providerId="LiveId" clId="{AD708CC4-4922-4562-BE7A-9A569EFB641B}" dt="2024-11-01T00:53:13.751" v="735" actId="22"/>
          <ac:spMkLst>
            <pc:docMk/>
            <pc:sldMk cId="3896741407" sldId="274"/>
            <ac:spMk id="7" creationId="{865BB05C-32F5-AB89-F692-CBDF4E34852F}"/>
          </ac:spMkLst>
        </pc:spChg>
        <pc:picChg chg="add mod">
          <ac:chgData name="hyuna park" userId="2dce6f0a453ecfd3" providerId="LiveId" clId="{AD708CC4-4922-4562-BE7A-9A569EFB641B}" dt="2024-11-01T00:53:23.005" v="739" actId="1076"/>
          <ac:picMkLst>
            <pc:docMk/>
            <pc:sldMk cId="3896741407" sldId="274"/>
            <ac:picMk id="5" creationId="{5B275488-0022-D0CE-2D62-534CDF3B39B8}"/>
          </ac:picMkLst>
        </pc:picChg>
        <pc:picChg chg="add mod">
          <ac:chgData name="hyuna park" userId="2dce6f0a453ecfd3" providerId="LiveId" clId="{AD708CC4-4922-4562-BE7A-9A569EFB641B}" dt="2024-11-01T00:53:31.129" v="744" actId="1076"/>
          <ac:picMkLst>
            <pc:docMk/>
            <pc:sldMk cId="3896741407" sldId="274"/>
            <ac:picMk id="9" creationId="{318EB329-702A-C792-66C4-4EF2CFE721C7}"/>
          </ac:picMkLst>
        </pc:picChg>
      </pc:sldChg>
      <pc:sldChg chg="new del">
        <pc:chgData name="hyuna park" userId="2dce6f0a453ecfd3" providerId="LiveId" clId="{AD708CC4-4922-4562-BE7A-9A569EFB641B}" dt="2024-11-01T01:51:08.985" v="756" actId="47"/>
        <pc:sldMkLst>
          <pc:docMk/>
          <pc:sldMk cId="11093715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D64E-7572-4AD7-914F-FD887F5DFB3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1CB1-DFAC-449C-BD10-EA41D2494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51CB1-DFAC-449C-BD10-EA41D2494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2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05001-0FE3-B608-18F3-52C308F1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CEBD0A-D77B-2F01-9FFB-378FE9827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A96FBB-1ECA-325B-3124-CDC8C4105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512D9-613F-BB67-BB76-C4C6B0B83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51CB1-DFAC-449C-BD10-EA41D2494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6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1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8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3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DA059F1-22E2-43D3-A078-EABF6F1207F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7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BC0B6-F075-4AA6-B013-22164E90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108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  <a:cs typeface="Kigelia" panose="020B0502040204020203" pitchFamily="34" charset="0"/>
              </a:rPr>
              <a:t>Vector Semantics and Embeddings</a:t>
            </a:r>
            <a:endParaRPr lang="ko-KR" altLang="en-US" dirty="0">
              <a:latin typeface="UD Digi Kyokasho NP-B" panose="02020700000000000000" pitchFamily="18" charset="-128"/>
              <a:cs typeface="Kigelia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3433C-FEEA-B656-CD9A-B3FE059F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0764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돋움" panose="020B0600000101010101" pitchFamily="34" charset="-127"/>
                <a:ea typeface="돋움" panose="020B0600000101010101" pitchFamily="34" charset="-127"/>
              </a:rPr>
              <a:t>4</a:t>
            </a:r>
            <a:r>
              <a:rPr lang="ko-KR" altLang="en-US" dirty="0">
                <a:latin typeface="돋움" panose="020B0600000101010101" pitchFamily="34" charset="-127"/>
                <a:ea typeface="돋움" panose="020B0600000101010101" pitchFamily="34" charset="-127"/>
              </a:rPr>
              <a:t>주차 발표 </a:t>
            </a:r>
            <a:r>
              <a:rPr lang="en-US" altLang="ko-KR" dirty="0">
                <a:latin typeface="돋움" panose="020B0600000101010101" pitchFamily="34" charset="-127"/>
                <a:ea typeface="돋움" panose="020B0600000101010101" pitchFamily="34" charset="-127"/>
              </a:rPr>
              <a:t>– </a:t>
            </a:r>
            <a:r>
              <a:rPr lang="ko-KR" altLang="en-US" dirty="0">
                <a:latin typeface="돋움" panose="020B0600000101010101" pitchFamily="34" charset="-127"/>
                <a:ea typeface="돋움" panose="020B0600000101010101" pitchFamily="34" charset="-127"/>
              </a:rPr>
              <a:t>박현아</a:t>
            </a:r>
          </a:p>
        </p:txBody>
      </p:sp>
    </p:spTree>
    <p:extLst>
      <p:ext uri="{BB962C8B-B14F-4D97-AF65-F5344CB8AC3E}">
        <p14:creationId xmlns:p14="http://schemas.microsoft.com/office/powerpoint/2010/main" val="11023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3A6E8-5913-F156-70C2-9882B5F4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PMI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35866-9EF4-A117-E899-D2908681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A32BD-5EF9-53BE-F28A-DC9AE553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26" y="3082064"/>
            <a:ext cx="4256250" cy="1208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478DED-B695-8977-DE31-3336A5AD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51" y="3105324"/>
            <a:ext cx="5594424" cy="11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7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8F75B-BD4E-44CD-6CDA-4A4DB94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1D1CE-BCC6-27EA-2B5C-F3FA3C33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ED6C8A-03C0-DAE0-65B6-07A2D1EC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73" y="4098376"/>
            <a:ext cx="3283942" cy="550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2EDC01-9FCF-3C55-BCFC-A483592A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73" y="5318032"/>
            <a:ext cx="4322094" cy="703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94C194-B56E-67AD-6E87-A91BDA14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86" y="2648750"/>
            <a:ext cx="7835034" cy="780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B94939-C4DD-F784-ACA9-0B6FC8512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216" y="4365303"/>
            <a:ext cx="4747208" cy="11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3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34C9E-7939-B82B-6A01-CD2501D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C35D2-763E-F9E6-6111-F657FE10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skip gram embeddings</a:t>
            </a:r>
          </a:p>
          <a:p>
            <a:endParaRPr lang="en-US" altLang="ko-KR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ko-KR" dirty="0">
                <a:latin typeface="UD Digi Kyokasho NP-B" panose="02020700000000000000" pitchFamily="18" charset="-128"/>
              </a:rPr>
              <a:t>1. Treat the target word and a neighboring context word as positive examples.</a:t>
            </a:r>
          </a:p>
          <a:p>
            <a:r>
              <a:rPr lang="en-US" altLang="ko-KR" dirty="0">
                <a:latin typeface="UD Digi Kyokasho NP-B" panose="02020700000000000000" pitchFamily="18" charset="-128"/>
              </a:rPr>
              <a:t> 2. Randomly sample other words in the lexicon to get negative samples.</a:t>
            </a:r>
          </a:p>
          <a:p>
            <a:r>
              <a:rPr lang="en-US" altLang="ko-KR" dirty="0">
                <a:latin typeface="UD Digi Kyokasho NP-B" panose="02020700000000000000" pitchFamily="18" charset="-128"/>
              </a:rPr>
              <a:t> 3. Use logistic regression to train a classifier to distinguish those two cases.</a:t>
            </a:r>
          </a:p>
          <a:p>
            <a:r>
              <a:rPr lang="en-US" altLang="ko-KR" dirty="0">
                <a:latin typeface="UD Digi Kyokasho NP-B" panose="02020700000000000000" pitchFamily="18" charset="-128"/>
              </a:rPr>
              <a:t> 4. Use the learned weights as the embeddings.</a:t>
            </a:r>
            <a:endParaRPr lang="ko-KR" altLang="en-US" dirty="0">
              <a:latin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68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0191-12BD-E4C3-1F8A-32EA703D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18C12-5EC4-531F-A286-CBCF4A0D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54AA9-2291-85AE-67CB-ED249AAE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706210" cy="658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0C9830-66AF-FA25-5C05-9F678957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3976"/>
            <a:ext cx="6737150" cy="1838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1C48DB-B4DA-80BA-6C2E-3C3581FFB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845" y="3238262"/>
            <a:ext cx="2762955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8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B2261-31F2-12BB-DFDB-71CDC8D6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6A9E5-BB9A-9D9E-1618-E6F9B46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BC09-5776-86BB-8053-A74B5A5F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</a:rPr>
              <a:t>Maximize the similarity of the target word, context word pairs drawn from the positive examples</a:t>
            </a:r>
          </a:p>
          <a:p>
            <a:r>
              <a:rPr lang="en-US" altLang="ko-KR" dirty="0">
                <a:latin typeface="UD Digi Kyokasho NP-B" panose="02020700000000000000" pitchFamily="18" charset="-128"/>
              </a:rPr>
              <a:t>Minimize the similarity of the pairs from the negative  examples.</a:t>
            </a:r>
            <a:endParaRPr lang="ko-KR" altLang="en-US" dirty="0">
              <a:latin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99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A5225-49DE-D964-4DF6-02665A9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4C8AF-D1C5-30E5-B544-C2FDBD53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손실함수 </a:t>
            </a:r>
            <a:r>
              <a:rPr lang="en-US" altLang="ko-KR" dirty="0"/>
              <a:t>L</a:t>
            </a:r>
            <a:r>
              <a:rPr lang="ko-KR" altLang="en-US" dirty="0"/>
              <a:t>을 최소화 하는 것이 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9BA16-DE22-1614-F5F7-5EBD86E4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58" y="2629660"/>
            <a:ext cx="5974902" cy="37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A752-4020-A0FB-ACDC-3C00973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Word2vec</a:t>
            </a:r>
            <a:endParaRPr lang="ko-KR" altLang="en-US" dirty="0">
              <a:latin typeface="UD Digi Kyokasho NP-B" panose="02020700000000000000" pitchFamily="18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95BF6-2318-1E7F-ADD1-D9A36B89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gradient descent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275488-0022-D0CE-2D62-534CDF3B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30" y="2535133"/>
            <a:ext cx="6435778" cy="271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8EB329-702A-C792-66C4-4EF2CFE7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648" y="2277788"/>
            <a:ext cx="6112272" cy="18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3A4E-AA87-9581-E677-DD4D22D0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Contents</a:t>
            </a:r>
            <a:endParaRPr lang="ko-KR" altLang="en-US" dirty="0">
              <a:latin typeface="UD Digi Kyokasho NP-B" panose="02020700000000000000" pitchFamily="18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BCD3D-28E7-53EC-724E-2F13FF2E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1. Introduction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2. Lexical Semantics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3. Vector Semantics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4. Words and Vectors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5. Cosine for measuring similarity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6. TF-IDF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7. PMI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8. Word2vec</a:t>
            </a:r>
          </a:p>
        </p:txBody>
      </p:sp>
    </p:spTree>
    <p:extLst>
      <p:ext uri="{BB962C8B-B14F-4D97-AF65-F5344CB8AC3E}">
        <p14:creationId xmlns:p14="http://schemas.microsoft.com/office/powerpoint/2010/main" val="26673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B2C6-1C9B-6451-9280-E4508673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23770-DCE9-2A6F-A927-280F8B66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수렴 진화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(convergent evolution)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생물학적으로 전혀 다른 종이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비슷환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환경에 적응하여 유사한 모습을 띄는 것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분포 가설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(distributional hypothesis)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비슷한 맥락에서 사용된 단어들이 비슷한 의미를 지니는 관계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=&gt; vector semantics!!</a:t>
            </a:r>
          </a:p>
        </p:txBody>
      </p:sp>
    </p:spTree>
    <p:extLst>
      <p:ext uri="{BB962C8B-B14F-4D97-AF65-F5344CB8AC3E}">
        <p14:creationId xmlns:p14="http://schemas.microsoft.com/office/powerpoint/2010/main" val="102618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6AC43-1862-7A80-51BF-A85B645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Lexical Semantics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86070-7412-CD3E-761B-4ED81CBD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lemma, citation form, wordforms, word sense, polysemous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Ex)</a:t>
            </a:r>
            <a:r>
              <a:rPr lang="ko-KR" altLang="en-US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mouse/mice, sing/sang</a:t>
            </a:r>
          </a:p>
          <a:p>
            <a:r>
              <a:rPr lang="ko-KR" altLang="en-US" sz="2400" dirty="0">
                <a:latin typeface="돋움" panose="020B0600000101010101" pitchFamily="34" charset="-127"/>
                <a:ea typeface="돋움" panose="020B0600000101010101" pitchFamily="34" charset="-127"/>
              </a:rPr>
              <a:t>동의어</a:t>
            </a: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(synonym), </a:t>
            </a:r>
            <a:r>
              <a:rPr lang="ko-KR" altLang="en-US" sz="2400" dirty="0">
                <a:latin typeface="돋움" panose="020B0600000101010101" pitchFamily="34" charset="-127"/>
                <a:ea typeface="돋움" panose="020B0600000101010101" pitchFamily="34" charset="-127"/>
              </a:rPr>
              <a:t>유사</a:t>
            </a: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(similarity)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Ex) couch/sofa, dog/cat</a:t>
            </a:r>
          </a:p>
          <a:p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 relatedness(association), semantic field, semantic frame</a:t>
            </a:r>
          </a:p>
          <a:p>
            <a:pPr marL="0" indent="0">
              <a:buNone/>
            </a:pPr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Ex) coffee/cup</a:t>
            </a:r>
          </a:p>
          <a:p>
            <a:r>
              <a:rPr lang="en-US" altLang="ko-KR" sz="2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affective meaning(connotations)</a:t>
            </a:r>
          </a:p>
          <a:p>
            <a:pPr marL="0" indent="0">
              <a:buNone/>
            </a:pPr>
            <a:endParaRPr lang="en-US" altLang="ko-KR" sz="2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0" indent="0">
              <a:buNone/>
            </a:pPr>
            <a:endParaRPr lang="en-US" altLang="ko-KR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endParaRPr lang="ko-KR" altLang="en-US" dirty="0">
              <a:latin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6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4B2D-0F11-6EA6-C90F-D14581F0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Vector Semantics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7A415-A342-04B0-F48B-82A6AB88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UD Digi Kyokasho NP-B" panose="02020700000000000000" pitchFamily="18" charset="-128"/>
              </a:rPr>
              <a:t>모르는 단어 </a:t>
            </a:r>
            <a:r>
              <a:rPr lang="en-US" altLang="ko-KR" dirty="0">
                <a:latin typeface="UD Digi Kyokasho NP-B" panose="02020700000000000000" pitchFamily="18" charset="-128"/>
              </a:rPr>
              <a:t>: </a:t>
            </a:r>
            <a:r>
              <a:rPr lang="en-US" altLang="ko-KR" dirty="0" err="1">
                <a:latin typeface="UD Digi Kyokasho NP-B" panose="02020700000000000000" pitchFamily="18" charset="-128"/>
              </a:rPr>
              <a:t>Ongchoi</a:t>
            </a:r>
            <a:endParaRPr lang="en-US" altLang="ko-KR" dirty="0">
              <a:latin typeface="UD Digi Kyokasho NP-B" panose="02020700000000000000" pitchFamily="18" charset="-128"/>
            </a:endParaRPr>
          </a:p>
          <a:p>
            <a:pPr marL="0" indent="0">
              <a:buNone/>
            </a:pPr>
            <a:r>
              <a:rPr lang="en-US" altLang="ko-KR" dirty="0" err="1">
                <a:latin typeface="UD Digi Kyokasho NP-B" panose="02020700000000000000" pitchFamily="18" charset="-128"/>
              </a:rPr>
              <a:t>Ongchoi</a:t>
            </a:r>
            <a:r>
              <a:rPr lang="en-US" altLang="ko-KR" dirty="0">
                <a:latin typeface="UD Digi Kyokasho NP-B" panose="02020700000000000000" pitchFamily="18" charset="-128"/>
              </a:rPr>
              <a:t> is delicious sauteed with garlic.</a:t>
            </a:r>
          </a:p>
          <a:p>
            <a:pPr marL="0" indent="0">
              <a:buNone/>
            </a:pPr>
            <a:r>
              <a:rPr lang="en-US" altLang="ko-KR" dirty="0" err="1">
                <a:latin typeface="UD Digi Kyokasho NP-B" panose="02020700000000000000" pitchFamily="18" charset="-128"/>
              </a:rPr>
              <a:t>Ongchoi</a:t>
            </a:r>
            <a:r>
              <a:rPr lang="en-US" altLang="ko-KR" dirty="0">
                <a:latin typeface="UD Digi Kyokasho NP-B" panose="02020700000000000000" pitchFamily="18" charset="-128"/>
              </a:rPr>
              <a:t> is superb over rice.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</a:rPr>
              <a:t>...</a:t>
            </a:r>
            <a:r>
              <a:rPr lang="en-US" altLang="ko-KR" dirty="0" err="1">
                <a:latin typeface="UD Digi Kyokasho NP-B" panose="02020700000000000000" pitchFamily="18" charset="-128"/>
              </a:rPr>
              <a:t>ongchoi</a:t>
            </a:r>
            <a:r>
              <a:rPr lang="en-US" altLang="ko-KR" dirty="0">
                <a:latin typeface="UD Digi Kyokasho NP-B" panose="02020700000000000000" pitchFamily="18" charset="-128"/>
              </a:rPr>
              <a:t> leaves with salty sauces...</a:t>
            </a:r>
            <a:endParaRPr lang="ko-KR" altLang="en-US" dirty="0">
              <a:latin typeface="UD Digi Kyokasho NP-B" panose="02020700000000000000" pitchFamily="18" charset="-128"/>
            </a:endParaRPr>
          </a:p>
          <a:p>
            <a:pPr marL="0" indent="0">
              <a:buNone/>
            </a:pPr>
            <a:endParaRPr lang="en-US" altLang="ko-KR" dirty="0">
              <a:latin typeface="UD Digi Kyokasho NP-B" panose="02020700000000000000" pitchFamily="18" charset="-128"/>
            </a:endParaRPr>
          </a:p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embeddings</a:t>
            </a:r>
            <a:endParaRPr lang="ko-KR" altLang="en-US" dirty="0">
              <a:latin typeface="UD Digi Kyokasho NP-B" panose="02020700000000000000" pitchFamily="18" charset="-128"/>
            </a:endParaRPr>
          </a:p>
          <a:p>
            <a:endParaRPr lang="en-US" altLang="ko-KR" dirty="0">
              <a:latin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557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FA88C-8126-0238-DC62-4D3555F4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65A5-FE9C-DA61-0C6A-C5C51D4D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Words and Vectors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79A49-978D-9296-CEB6-F53699A0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</a:rPr>
              <a:t>co-occurrence matrix</a:t>
            </a:r>
            <a:r>
              <a:rPr lang="ko-KR" altLang="en-US" dirty="0">
                <a:latin typeface="UD Digi Kyokasho NP-B" panose="02020700000000000000" pitchFamily="18" charset="-128"/>
              </a:rPr>
              <a:t> </a:t>
            </a:r>
            <a:r>
              <a:rPr lang="en-US" altLang="ko-KR" dirty="0">
                <a:latin typeface="UD Digi Kyokasho NP-B" panose="02020700000000000000" pitchFamily="18" charset="-128"/>
              </a:rPr>
              <a:t>:</a:t>
            </a:r>
            <a:r>
              <a:rPr lang="ko-KR" altLang="en-US" dirty="0">
                <a:latin typeface="UD Digi Kyokasho NP-B" panose="02020700000000000000" pitchFamily="18" charset="-128"/>
              </a:rPr>
              <a:t> 문서</a:t>
            </a:r>
            <a:r>
              <a:rPr lang="en-US" altLang="ko-KR" dirty="0">
                <a:latin typeface="UD Digi Kyokasho NP-B" panose="02020700000000000000" pitchFamily="18" charset="-128"/>
              </a:rPr>
              <a:t>-</a:t>
            </a:r>
            <a:r>
              <a:rPr lang="ko-KR" altLang="en-US" dirty="0">
                <a:latin typeface="UD Digi Kyokasho NP-B" panose="02020700000000000000" pitchFamily="18" charset="-128"/>
              </a:rPr>
              <a:t>단어</a:t>
            </a:r>
            <a:r>
              <a:rPr lang="en-US" altLang="ko-KR" dirty="0">
                <a:latin typeface="UD Digi Kyokasho NP-B" panose="02020700000000000000" pitchFamily="18" charset="-128"/>
              </a:rPr>
              <a:t>, </a:t>
            </a:r>
            <a:r>
              <a:rPr lang="ko-KR" altLang="en-US" dirty="0">
                <a:latin typeface="UD Digi Kyokasho NP-B" panose="02020700000000000000" pitchFamily="18" charset="-128"/>
              </a:rPr>
              <a:t>단어</a:t>
            </a:r>
            <a:r>
              <a:rPr lang="en-US" altLang="ko-KR" dirty="0">
                <a:latin typeface="UD Digi Kyokasho NP-B" panose="02020700000000000000" pitchFamily="18" charset="-128"/>
              </a:rPr>
              <a:t>-</a:t>
            </a:r>
            <a:r>
              <a:rPr lang="ko-KR" altLang="en-US" dirty="0">
                <a:latin typeface="UD Digi Kyokasho NP-B" panose="02020700000000000000" pitchFamily="18" charset="-128"/>
              </a:rPr>
              <a:t>단어</a:t>
            </a:r>
            <a:endParaRPr lang="en-US" altLang="ko-KR" dirty="0">
              <a:latin typeface="UD Digi Kyokasho NP-B" panose="02020700000000000000" pitchFamily="18" charset="-128"/>
            </a:endParaRPr>
          </a:p>
          <a:p>
            <a:pPr marL="0" indent="0">
              <a:buNone/>
            </a:pPr>
            <a:endParaRPr lang="en-US" altLang="ko-KR" dirty="0">
              <a:latin typeface="UD Digi Kyokasho NP-B" panose="02020700000000000000" pitchFamily="18" charset="-128"/>
            </a:endParaRPr>
          </a:p>
          <a:p>
            <a:r>
              <a:rPr lang="ko-KR" altLang="en-US" dirty="0">
                <a:latin typeface="UD Digi Kyokasho NP-B" panose="02020700000000000000" pitchFamily="18" charset="-128"/>
              </a:rPr>
              <a:t>문서</a:t>
            </a:r>
            <a:r>
              <a:rPr lang="en-US" altLang="ko-KR" dirty="0">
                <a:latin typeface="UD Digi Kyokasho NP-B" panose="02020700000000000000" pitchFamily="18" charset="-128"/>
              </a:rPr>
              <a:t>-</a:t>
            </a:r>
            <a:r>
              <a:rPr lang="ko-KR" altLang="en-US" dirty="0">
                <a:latin typeface="UD Digi Kyokasho NP-B" panose="02020700000000000000" pitchFamily="18" charset="-128"/>
              </a:rPr>
              <a:t>단어 행렬</a:t>
            </a:r>
            <a:r>
              <a:rPr lang="en-US" altLang="ko-KR" dirty="0">
                <a:latin typeface="UD Digi Kyokasho NP-B" panose="02020700000000000000" pitchFamily="18" charset="-128"/>
              </a:rPr>
              <a:t>(term-document matrix)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650F5-5293-D62B-0828-DB84ADAD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0" y="3920319"/>
            <a:ext cx="10025418" cy="1801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9F98C-1570-42C5-516E-057BC7B2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9" y="3884520"/>
            <a:ext cx="10025417" cy="185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A830D9-126E-289F-AFE5-9EF79EE5F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048" y="500276"/>
            <a:ext cx="7731378" cy="3206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A04CF8-AA69-F5DC-87B5-AB3C56BB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87" y="3933943"/>
            <a:ext cx="10228583" cy="18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D944-91B4-B3EE-322D-227469C1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B13E0-1FF2-43B3-E669-AFD4823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Words and Vectors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8A405-9352-5325-9420-9B4306BF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UD Digi Kyokasho NP-B" panose="02020700000000000000" pitchFamily="18" charset="-128"/>
              </a:rPr>
              <a:t>단어</a:t>
            </a:r>
            <a:r>
              <a:rPr lang="en-US" altLang="ko-KR" dirty="0">
                <a:latin typeface="UD Digi Kyokasho NP-B" panose="02020700000000000000" pitchFamily="18" charset="-128"/>
              </a:rPr>
              <a:t>-</a:t>
            </a:r>
            <a:r>
              <a:rPr lang="ko-KR" altLang="en-US" dirty="0">
                <a:latin typeface="UD Digi Kyokasho NP-B" panose="02020700000000000000" pitchFamily="18" charset="-128"/>
              </a:rPr>
              <a:t>단어 행렬</a:t>
            </a:r>
            <a:r>
              <a:rPr lang="en-US" altLang="ko-KR" dirty="0">
                <a:latin typeface="UD Digi Kyokasho NP-B" panose="02020700000000000000" pitchFamily="18" charset="-128"/>
              </a:rPr>
              <a:t>(term-term matrix)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D23DDE-2512-9BE2-E9A2-EA11B41B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95" y="919873"/>
            <a:ext cx="8473809" cy="3194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AD7DA9-E9D3-F09C-B47E-305AAE5A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92" y="4839145"/>
            <a:ext cx="9129124" cy="16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2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80C58-646C-AB65-A9C5-42F47AC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Cosine for measuring similarity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14D07-33A7-687A-CE26-F1753ACC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30BBD-B7EB-0EE1-DC24-802B922C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26" y="1690688"/>
            <a:ext cx="6637068" cy="2915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0ACBC8-B0A8-1D48-38C9-E017659F8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12" y="4780879"/>
            <a:ext cx="5108812" cy="17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275C2-B291-5CCF-2CC4-851CF3D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TF-IDF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38D0-2509-7182-1D50-7B14955F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DF1C4-07AE-F0C2-C945-6BFD479D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3" y="1565978"/>
            <a:ext cx="2746254" cy="569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B74B4-07F8-6142-600E-C95B55F4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04" y="2341721"/>
            <a:ext cx="7014392" cy="1153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C0C718-76E4-2DD1-2B48-FB1E13EC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465" y="3629896"/>
            <a:ext cx="2649070" cy="10684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FA4B39-8815-9EDC-2F79-51FFF4D15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634" y="4988405"/>
            <a:ext cx="3760732" cy="11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309</Words>
  <Application>Microsoft Office PowerPoint</Application>
  <PresentationFormat>와이드스크린</PresentationFormat>
  <Paragraphs>63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UD Digi Kyokasho NP-B</vt:lpstr>
      <vt:lpstr>돋움</vt:lpstr>
      <vt:lpstr>맑은 고딕</vt:lpstr>
      <vt:lpstr>Aptos</vt:lpstr>
      <vt:lpstr>Aptos Display</vt:lpstr>
      <vt:lpstr>Arial</vt:lpstr>
      <vt:lpstr>Office Theme</vt:lpstr>
      <vt:lpstr>Vector Semantics and Embeddings</vt:lpstr>
      <vt:lpstr>Contents</vt:lpstr>
      <vt:lpstr>Introduction</vt:lpstr>
      <vt:lpstr>Lexical Semantics</vt:lpstr>
      <vt:lpstr>Vector Semantics</vt:lpstr>
      <vt:lpstr>Words and Vectors</vt:lpstr>
      <vt:lpstr>Words and Vectors</vt:lpstr>
      <vt:lpstr>Cosine for measuring similarity</vt:lpstr>
      <vt:lpstr>TF-IDF</vt:lpstr>
      <vt:lpstr>PMI</vt:lpstr>
      <vt:lpstr>Word2vec</vt:lpstr>
      <vt:lpstr>Word2vec</vt:lpstr>
      <vt:lpstr>Word2vec</vt:lpstr>
      <vt:lpstr>Word2vec</vt:lpstr>
      <vt:lpstr>Word2vec</vt:lpstr>
      <vt:lpstr>Word2vec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hyuna park</dc:creator>
  <cp:lastModifiedBy>hyuna park</cp:lastModifiedBy>
  <cp:revision>1</cp:revision>
  <dcterms:created xsi:type="dcterms:W3CDTF">2024-10-31T19:23:06Z</dcterms:created>
  <dcterms:modified xsi:type="dcterms:W3CDTF">2024-11-01T02:41:14Z</dcterms:modified>
</cp:coreProperties>
</file>