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2D84C-FD49-7CEA-8CD3-87C324126A12}" v="414" dt="2025-04-04T11:53:35.081"/>
    <p1510:client id="{A7B79342-749B-9BF8-8DF9-7DEE6BB9A10D}" v="7" dt="2025-04-04T11:38:27.771"/>
    <p1510:client id="{D8352806-5FC9-AA06-2A79-25873C98B409}" v="8" dt="2025-04-04T08:59:03.023"/>
    <p1510:client id="{E83126AB-EC60-7B6D-1347-4E8BC9AC1E83}" v="22" dt="2025-04-04T10:16:1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luri Avril Nkuna" userId="S::st10437226@rcconnect.edu.za::1e01a7e3-d306-400a-88a1-8b4afeb891d6" providerId="AD" clId="Web-{E83126AB-EC60-7B6D-1347-4E8BC9AC1E83}"/>
    <pc:docChg chg="modSld">
      <pc:chgData name="Muhluri Avril Nkuna" userId="S::st10437226@rcconnect.edu.za::1e01a7e3-d306-400a-88a1-8b4afeb891d6" providerId="AD" clId="Web-{E83126AB-EC60-7B6D-1347-4E8BC9AC1E83}" dt="2025-04-04T10:16:19.958" v="21" actId="20577"/>
      <pc:docMkLst>
        <pc:docMk/>
      </pc:docMkLst>
      <pc:sldChg chg="modSp">
        <pc:chgData name="Muhluri Avril Nkuna" userId="S::st10437226@rcconnect.edu.za::1e01a7e3-d306-400a-88a1-8b4afeb891d6" providerId="AD" clId="Web-{E83126AB-EC60-7B6D-1347-4E8BC9AC1E83}" dt="2025-04-04T10:16:19.958" v="21" actId="20577"/>
        <pc:sldMkLst>
          <pc:docMk/>
          <pc:sldMk cId="109857222" sldId="256"/>
        </pc:sldMkLst>
        <pc:spChg chg="mod">
          <ac:chgData name="Muhluri Avril Nkuna" userId="S::st10437226@rcconnect.edu.za::1e01a7e3-d306-400a-88a1-8b4afeb891d6" providerId="AD" clId="Web-{E83126AB-EC60-7B6D-1347-4E8BC9AC1E83}" dt="2025-04-04T10:16:19.958" v="2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uhluri Avril Nkuna" userId="S::st10437226@rcconnect.edu.za::1e01a7e3-d306-400a-88a1-8b4afeb891d6" providerId="AD" clId="Web-{9AA2D84C-FD49-7CEA-8CD3-87C324126A12}"/>
    <pc:docChg chg="addSld delSld modSld">
      <pc:chgData name="Muhluri Avril Nkuna" userId="S::st10437226@rcconnect.edu.za::1e01a7e3-d306-400a-88a1-8b4afeb891d6" providerId="AD" clId="Web-{9AA2D84C-FD49-7CEA-8CD3-87C324126A12}" dt="2025-04-04T11:53:35.081" v="502"/>
      <pc:docMkLst>
        <pc:docMk/>
      </pc:docMkLst>
      <pc:sldChg chg="addSp delSp modSp mod setClrOvrMap">
        <pc:chgData name="Muhluri Avril Nkuna" userId="S::st10437226@rcconnect.edu.za::1e01a7e3-d306-400a-88a1-8b4afeb891d6" providerId="AD" clId="Web-{9AA2D84C-FD49-7CEA-8CD3-87C324126A12}" dt="2025-04-04T11:46:14.622" v="439"/>
        <pc:sldMkLst>
          <pc:docMk/>
          <pc:sldMk cId="109857222" sldId="256"/>
        </pc:sldMkLst>
        <pc:spChg chg="mod ord">
          <ac:chgData name="Muhluri Avril Nkuna" userId="S::st10437226@rcconnect.edu.za::1e01a7e3-d306-400a-88a1-8b4afeb891d6" providerId="AD" clId="Web-{9AA2D84C-FD49-7CEA-8CD3-87C324126A12}" dt="2025-04-04T11:46:14.622" v="43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46:14.622" v="439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uhluri Avril Nkuna" userId="S::st10437226@rcconnect.edu.za::1e01a7e3-d306-400a-88a1-8b4afeb891d6" providerId="AD" clId="Web-{9AA2D84C-FD49-7CEA-8CD3-87C324126A12}" dt="2025-04-04T10:46:53.621" v="48"/>
          <ac:spMkLst>
            <pc:docMk/>
            <pc:sldMk cId="109857222" sldId="256"/>
            <ac:spMk id="23" creationId="{19F9BF86-FE94-4517-B97D-026C7515E589}"/>
          </ac:spMkLst>
        </pc:spChg>
        <pc:spChg chg="del">
          <ac:chgData name="Muhluri Avril Nkuna" userId="S::st10437226@rcconnect.edu.za::1e01a7e3-d306-400a-88a1-8b4afeb891d6" providerId="AD" clId="Web-{9AA2D84C-FD49-7CEA-8CD3-87C324126A12}" dt="2025-04-04T10:46:53.621" v="48"/>
          <ac:spMkLst>
            <pc:docMk/>
            <pc:sldMk cId="109857222" sldId="256"/>
            <ac:spMk id="25" creationId="{72E284DE-AB43-1296-3166-892F44A3A2E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10.795" v="160"/>
          <ac:spMkLst>
            <pc:docMk/>
            <pc:sldMk cId="109857222" sldId="256"/>
            <ac:spMk id="31" creationId="{19F9BF86-FE94-4517-B97D-026C7515E58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10.795" v="160"/>
          <ac:spMkLst>
            <pc:docMk/>
            <pc:sldMk cId="109857222" sldId="256"/>
            <ac:spMk id="33" creationId="{36136311-C81B-47C5-AE0A-5641A5A59520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8:54.764" v="151"/>
          <ac:spMkLst>
            <pc:docMk/>
            <pc:sldMk cId="109857222" sldId="256"/>
            <ac:spMk id="40" creationId="{D983080A-6551-4451-BD82-99B048897B2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03.061" v="153"/>
          <ac:spMkLst>
            <pc:docMk/>
            <pc:sldMk cId="109857222" sldId="256"/>
            <ac:spMk id="44" creationId="{19F9BF86-FE94-4517-B97D-026C7515E58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05.498" v="155"/>
          <ac:spMkLst>
            <pc:docMk/>
            <pc:sldMk cId="109857222" sldId="256"/>
            <ac:spMk id="47" creationId="{59A9681A-2486-4655-A876-E26402CA2EF6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05.498" v="155"/>
          <ac:spMkLst>
            <pc:docMk/>
            <pc:sldMk cId="109857222" sldId="256"/>
            <ac:spMk id="48" creationId="{C9BB6818-31C2-4340-98F8-64FF7F46A414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07.998" v="157"/>
          <ac:spMkLst>
            <pc:docMk/>
            <pc:sldMk cId="109857222" sldId="256"/>
            <ac:spMk id="51" creationId="{19F9BF86-FE94-4517-B97D-026C7515E58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07.998" v="157"/>
          <ac:spMkLst>
            <pc:docMk/>
            <pc:sldMk cId="109857222" sldId="256"/>
            <ac:spMk id="52" creationId="{9E9D00D9-C4F5-471E-BE2C-126CB112A6B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10.780" v="159"/>
          <ac:spMkLst>
            <pc:docMk/>
            <pc:sldMk cId="109857222" sldId="256"/>
            <ac:spMk id="55" creationId="{46B9231A-B34B-4A29-A6AC-532E1EE81575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9:10.780" v="159"/>
          <ac:spMkLst>
            <pc:docMk/>
            <pc:sldMk cId="109857222" sldId="256"/>
            <ac:spMk id="57" creationId="{18C4B595-1116-F2AF-535F-342F7BA25D17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3:55.949" v="367"/>
          <ac:spMkLst>
            <pc:docMk/>
            <pc:sldMk cId="109857222" sldId="256"/>
            <ac:spMk id="59" creationId="{19F9BF86-FE94-4517-B97D-026C7515E58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3:55.949" v="366"/>
          <ac:spMkLst>
            <pc:docMk/>
            <pc:sldMk cId="109857222" sldId="256"/>
            <ac:spMk id="67" creationId="{406BD704-01C2-4341-B99A-116CC7EC56EF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3:55.949" v="366"/>
          <ac:spMkLst>
            <pc:docMk/>
            <pc:sldMk cId="109857222" sldId="256"/>
            <ac:spMk id="69" creationId="{0225C01B-A296-4FAA-AA46-794F27DF6934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6:14.622" v="439"/>
          <ac:spMkLst>
            <pc:docMk/>
            <pc:sldMk cId="109857222" sldId="256"/>
            <ac:spMk id="74" creationId="{744CAA32-F237-419C-A2DD-43C28D920D3C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46:14.622" v="439"/>
          <ac:spMkLst>
            <pc:docMk/>
            <pc:sldMk cId="109857222" sldId="256"/>
            <ac:spMk id="80" creationId="{46B9231A-B34B-4A29-A6AC-532E1EE81575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46:14.622" v="439"/>
          <ac:spMkLst>
            <pc:docMk/>
            <pc:sldMk cId="109857222" sldId="256"/>
            <ac:spMk id="84" creationId="{18C4B595-1116-F2AF-535F-342F7BA25D17}"/>
          </ac:spMkLst>
        </pc:spChg>
        <pc:picChg chg="mod ord">
          <ac:chgData name="Muhluri Avril Nkuna" userId="S::st10437226@rcconnect.edu.za::1e01a7e3-d306-400a-88a1-8b4afeb891d6" providerId="AD" clId="Web-{9AA2D84C-FD49-7CEA-8CD3-87C324126A12}" dt="2025-04-04T11:46:14.622" v="439"/>
          <ac:picMkLst>
            <pc:docMk/>
            <pc:sldMk cId="109857222" sldId="256"/>
            <ac:picMk id="24" creationId="{1A84B307-3DB0-8475-869B-F97F901B07D6}"/>
          </ac:picMkLst>
        </pc:picChg>
        <pc:cxnChg chg="del">
          <ac:chgData name="Muhluri Avril Nkuna" userId="S::st10437226@rcconnect.edu.za::1e01a7e3-d306-400a-88a1-8b4afeb891d6" providerId="AD" clId="Web-{9AA2D84C-FD49-7CEA-8CD3-87C324126A12}" dt="2025-04-04T10:46:53.621" v="48"/>
          <ac:cxnSpMkLst>
            <pc:docMk/>
            <pc:sldMk cId="109857222" sldId="256"/>
            <ac:cxnSpMk id="26" creationId="{97CC2FE6-3AD0-4131-B4BC-1F4D65E25E13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9:10.795" v="160"/>
          <ac:cxnSpMkLst>
            <pc:docMk/>
            <pc:sldMk cId="109857222" sldId="256"/>
            <ac:cxnSpMk id="35" creationId="{7CC73A33-65FF-41A9-A3B0-006753CD1028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8:54.764" v="151"/>
          <ac:cxnSpMkLst>
            <pc:docMk/>
            <pc:sldMk cId="109857222" sldId="256"/>
            <ac:cxnSpMk id="42" creationId="{8A5C8BF2-C035-4BFF-8802-A39723834415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9:03.061" v="153"/>
          <ac:cxnSpMkLst>
            <pc:docMk/>
            <pc:sldMk cId="109857222" sldId="256"/>
            <ac:cxnSpMk id="45" creationId="{6CA391F1-4B2C-521B-F6A5-52C74B30349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9:05.498" v="155"/>
          <ac:cxnSpMkLst>
            <pc:docMk/>
            <pc:sldMk cId="109857222" sldId="256"/>
            <ac:cxnSpMk id="49" creationId="{F0CE0765-E93C-4D37-9D5F-D464EFB10FA7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9:07.998" v="157"/>
          <ac:cxnSpMkLst>
            <pc:docMk/>
            <pc:sldMk cId="109857222" sldId="256"/>
            <ac:cxnSpMk id="53" creationId="{97CC2FE6-3AD0-4131-B4BC-1F4D65E25E13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9:10.780" v="159"/>
          <ac:cxnSpMkLst>
            <pc:docMk/>
            <pc:sldMk cId="109857222" sldId="256"/>
            <ac:cxnSpMk id="56" creationId="{F0CE0765-E93C-4D37-9D5F-D464EFB10FA7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3:55.949" v="367"/>
          <ac:cxnSpMkLst>
            <pc:docMk/>
            <pc:sldMk cId="109857222" sldId="256"/>
            <ac:cxnSpMk id="60" creationId="{6CA391F1-4B2C-521B-F6A5-52C74B30349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3:55.949" v="366"/>
          <ac:cxnSpMkLst>
            <pc:docMk/>
            <pc:sldMk cId="109857222" sldId="256"/>
            <ac:cxnSpMk id="65" creationId="{118E06E4-607B-144B-382B-AD3D06B1EE8C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3:55.949" v="366"/>
          <ac:cxnSpMkLst>
            <pc:docMk/>
            <pc:sldMk cId="109857222" sldId="256"/>
            <ac:cxnSpMk id="71" creationId="{62713E66-598D-4B8A-9D2A-67C7AF46EF1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6:14.622" v="439"/>
          <ac:cxnSpMkLst>
            <pc:docMk/>
            <pc:sldMk cId="109857222" sldId="256"/>
            <ac:cxnSpMk id="73" creationId="{118E06E4-607B-144B-382B-AD3D06B1EE8C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6:14.622" v="439"/>
          <ac:cxnSpMkLst>
            <pc:docMk/>
            <pc:sldMk cId="109857222" sldId="256"/>
            <ac:cxnSpMk id="75" creationId="{691422F5-4221-4812-AFD9-5479C6D60AD9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46:14.622" v="439"/>
          <ac:cxnSpMkLst>
            <pc:docMk/>
            <pc:sldMk cId="109857222" sldId="256"/>
            <ac:cxnSpMk id="82" creationId="{F0CE0765-E93C-4D37-9D5F-D464EFB10FA7}"/>
          </ac:cxnSpMkLst>
        </pc:cxnChg>
      </pc:sldChg>
      <pc:sldChg chg="addSp delSp modSp mod setBg">
        <pc:chgData name="Muhluri Avril Nkuna" userId="S::st10437226@rcconnect.edu.za::1e01a7e3-d306-400a-88a1-8b4afeb891d6" providerId="AD" clId="Web-{9AA2D84C-FD49-7CEA-8CD3-87C324126A12}" dt="2025-04-04T11:51:45.517" v="491" actId="20577"/>
        <pc:sldMkLst>
          <pc:docMk/>
          <pc:sldMk cId="2581299811" sldId="257"/>
        </pc:sldMkLst>
        <pc:spChg chg="mod">
          <ac:chgData name="Muhluri Avril Nkuna" userId="S::st10437226@rcconnect.edu.za::1e01a7e3-d306-400a-88a1-8b4afeb891d6" providerId="AD" clId="Web-{9AA2D84C-FD49-7CEA-8CD3-87C324126A12}" dt="2025-04-04T11:51:45.517" v="491" actId="20577"/>
          <ac:spMkLst>
            <pc:docMk/>
            <pc:sldMk cId="2581299811" sldId="257"/>
            <ac:spMk id="2" creationId="{727D9AA2-2C7E-D5C0-056D-6F7391ADB273}"/>
          </ac:spMkLst>
        </pc:spChg>
        <pc:spChg chg="mod">
          <ac:chgData name="Muhluri Avril Nkuna" userId="S::st10437226@rcconnect.edu.za::1e01a7e3-d306-400a-88a1-8b4afeb891d6" providerId="AD" clId="Web-{9AA2D84C-FD49-7CEA-8CD3-87C324126A12}" dt="2025-04-04T11:45:25.278" v="409"/>
          <ac:spMkLst>
            <pc:docMk/>
            <pc:sldMk cId="2581299811" sldId="257"/>
            <ac:spMk id="3" creationId="{97CE0ACA-9816-DE6E-F70E-7F3CCABCD9E8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15.130" v="9"/>
          <ac:spMkLst>
            <pc:docMk/>
            <pc:sldMk cId="2581299811" sldId="257"/>
            <ac:spMk id="8" creationId="{063F27BC-7079-4FF7-8F7C-ABC82FA3C247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14.240" v="7"/>
          <ac:spMkLst>
            <pc:docMk/>
            <pc:sldMk cId="2581299811" sldId="257"/>
            <ac:spMk id="10" creationId="{063F27BC-7079-4FF7-8F7C-ABC82FA3C247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16.786" v="11"/>
          <ac:spMkLst>
            <pc:docMk/>
            <pc:sldMk cId="2581299811" sldId="257"/>
            <ac:spMk id="16" creationId="{063F27BC-7079-4FF7-8F7C-ABC82FA3C247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23.177" v="13"/>
          <ac:spMkLst>
            <pc:docMk/>
            <pc:sldMk cId="2581299811" sldId="257"/>
            <ac:spMk id="20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24.818" v="15"/>
          <ac:spMkLst>
            <pc:docMk/>
            <pc:sldMk cId="2581299811" sldId="257"/>
            <ac:spMk id="23" creationId="{EEF92585-7A99-6108-9663-8C59032742E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39:27.443" v="17"/>
          <ac:spMkLst>
            <pc:docMk/>
            <pc:sldMk cId="2581299811" sldId="257"/>
            <ac:spMk id="25" creationId="{EEF92585-7A99-6108-9663-8C59032742E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19.884" v="41"/>
          <ac:spMkLst>
            <pc:docMk/>
            <pc:sldMk cId="2581299811" sldId="257"/>
            <ac:spMk id="27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2:50.977" v="20"/>
          <ac:spMkLst>
            <pc:docMk/>
            <pc:sldMk cId="2581299811" sldId="257"/>
            <ac:spMk id="33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2:52.868" v="22"/>
          <ac:spMkLst>
            <pc:docMk/>
            <pc:sldMk cId="2581299811" sldId="257"/>
            <ac:spMk id="37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2:56.618" v="24"/>
          <ac:spMkLst>
            <pc:docMk/>
            <pc:sldMk cId="2581299811" sldId="257"/>
            <ac:spMk id="40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01.649" v="26"/>
          <ac:spMkLst>
            <pc:docMk/>
            <pc:sldMk cId="2581299811" sldId="257"/>
            <ac:spMk id="43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02.430" v="28"/>
          <ac:spMkLst>
            <pc:docMk/>
            <pc:sldMk cId="2581299811" sldId="257"/>
            <ac:spMk id="46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03.993" v="30"/>
          <ac:spMkLst>
            <pc:docMk/>
            <pc:sldMk cId="2581299811" sldId="257"/>
            <ac:spMk id="49" creationId="{1653AE3C-AC4F-907C-B473-B9A30D21506F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05.774" v="32"/>
          <ac:spMkLst>
            <pc:docMk/>
            <pc:sldMk cId="2581299811" sldId="257"/>
            <ac:spMk id="51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13.524" v="34"/>
          <ac:spMkLst>
            <pc:docMk/>
            <pc:sldMk cId="2581299811" sldId="257"/>
            <ac:spMk id="54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15.274" v="36"/>
          <ac:spMkLst>
            <pc:docMk/>
            <pc:sldMk cId="2581299811" sldId="257"/>
            <ac:spMk id="57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17.368" v="38"/>
          <ac:spMkLst>
            <pc:docMk/>
            <pc:sldMk cId="2581299811" sldId="257"/>
            <ac:spMk id="60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43:19.868" v="40"/>
          <ac:spMkLst>
            <pc:docMk/>
            <pc:sldMk cId="2581299811" sldId="257"/>
            <ac:spMk id="63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08:31.857" v="149"/>
          <ac:spMkLst>
            <pc:docMk/>
            <pc:sldMk cId="2581299811" sldId="257"/>
            <ac:spMk id="66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5:25.278" v="409"/>
          <ac:spMkLst>
            <pc:docMk/>
            <pc:sldMk cId="2581299811" sldId="257"/>
            <ac:spMk id="72" creationId="{DBDA151C-5770-45E4-AAFF-59E7F403866D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45:25.278" v="409"/>
          <ac:spMkLst>
            <pc:docMk/>
            <pc:sldMk cId="2581299811" sldId="257"/>
            <ac:spMk id="79" creationId="{DBDA151C-5770-45E4-AAFF-59E7F403866D}"/>
          </ac:spMkLst>
        </pc:spChg>
        <pc:picChg chg="add del">
          <ac:chgData name="Muhluri Avril Nkuna" userId="S::st10437226@rcconnect.edu.za::1e01a7e3-d306-400a-88a1-8b4afeb891d6" providerId="AD" clId="Web-{9AA2D84C-FD49-7CEA-8CD3-87C324126A12}" dt="2025-04-04T10:39:14.240" v="7"/>
          <ac:picMkLst>
            <pc:docMk/>
            <pc:sldMk cId="2581299811" sldId="257"/>
            <ac:picMk id="7" creationId="{643840C3-8F52-A94E-ACC9-E993A60F751D}"/>
          </ac:picMkLst>
        </pc:picChg>
        <pc:picChg chg="add del">
          <ac:chgData name="Muhluri Avril Nkuna" userId="S::st10437226@rcconnect.edu.za::1e01a7e3-d306-400a-88a1-8b4afeb891d6" providerId="AD" clId="Web-{9AA2D84C-FD49-7CEA-8CD3-87C324126A12}" dt="2025-04-04T10:39:16.786" v="11"/>
          <ac:picMkLst>
            <pc:docMk/>
            <pc:sldMk cId="2581299811" sldId="257"/>
            <ac:picMk id="17" creationId="{57074BD2-33CD-A607-4A48-B9F796B2678D}"/>
          </ac:picMkLst>
        </pc:picChg>
        <pc:picChg chg="add del">
          <ac:chgData name="Muhluri Avril Nkuna" userId="S::st10437226@rcconnect.edu.za::1e01a7e3-d306-400a-88a1-8b4afeb891d6" providerId="AD" clId="Web-{9AA2D84C-FD49-7CEA-8CD3-87C324126A12}" dt="2025-04-04T10:43:05.774" v="32"/>
          <ac:picMkLst>
            <pc:docMk/>
            <pc:sldMk cId="2581299811" sldId="257"/>
            <ac:picMk id="32" creationId="{C0028EA1-802B-BD6A-D816-97252166BE25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0:39:14.240" v="7"/>
          <ac:cxnSpMkLst>
            <pc:docMk/>
            <pc:sldMk cId="2581299811" sldId="257"/>
            <ac:cxnSpMk id="12" creationId="{540DBD50-3CB1-A513-2321-1891E3F0954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39:15.130" v="9"/>
          <ac:cxnSpMkLst>
            <pc:docMk/>
            <pc:sldMk cId="2581299811" sldId="257"/>
            <ac:cxnSpMk id="14" creationId="{40BBF191-9CC8-4313-B1CA-8DF1A53AE4F9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39:16.786" v="11"/>
          <ac:cxnSpMkLst>
            <pc:docMk/>
            <pc:sldMk cId="2581299811" sldId="257"/>
            <ac:cxnSpMk id="18" creationId="{540DBD50-3CB1-A513-2321-1891E3F0954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39:23.177" v="13"/>
          <ac:cxnSpMkLst>
            <pc:docMk/>
            <pc:sldMk cId="2581299811" sldId="257"/>
            <ac:cxnSpMk id="21" creationId="{F21FC8CC-145C-8745-889B-6521F9CCB628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19.884" v="41"/>
          <ac:cxnSpMkLst>
            <pc:docMk/>
            <pc:sldMk cId="2581299811" sldId="257"/>
            <ac:cxnSpMk id="28" creationId="{F21FC8CC-145C-8745-889B-6521F9CCB628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2:50.977" v="20"/>
          <ac:cxnSpMkLst>
            <pc:docMk/>
            <pc:sldMk cId="2581299811" sldId="257"/>
            <ac:cxnSpMk id="35" creationId="{EB1E2835-13A9-CE41-5BA6-8BF45C9EE0B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2:52.868" v="22"/>
          <ac:cxnSpMkLst>
            <pc:docMk/>
            <pc:sldMk cId="2581299811" sldId="257"/>
            <ac:cxnSpMk id="38" creationId="{E62D3963-2153-4637-96E6-E31BD2CE5D0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2:56.618" v="24"/>
          <ac:cxnSpMkLst>
            <pc:docMk/>
            <pc:sldMk cId="2581299811" sldId="257"/>
            <ac:cxnSpMk id="41" creationId="{EB1E2835-13A9-CE41-5BA6-8BF45C9EE0B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01.649" v="26"/>
          <ac:cxnSpMkLst>
            <pc:docMk/>
            <pc:sldMk cId="2581299811" sldId="257"/>
            <ac:cxnSpMk id="44" creationId="{10694E1F-471C-4340-BE4B-28F2BF7D7A9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02.430" v="28"/>
          <ac:cxnSpMkLst>
            <pc:docMk/>
            <pc:sldMk cId="2581299811" sldId="257"/>
            <ac:cxnSpMk id="47" creationId="{F21FC8CC-145C-8745-889B-6521F9CCB628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05.774" v="32"/>
          <ac:cxnSpMkLst>
            <pc:docMk/>
            <pc:sldMk cId="2581299811" sldId="257"/>
            <ac:cxnSpMk id="52" creationId="{2EA0F4A6-3CC9-C9E2-BA02-58FA29F7DD8E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13.524" v="34"/>
          <ac:cxnSpMkLst>
            <pc:docMk/>
            <pc:sldMk cId="2581299811" sldId="257"/>
            <ac:cxnSpMk id="55" creationId="{E62D3963-2153-4637-96E6-E31BD2CE5D0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15.274" v="36"/>
          <ac:cxnSpMkLst>
            <pc:docMk/>
            <pc:sldMk cId="2581299811" sldId="257"/>
            <ac:cxnSpMk id="58" creationId="{EB1E2835-13A9-CE41-5BA6-8BF45C9EE0B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17.368" v="38"/>
          <ac:cxnSpMkLst>
            <pc:docMk/>
            <pc:sldMk cId="2581299811" sldId="257"/>
            <ac:cxnSpMk id="61" creationId="{E62D3963-2153-4637-96E6-E31BD2CE5D0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43:19.868" v="40"/>
          <ac:cxnSpMkLst>
            <pc:docMk/>
            <pc:sldMk cId="2581299811" sldId="257"/>
            <ac:cxnSpMk id="64" creationId="{EB1E2835-13A9-CE41-5BA6-8BF45C9EE0B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08:31.857" v="149"/>
          <ac:cxnSpMkLst>
            <pc:docMk/>
            <pc:sldMk cId="2581299811" sldId="257"/>
            <ac:cxnSpMk id="67" creationId="{E62D3963-2153-4637-96E6-E31BD2CE5D0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5:25.278" v="409"/>
          <ac:cxnSpMkLst>
            <pc:docMk/>
            <pc:sldMk cId="2581299811" sldId="257"/>
            <ac:cxnSpMk id="74" creationId="{EB1E2835-13A9-CE41-5BA6-8BF45C9EE0B1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45:25.278" v="409"/>
          <ac:cxnSpMkLst>
            <pc:docMk/>
            <pc:sldMk cId="2581299811" sldId="257"/>
            <ac:cxnSpMk id="81" creationId="{F21FC8CC-145C-8745-889B-6521F9CCB628}"/>
          </ac:cxnSpMkLst>
        </pc:cxnChg>
      </pc:sldChg>
      <pc:sldChg chg="addSp delSp modSp new del mod setBg setClrOvrMap">
        <pc:chgData name="Muhluri Avril Nkuna" userId="S::st10437226@rcconnect.edu.za::1e01a7e3-d306-400a-88a1-8b4afeb891d6" providerId="AD" clId="Web-{9AA2D84C-FD49-7CEA-8CD3-87C324126A12}" dt="2025-04-04T10:55:21.846" v="90"/>
        <pc:sldMkLst>
          <pc:docMk/>
          <pc:sldMk cId="1774928102" sldId="258"/>
        </pc:sldMkLst>
        <pc:spChg chg="add del mod ord">
          <ac:chgData name="Muhluri Avril Nkuna" userId="S::st10437226@rcconnect.edu.za::1e01a7e3-d306-400a-88a1-8b4afeb891d6" providerId="AD" clId="Web-{9AA2D84C-FD49-7CEA-8CD3-87C324126A12}" dt="2025-04-04T10:50:32.389" v="66"/>
          <ac:spMkLst>
            <pc:docMk/>
            <pc:sldMk cId="1774928102" sldId="258"/>
            <ac:spMk id="2" creationId="{39F75882-7381-CB7C-F860-E6E83118CCE3}"/>
          </ac:spMkLst>
        </pc:spChg>
        <pc:spChg chg="del">
          <ac:chgData name="Muhluri Avril Nkuna" userId="S::st10437226@rcconnect.edu.za::1e01a7e3-d306-400a-88a1-8b4afeb891d6" providerId="AD" clId="Web-{9AA2D84C-FD49-7CEA-8CD3-87C324126A12}" dt="2025-04-04T10:49:37.326" v="50"/>
          <ac:spMkLst>
            <pc:docMk/>
            <pc:sldMk cId="1774928102" sldId="258"/>
            <ac:spMk id="3" creationId="{3B7D227F-F50C-FEA0-23A9-35A98C87AAD5}"/>
          </ac:spMkLst>
        </pc:spChg>
        <pc:spChg chg="add del mod">
          <ac:chgData name="Muhluri Avril Nkuna" userId="S::st10437226@rcconnect.edu.za::1e01a7e3-d306-400a-88a1-8b4afeb891d6" providerId="AD" clId="Web-{9AA2D84C-FD49-7CEA-8CD3-87C324126A12}" dt="2025-04-04T10:50:07.280" v="52"/>
          <ac:spMkLst>
            <pc:docMk/>
            <pc:sldMk cId="1774928102" sldId="258"/>
            <ac:spMk id="6" creationId="{786D7F81-2E81-573A-1136-45A0A2900A73}"/>
          </ac:spMkLst>
        </pc:spChg>
        <pc:spChg chg="add del mod">
          <ac:chgData name="Muhluri Avril Nkuna" userId="S::st10437226@rcconnect.edu.za::1e01a7e3-d306-400a-88a1-8b4afeb891d6" providerId="AD" clId="Web-{9AA2D84C-FD49-7CEA-8CD3-87C324126A12}" dt="2025-04-04T10:54:23.361" v="79"/>
          <ac:spMkLst>
            <pc:docMk/>
            <pc:sldMk cId="1774928102" sldId="258"/>
            <ac:spMk id="9" creationId="{BB447830-D055-9C13-477A-476EF5B254F4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3.624" v="57"/>
          <ac:spMkLst>
            <pc:docMk/>
            <pc:sldMk cId="1774928102" sldId="258"/>
            <ac:spMk id="11" creationId="{362B8EF2-0970-EBEA-95C7-75FC66559A38}"/>
          </ac:spMkLst>
        </pc:spChg>
        <pc:spChg chg="add mod">
          <ac:chgData name="Muhluri Avril Nkuna" userId="S::st10437226@rcconnect.edu.za::1e01a7e3-d306-400a-88a1-8b4afeb891d6" providerId="AD" clId="Web-{9AA2D84C-FD49-7CEA-8CD3-87C324126A12}" dt="2025-04-04T10:55:06.487" v="89" actId="20577"/>
          <ac:spMkLst>
            <pc:docMk/>
            <pc:sldMk cId="1774928102" sldId="258"/>
            <ac:spMk id="13" creationId="{C5EBDACB-9CDF-F5EB-96D8-A0385C371081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3.624" v="57"/>
          <ac:spMkLst>
            <pc:docMk/>
            <pc:sldMk cId="1774928102" sldId="258"/>
            <ac:spMk id="14" creationId="{744CAA32-F237-419C-A2DD-43C28D920D3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5.749" v="59"/>
          <ac:spMkLst>
            <pc:docMk/>
            <pc:sldMk cId="1774928102" sldId="258"/>
            <ac:spMk id="19" creationId="{406BD704-01C2-4341-B99A-116CC7EC56EF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5.749" v="59"/>
          <ac:spMkLst>
            <pc:docMk/>
            <pc:sldMk cId="1774928102" sldId="258"/>
            <ac:spMk id="20" creationId="{0225C01B-A296-4FAA-AA46-794F27DF6934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5.749" v="59"/>
          <ac:spMkLst>
            <pc:docMk/>
            <pc:sldMk cId="1774928102" sldId="258"/>
            <ac:spMk id="21" creationId="{BE60B653-A5A2-C897-EE38-3EE94ABDD58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9.296" v="61"/>
          <ac:spMkLst>
            <pc:docMk/>
            <pc:sldMk cId="1774928102" sldId="258"/>
            <ac:spMk id="23" creationId="{744CAA32-F237-419C-A2DD-43C28D920D3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29.296" v="61"/>
          <ac:spMkLst>
            <pc:docMk/>
            <pc:sldMk cId="1774928102" sldId="258"/>
            <ac:spMk id="25" creationId="{550C0DC2-4113-B60A-783E-7F570764B2BB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31.296" v="63"/>
          <ac:spMkLst>
            <pc:docMk/>
            <pc:sldMk cId="1774928102" sldId="258"/>
            <ac:spMk id="27" creationId="{19F9BF86-FE94-4517-B97D-026C7515E589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31.296" v="63"/>
          <ac:spMkLst>
            <pc:docMk/>
            <pc:sldMk cId="1774928102" sldId="258"/>
            <ac:spMk id="28" creationId="{36136311-C81B-47C5-AE0A-5641A5A59520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32.389" v="65"/>
          <ac:spMkLst>
            <pc:docMk/>
            <pc:sldMk cId="1774928102" sldId="258"/>
            <ac:spMk id="32" creationId="{149F9F0F-FB8C-5565-247C-BDCC156B5CAF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32.389" v="65"/>
          <ac:spMkLst>
            <pc:docMk/>
            <pc:sldMk cId="1774928102" sldId="258"/>
            <ac:spMk id="33" creationId="{ABA4FDDF-F59C-428B-8603-3A86D75931AB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0:32.389" v="65"/>
          <ac:spMkLst>
            <pc:docMk/>
            <pc:sldMk cId="1774928102" sldId="258"/>
            <ac:spMk id="34" creationId="{3701323A-3BD4-99D2-F90B-51E5AB342D48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1:21.046" v="72"/>
          <ac:spMkLst>
            <pc:docMk/>
            <pc:sldMk cId="1774928102" sldId="258"/>
            <ac:spMk id="37" creationId="{744CAA32-F237-419C-A2DD-43C28D920D3C}"/>
          </ac:spMkLst>
        </pc:spChg>
        <pc:spChg chg="add del mod">
          <ac:chgData name="Muhluri Avril Nkuna" userId="S::st10437226@rcconnect.edu.za::1e01a7e3-d306-400a-88a1-8b4afeb891d6" providerId="AD" clId="Web-{9AA2D84C-FD49-7CEA-8CD3-87C324126A12}" dt="2025-04-04T10:54:23.393" v="80"/>
          <ac:spMkLst>
            <pc:docMk/>
            <pc:sldMk cId="1774928102" sldId="258"/>
            <ac:spMk id="38" creationId="{39F75882-7381-CB7C-F860-E6E83118CCE3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1:21.046" v="72"/>
          <ac:spMkLst>
            <pc:docMk/>
            <pc:sldMk cId="1774928102" sldId="258"/>
            <ac:spMk id="40" creationId="{362B8EF2-0970-EBEA-95C7-75FC66559A38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4:23.393" v="81"/>
          <ac:spMkLst>
            <pc:docMk/>
            <pc:sldMk cId="1774928102" sldId="258"/>
            <ac:spMk id="47" creationId="{19F9BF86-FE94-4517-B97D-026C7515E589}"/>
          </ac:spMkLst>
        </pc:spChg>
        <pc:picChg chg="add del mod ord">
          <ac:chgData name="Muhluri Avril Nkuna" userId="S::st10437226@rcconnect.edu.za::1e01a7e3-d306-400a-88a1-8b4afeb891d6" providerId="AD" clId="Web-{9AA2D84C-FD49-7CEA-8CD3-87C324126A12}" dt="2025-04-04T10:50:03.655" v="51"/>
          <ac:picMkLst>
            <pc:docMk/>
            <pc:sldMk cId="1774928102" sldId="258"/>
            <ac:picMk id="4" creationId="{89BCAF2A-0846-F25C-0D4E-3F3033BFEF4F}"/>
          </ac:picMkLst>
        </pc:picChg>
        <pc:picChg chg="add del mod ord">
          <ac:chgData name="Muhluri Avril Nkuna" userId="S::st10437226@rcconnect.edu.za::1e01a7e3-d306-400a-88a1-8b4afeb891d6" providerId="AD" clId="Web-{9AA2D84C-FD49-7CEA-8CD3-87C324126A12}" dt="2025-04-04T10:54:16.377" v="76"/>
          <ac:picMkLst>
            <pc:docMk/>
            <pc:sldMk cId="1774928102" sldId="258"/>
            <ac:picMk id="7" creationId="{FF1BFAAD-2F26-B861-EDC3-CA9FC62A8279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0:50:31.296" v="63"/>
          <ac:cxnSpMkLst>
            <pc:docMk/>
            <pc:sldMk cId="1774928102" sldId="258"/>
            <ac:cxnSpMk id="12" creationId="{118E06E4-607B-144B-382B-AD3D06B1EE8C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23.624" v="57"/>
          <ac:cxnSpMkLst>
            <pc:docMk/>
            <pc:sldMk cId="1774928102" sldId="258"/>
            <ac:cxnSpMk id="16" creationId="{02C7985C-B0C3-CC50-E86A-B5EBA40E01DF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25.749" v="59"/>
          <ac:cxnSpMkLst>
            <pc:docMk/>
            <pc:sldMk cId="1774928102" sldId="258"/>
            <ac:cxnSpMk id="18" creationId="{62713E66-598D-4B8A-9D2A-67C7AF46EF1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29.296" v="61"/>
          <ac:cxnSpMkLst>
            <pc:docMk/>
            <pc:sldMk cId="1774928102" sldId="258"/>
            <ac:cxnSpMk id="24" creationId="{08052531-D50B-3899-B150-D05525F4F2BC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31.296" v="63"/>
          <ac:cxnSpMkLst>
            <pc:docMk/>
            <pc:sldMk cId="1774928102" sldId="258"/>
            <ac:cxnSpMk id="29" creationId="{7CC73A33-65FF-41A9-A3B0-006753CD1028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32.389" v="65"/>
          <ac:cxnSpMkLst>
            <pc:docMk/>
            <pc:sldMk cId="1774928102" sldId="258"/>
            <ac:cxnSpMk id="31" creationId="{118E06E4-607B-144B-382B-AD3D06B1EE8C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0:32.389" v="65"/>
          <ac:cxnSpMkLst>
            <pc:docMk/>
            <pc:sldMk cId="1774928102" sldId="258"/>
            <ac:cxnSpMk id="35" creationId="{9AE2764D-E1C7-4C0E-A5A4-12411550ABAD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1:21.046" v="72"/>
          <ac:cxnSpMkLst>
            <pc:docMk/>
            <pc:sldMk cId="1774928102" sldId="258"/>
            <ac:cxnSpMk id="39" creationId="{02C7985C-B0C3-CC50-E86A-B5EBA40E01DF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0:54:23.393" v="82"/>
          <ac:cxnSpMkLst>
            <pc:docMk/>
            <pc:sldMk cId="1774928102" sldId="258"/>
            <ac:cxnSpMk id="45" creationId="{118E06E4-607B-144B-382B-AD3D06B1EE8C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0:51:21.046" v="72"/>
          <ac:cxnSpMkLst>
            <pc:docMk/>
            <pc:sldMk cId="1774928102" sldId="258"/>
            <ac:cxnSpMk id="49" creationId="{59D7B6BE-A4E0-4483-BEC5-493AC3E5D2AD}"/>
          </ac:cxnSpMkLst>
        </pc:cxn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51:51.299" v="492" actId="20577"/>
        <pc:sldMkLst>
          <pc:docMk/>
          <pc:sldMk cId="1931814029" sldId="258"/>
        </pc:sldMkLst>
        <pc:spChg chg="mod">
          <ac:chgData name="Muhluri Avril Nkuna" userId="S::st10437226@rcconnect.edu.za::1e01a7e3-d306-400a-88a1-8b4afeb891d6" providerId="AD" clId="Web-{9AA2D84C-FD49-7CEA-8CD3-87C324126A12}" dt="2025-04-04T11:51:51.299" v="492" actId="20577"/>
          <ac:spMkLst>
            <pc:docMk/>
            <pc:sldMk cId="1931814029" sldId="258"/>
            <ac:spMk id="2" creationId="{D5F7D411-CF21-5D1D-A10A-7D353BBFA55B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18:46.616" v="216"/>
          <ac:spMkLst>
            <pc:docMk/>
            <pc:sldMk cId="1931814029" sldId="258"/>
            <ac:spMk id="3" creationId="{7772A5B4-DA26-3F67-D444-C45106C1DD85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0:59:38.897" v="108"/>
          <ac:spMkLst>
            <pc:docMk/>
            <pc:sldMk cId="1931814029" sldId="258"/>
            <ac:spMk id="9" creationId="{DBDA151C-5770-45E4-AAFF-59E7F403866D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18:46.616" v="216"/>
          <ac:spMkLst>
            <pc:docMk/>
            <pc:sldMk cId="1931814029" sldId="258"/>
            <ac:spMk id="16" creationId="{DBDA151C-5770-45E4-AAFF-59E7F403866D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18:46.616" v="216"/>
          <ac:spMkLst>
            <pc:docMk/>
            <pc:sldMk cId="1931814029" sldId="258"/>
            <ac:spMk id="23" creationId="{DBDA151C-5770-45E4-AAFF-59E7F403866D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20:10.695" v="230" actId="1076"/>
          <ac:picMkLst>
            <pc:docMk/>
            <pc:sldMk cId="1931814029" sldId="258"/>
            <ac:picMk id="4" creationId="{6D632655-5B5D-3312-F490-A61E79788376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0:59:38.897" v="108"/>
          <ac:cxnSpMkLst>
            <pc:docMk/>
            <pc:sldMk cId="1931814029" sldId="258"/>
            <ac:cxnSpMk id="11" creationId="{2EA0F4A6-3CC9-C9E2-BA02-58FA29F7DD8E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18:46.616" v="216"/>
          <ac:cxnSpMkLst>
            <pc:docMk/>
            <pc:sldMk cId="1931814029" sldId="258"/>
            <ac:cxnSpMk id="18" creationId="{2EA0F4A6-3CC9-C9E2-BA02-58FA29F7DD8E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18:46.616" v="216"/>
          <ac:cxnSpMkLst>
            <pc:docMk/>
            <pc:sldMk cId="1931814029" sldId="258"/>
            <ac:cxnSpMk id="25" creationId="{2EA0F4A6-3CC9-C9E2-BA02-58FA29F7DD8E}"/>
          </ac:cxnSpMkLst>
        </pc:cxnChg>
      </pc:sldChg>
      <pc:sldChg chg="addSp delSp modSp new mod setBg modShow">
        <pc:chgData name="Muhluri Avril Nkuna" userId="S::st10437226@rcconnect.edu.za::1e01a7e3-d306-400a-88a1-8b4afeb891d6" providerId="AD" clId="Web-{9AA2D84C-FD49-7CEA-8CD3-87C324126A12}" dt="2025-04-04T11:53:35.081" v="502"/>
        <pc:sldMkLst>
          <pc:docMk/>
          <pc:sldMk cId="885115273" sldId="259"/>
        </pc:sldMkLst>
        <pc:spChg chg="mod">
          <ac:chgData name="Muhluri Avril Nkuna" userId="S::st10437226@rcconnect.edu.za::1e01a7e3-d306-400a-88a1-8b4afeb891d6" providerId="AD" clId="Web-{9AA2D84C-FD49-7CEA-8CD3-87C324126A12}" dt="2025-04-04T11:52:02.205" v="493" actId="20577"/>
          <ac:spMkLst>
            <pc:docMk/>
            <pc:sldMk cId="885115273" sldId="259"/>
            <ac:spMk id="2" creationId="{F66DFE6D-6A2B-7249-189A-8AFD293CDE3D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19:52.023" v="229" actId="20577"/>
          <ac:spMkLst>
            <pc:docMk/>
            <pc:sldMk cId="885115273" sldId="259"/>
            <ac:spMk id="3" creationId="{48A9B19D-9C1B-76D6-AD1B-75841B5BFDA2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19:40.773" v="225"/>
          <ac:spMkLst>
            <pc:docMk/>
            <pc:sldMk cId="885115273" sldId="259"/>
            <ac:spMk id="9" creationId="{8FCE029E-5073-4498-8104-8427AA987352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19:40.773" v="226"/>
          <ac:spMkLst>
            <pc:docMk/>
            <pc:sldMk cId="885115273" sldId="259"/>
            <ac:spMk id="13" creationId="{063F27BC-7079-4FF7-8F7C-ABC82FA3C247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28:38.295" v="258" actId="1076"/>
          <ac:picMkLst>
            <pc:docMk/>
            <pc:sldMk cId="885115273" sldId="259"/>
            <ac:picMk id="4" creationId="{755FA015-46E8-790C-809F-FC0EFF4E1C8A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1:19:40.773" v="225"/>
          <ac:cxnSpMkLst>
            <pc:docMk/>
            <pc:sldMk cId="885115273" sldId="259"/>
            <ac:cxnSpMk id="11" creationId="{BEFF515C-2521-4964-9DAC-2BFB8EC86AE4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19:40.773" v="226"/>
          <ac:cxnSpMkLst>
            <pc:docMk/>
            <pc:sldMk cId="885115273" sldId="259"/>
            <ac:cxnSpMk id="14" creationId="{40BBF191-9CC8-4313-B1CA-8DF1A53AE4F9}"/>
          </ac:cxnSpMkLst>
        </pc:cxn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19:17.850" v="222" actId="20577"/>
        <pc:sldMkLst>
          <pc:docMk/>
          <pc:sldMk cId="4168807246" sldId="260"/>
        </pc:sldMkLst>
        <pc:spChg chg="mod">
          <ac:chgData name="Muhluri Avril Nkuna" userId="S::st10437226@rcconnect.edu.za::1e01a7e3-d306-400a-88a1-8b4afeb891d6" providerId="AD" clId="Web-{9AA2D84C-FD49-7CEA-8CD3-87C324126A12}" dt="2025-04-04T11:19:17.850" v="222" actId="20577"/>
          <ac:spMkLst>
            <pc:docMk/>
            <pc:sldMk cId="4168807246" sldId="260"/>
            <ac:spMk id="2" creationId="{00981E67-B424-76B3-A08F-4FD1F19D7606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19:00.428" v="220" actId="20577"/>
          <ac:spMkLst>
            <pc:docMk/>
            <pc:sldMk cId="4168807246" sldId="260"/>
            <ac:spMk id="3" creationId="{ECC746EC-5AC1-638E-B8BA-D3EC8382192B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18:55.288" v="218"/>
          <ac:spMkLst>
            <pc:docMk/>
            <pc:sldMk cId="4168807246" sldId="260"/>
            <ac:spMk id="9" creationId="{063F27BC-7079-4FF7-8F7C-ABC82FA3C247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18:55.303" v="219"/>
          <ac:spMkLst>
            <pc:docMk/>
            <pc:sldMk cId="4168807246" sldId="260"/>
            <ac:spMk id="13" creationId="{DBDA151C-5770-45E4-AAFF-59E7F403866D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18:55.303" v="219"/>
          <ac:picMkLst>
            <pc:docMk/>
            <pc:sldMk cId="4168807246" sldId="260"/>
            <ac:picMk id="4" creationId="{D342F34D-0E7D-1E46-10B6-2AEE6C3B34F4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1:18:55.288" v="218"/>
          <ac:cxnSpMkLst>
            <pc:docMk/>
            <pc:sldMk cId="4168807246" sldId="260"/>
            <ac:cxnSpMk id="11" creationId="{540DBD50-3CB1-A513-2321-1891E3F0954D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18:55.303" v="219"/>
          <ac:cxnSpMkLst>
            <pc:docMk/>
            <pc:sldMk cId="4168807246" sldId="260"/>
            <ac:cxnSpMk id="14" creationId="{39AA7464-1EB7-A869-C7D3-AA680BBA984A}"/>
          </ac:cxnSpMkLst>
        </pc:cxn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52:09.455" v="494" actId="20577"/>
        <pc:sldMkLst>
          <pc:docMk/>
          <pc:sldMk cId="2391206134" sldId="261"/>
        </pc:sldMkLst>
        <pc:spChg chg="mod">
          <ac:chgData name="Muhluri Avril Nkuna" userId="S::st10437226@rcconnect.edu.za::1e01a7e3-d306-400a-88a1-8b4afeb891d6" providerId="AD" clId="Web-{9AA2D84C-FD49-7CEA-8CD3-87C324126A12}" dt="2025-04-04T11:52:09.455" v="494" actId="20577"/>
          <ac:spMkLst>
            <pc:docMk/>
            <pc:sldMk cId="2391206134" sldId="261"/>
            <ac:spMk id="2" creationId="{1AF6B178-FE09-557E-0894-13728453604B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28:51.499" v="259"/>
          <ac:spMkLst>
            <pc:docMk/>
            <pc:sldMk cId="2391206134" sldId="261"/>
            <ac:spMk id="3" creationId="{22780997-AD4B-CA85-E34F-B7D48759398B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28:51.499" v="259"/>
          <ac:spMkLst>
            <pc:docMk/>
            <pc:sldMk cId="2391206134" sldId="261"/>
            <ac:spMk id="10" creationId="{DBDA151C-5770-45E4-AAFF-59E7F403866D}"/>
          </ac:spMkLst>
        </pc:spChg>
        <pc:picChg chg="add del mod">
          <ac:chgData name="Muhluri Avril Nkuna" userId="S::st10437226@rcconnect.edu.za::1e01a7e3-d306-400a-88a1-8b4afeb891d6" providerId="AD" clId="Web-{9AA2D84C-FD49-7CEA-8CD3-87C324126A12}" dt="2025-04-04T11:25:18.652" v="235"/>
          <ac:picMkLst>
            <pc:docMk/>
            <pc:sldMk cId="2391206134" sldId="261"/>
            <ac:picMk id="4" creationId="{62BA7EC1-99F6-169D-42CB-CD3233C0EB76}"/>
          </ac:picMkLst>
        </pc:picChg>
        <pc:picChg chg="add mod">
          <ac:chgData name="Muhluri Avril Nkuna" userId="S::st10437226@rcconnect.edu.za::1e01a7e3-d306-400a-88a1-8b4afeb891d6" providerId="AD" clId="Web-{9AA2D84C-FD49-7CEA-8CD3-87C324126A12}" dt="2025-04-04T11:28:54.499" v="260" actId="1076"/>
          <ac:picMkLst>
            <pc:docMk/>
            <pc:sldMk cId="2391206134" sldId="261"/>
            <ac:picMk id="5" creationId="{742EC142-3658-44DC-ACFF-B8E77944DEBD}"/>
          </ac:picMkLst>
        </pc:picChg>
        <pc:cxnChg chg="add">
          <ac:chgData name="Muhluri Avril Nkuna" userId="S::st10437226@rcconnect.edu.za::1e01a7e3-d306-400a-88a1-8b4afeb891d6" providerId="AD" clId="Web-{9AA2D84C-FD49-7CEA-8CD3-87C324126A12}" dt="2025-04-04T11:28:51.499" v="259"/>
          <ac:cxnSpMkLst>
            <pc:docMk/>
            <pc:sldMk cId="2391206134" sldId="261"/>
            <ac:cxnSpMk id="12" creationId="{39AA7464-1EB7-A869-C7D3-AA680BBA984A}"/>
          </ac:cxnSpMkLst>
        </pc:cxn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52:14.518" v="495" actId="20577"/>
        <pc:sldMkLst>
          <pc:docMk/>
          <pc:sldMk cId="2200581315" sldId="262"/>
        </pc:sldMkLst>
        <pc:spChg chg="mod">
          <ac:chgData name="Muhluri Avril Nkuna" userId="S::st10437226@rcconnect.edu.za::1e01a7e3-d306-400a-88a1-8b4afeb891d6" providerId="AD" clId="Web-{9AA2D84C-FD49-7CEA-8CD3-87C324126A12}" dt="2025-04-04T11:52:14.518" v="495" actId="20577"/>
          <ac:spMkLst>
            <pc:docMk/>
            <pc:sldMk cId="2200581315" sldId="262"/>
            <ac:spMk id="2" creationId="{3B275849-912F-03DE-7A79-84D3B7E54922}"/>
          </ac:spMkLst>
        </pc:spChg>
        <pc:spChg chg="del mod">
          <ac:chgData name="Muhluri Avril Nkuna" userId="S::st10437226@rcconnect.edu.za::1e01a7e3-d306-400a-88a1-8b4afeb891d6" providerId="AD" clId="Web-{9AA2D84C-FD49-7CEA-8CD3-87C324126A12}" dt="2025-04-04T11:27:08.357" v="246"/>
          <ac:spMkLst>
            <pc:docMk/>
            <pc:sldMk cId="2200581315" sldId="262"/>
            <ac:spMk id="3" creationId="{4E5CFBCA-842A-37DB-2372-17E0ABE631FB}"/>
          </ac:spMkLst>
        </pc:spChg>
        <pc:spChg chg="add mod">
          <ac:chgData name="Muhluri Avril Nkuna" userId="S::st10437226@rcconnect.edu.za::1e01a7e3-d306-400a-88a1-8b4afeb891d6" providerId="AD" clId="Web-{9AA2D84C-FD49-7CEA-8CD3-87C324126A12}" dt="2025-04-04T11:28:01.951" v="255" actId="20577"/>
          <ac:spMkLst>
            <pc:docMk/>
            <pc:sldMk cId="2200581315" sldId="262"/>
            <ac:spMk id="8" creationId="{7F9127B7-10AE-0556-267B-D8DFBABB5A7B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27:41.529" v="253"/>
          <ac:spMkLst>
            <pc:docMk/>
            <pc:sldMk cId="2200581315" sldId="262"/>
            <ac:spMk id="11" creationId="{DBDA151C-5770-45E4-AAFF-59E7F403866D}"/>
          </ac:spMkLst>
        </pc:spChg>
        <pc:picChg chg="add mod ord">
          <ac:chgData name="Muhluri Avril Nkuna" userId="S::st10437226@rcconnect.edu.za::1e01a7e3-d306-400a-88a1-8b4afeb891d6" providerId="AD" clId="Web-{9AA2D84C-FD49-7CEA-8CD3-87C324126A12}" dt="2025-04-04T11:27:41.529" v="253"/>
          <ac:picMkLst>
            <pc:docMk/>
            <pc:sldMk cId="2200581315" sldId="262"/>
            <ac:picMk id="4" creationId="{6EFF0505-1A3F-E8FA-6956-04C88E0A84AF}"/>
          </ac:picMkLst>
        </pc:picChg>
        <pc:cxnChg chg="add">
          <ac:chgData name="Muhluri Avril Nkuna" userId="S::st10437226@rcconnect.edu.za::1e01a7e3-d306-400a-88a1-8b4afeb891d6" providerId="AD" clId="Web-{9AA2D84C-FD49-7CEA-8CD3-87C324126A12}" dt="2025-04-04T11:27:41.529" v="253"/>
          <ac:cxnSpMkLst>
            <pc:docMk/>
            <pc:sldMk cId="2200581315" sldId="262"/>
            <ac:cxnSpMk id="13" creationId="{39AA7464-1EB7-A869-C7D3-AA680BBA984A}"/>
          </ac:cxnSpMkLst>
        </pc:cxnChg>
      </pc:sldChg>
      <pc:sldChg chg="addSp modSp new mod setBg">
        <pc:chgData name="Muhluri Avril Nkuna" userId="S::st10437226@rcconnect.edu.za::1e01a7e3-d306-400a-88a1-8b4afeb891d6" providerId="AD" clId="Web-{9AA2D84C-FD49-7CEA-8CD3-87C324126A12}" dt="2025-04-04T11:52:19.252" v="496" actId="20577"/>
        <pc:sldMkLst>
          <pc:docMk/>
          <pc:sldMk cId="4193977566" sldId="263"/>
        </pc:sldMkLst>
        <pc:spChg chg="mod">
          <ac:chgData name="Muhluri Avril Nkuna" userId="S::st10437226@rcconnect.edu.za::1e01a7e3-d306-400a-88a1-8b4afeb891d6" providerId="AD" clId="Web-{9AA2D84C-FD49-7CEA-8CD3-87C324126A12}" dt="2025-04-04T11:52:19.252" v="496" actId="20577"/>
          <ac:spMkLst>
            <pc:docMk/>
            <pc:sldMk cId="4193977566" sldId="263"/>
            <ac:spMk id="2" creationId="{90B234E5-2907-BCBE-B01A-76622A2F452B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31:41.657" v="278"/>
          <ac:spMkLst>
            <pc:docMk/>
            <pc:sldMk cId="4193977566" sldId="263"/>
            <ac:spMk id="3" creationId="{0848308C-DF94-ED20-C266-F2867B441BFF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31:41.657" v="278"/>
          <ac:spMkLst>
            <pc:docMk/>
            <pc:sldMk cId="4193977566" sldId="263"/>
            <ac:spMk id="9" creationId="{DBDA151C-5770-45E4-AAFF-59E7F403866D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31:46.173" v="279" actId="1076"/>
          <ac:picMkLst>
            <pc:docMk/>
            <pc:sldMk cId="4193977566" sldId="263"/>
            <ac:picMk id="4" creationId="{2710C8E9-138C-71A8-77B2-999BE4826679}"/>
          </ac:picMkLst>
        </pc:picChg>
        <pc:cxnChg chg="add">
          <ac:chgData name="Muhluri Avril Nkuna" userId="S::st10437226@rcconnect.edu.za::1e01a7e3-d306-400a-88a1-8b4afeb891d6" providerId="AD" clId="Web-{9AA2D84C-FD49-7CEA-8CD3-87C324126A12}" dt="2025-04-04T11:31:41.657" v="278"/>
          <ac:cxnSpMkLst>
            <pc:docMk/>
            <pc:sldMk cId="4193977566" sldId="263"/>
            <ac:cxnSpMk id="11" creationId="{2EA0F4A6-3CC9-C9E2-BA02-58FA29F7DD8E}"/>
          </ac:cxnSpMkLst>
        </pc:cxn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52:32.049" v="499" actId="20577"/>
        <pc:sldMkLst>
          <pc:docMk/>
          <pc:sldMk cId="902114027" sldId="264"/>
        </pc:sldMkLst>
        <pc:spChg chg="mod">
          <ac:chgData name="Muhluri Avril Nkuna" userId="S::st10437226@rcconnect.edu.za::1e01a7e3-d306-400a-88a1-8b4afeb891d6" providerId="AD" clId="Web-{9AA2D84C-FD49-7CEA-8CD3-87C324126A12}" dt="2025-04-04T11:52:32.049" v="499" actId="20577"/>
          <ac:spMkLst>
            <pc:docMk/>
            <pc:sldMk cId="902114027" sldId="264"/>
            <ac:spMk id="2" creationId="{8A3BD82C-2428-1FDB-94B8-342A7659D174}"/>
          </ac:spMkLst>
        </pc:spChg>
        <pc:spChg chg="mod">
          <ac:chgData name="Muhluri Avril Nkuna" userId="S::st10437226@rcconnect.edu.za::1e01a7e3-d306-400a-88a1-8b4afeb891d6" providerId="AD" clId="Web-{9AA2D84C-FD49-7CEA-8CD3-87C324126A12}" dt="2025-04-04T11:48:33.405" v="461"/>
          <ac:spMkLst>
            <pc:docMk/>
            <pc:sldMk cId="902114027" sldId="264"/>
            <ac:spMk id="3" creationId="{21C0B226-96CF-9933-68A6-583A5EE4C518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8:31.374" v="458"/>
          <ac:spMkLst>
            <pc:docMk/>
            <pc:sldMk cId="902114027" sldId="264"/>
            <ac:spMk id="9" creationId="{744CAA32-F237-419C-A2DD-43C28D920D3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48:33.374" v="460"/>
          <ac:spMkLst>
            <pc:docMk/>
            <pc:sldMk cId="902114027" sldId="264"/>
            <ac:spMk id="13" creationId="{744CAA32-F237-419C-A2DD-43C28D920D3C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48:33.405" v="461"/>
          <ac:spMkLst>
            <pc:docMk/>
            <pc:sldMk cId="902114027" sldId="264"/>
            <ac:spMk id="17" creationId="{744CAA32-F237-419C-A2DD-43C28D920D3C}"/>
          </ac:spMkLst>
        </pc:spChg>
        <pc:picChg chg="add del">
          <ac:chgData name="Muhluri Avril Nkuna" userId="S::st10437226@rcconnect.edu.za::1e01a7e3-d306-400a-88a1-8b4afeb891d6" providerId="AD" clId="Web-{9AA2D84C-FD49-7CEA-8CD3-87C324126A12}" dt="2025-04-04T11:48:31.374" v="458"/>
          <ac:picMkLst>
            <pc:docMk/>
            <pc:sldMk cId="902114027" sldId="264"/>
            <ac:picMk id="5" creationId="{AF5B508E-945B-41C8-0395-F0B68ED75A1C}"/>
          </ac:picMkLst>
        </pc:picChg>
        <pc:picChg chg="add del">
          <ac:chgData name="Muhluri Avril Nkuna" userId="S::st10437226@rcconnect.edu.za::1e01a7e3-d306-400a-88a1-8b4afeb891d6" providerId="AD" clId="Web-{9AA2D84C-FD49-7CEA-8CD3-87C324126A12}" dt="2025-04-04T11:48:33.374" v="460"/>
          <ac:picMkLst>
            <pc:docMk/>
            <pc:sldMk cId="902114027" sldId="264"/>
            <ac:picMk id="14" creationId="{DC4808AA-D555-E5A6-830A-9B9A394C0772}"/>
          </ac:picMkLst>
        </pc:picChg>
        <pc:picChg chg="add">
          <ac:chgData name="Muhluri Avril Nkuna" userId="S::st10437226@rcconnect.edu.za::1e01a7e3-d306-400a-88a1-8b4afeb891d6" providerId="AD" clId="Web-{9AA2D84C-FD49-7CEA-8CD3-87C324126A12}" dt="2025-04-04T11:48:33.405" v="461"/>
          <ac:picMkLst>
            <pc:docMk/>
            <pc:sldMk cId="902114027" sldId="264"/>
            <ac:picMk id="19" creationId="{AF5B508E-945B-41C8-0395-F0B68ED75A1C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1:48:31.374" v="458"/>
          <ac:cxnSpMkLst>
            <pc:docMk/>
            <pc:sldMk cId="902114027" sldId="264"/>
            <ac:cxnSpMk id="11" creationId="{753FE100-D0AB-4AE2-824B-60CFA31EC6A2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48:33.374" v="460"/>
          <ac:cxnSpMkLst>
            <pc:docMk/>
            <pc:sldMk cId="902114027" sldId="264"/>
            <ac:cxnSpMk id="15" creationId="{691422F5-4221-4812-AFD9-5479C6D60AD9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48:33.405" v="461"/>
          <ac:cxnSpMkLst>
            <pc:docMk/>
            <pc:sldMk cId="902114027" sldId="264"/>
            <ac:cxnSpMk id="18" creationId="{753FE100-D0AB-4AE2-824B-60CFA31EC6A2}"/>
          </ac:cxnSpMkLst>
        </pc:cxnChg>
      </pc:sldChg>
      <pc:sldChg chg="addSp modSp new">
        <pc:chgData name="Muhluri Avril Nkuna" userId="S::st10437226@rcconnect.edu.za::1e01a7e3-d306-400a-88a1-8b4afeb891d6" providerId="AD" clId="Web-{9AA2D84C-FD49-7CEA-8CD3-87C324126A12}" dt="2025-04-04T11:49:54.375" v="473" actId="20577"/>
        <pc:sldMkLst>
          <pc:docMk/>
          <pc:sldMk cId="604872421" sldId="265"/>
        </pc:sldMkLst>
        <pc:spChg chg="mod">
          <ac:chgData name="Muhluri Avril Nkuna" userId="S::st10437226@rcconnect.edu.za::1e01a7e3-d306-400a-88a1-8b4afeb891d6" providerId="AD" clId="Web-{9AA2D84C-FD49-7CEA-8CD3-87C324126A12}" dt="2025-04-04T11:49:54.375" v="473" actId="20577"/>
          <ac:spMkLst>
            <pc:docMk/>
            <pc:sldMk cId="604872421" sldId="265"/>
            <ac:spMk id="2" creationId="{16FF5EED-17D6-EBF7-4933-CFE2188DBDE4}"/>
          </ac:spMkLst>
        </pc:spChg>
        <pc:spChg chg="mod">
          <ac:chgData name="Muhluri Avril Nkuna" userId="S::st10437226@rcconnect.edu.za::1e01a7e3-d306-400a-88a1-8b4afeb891d6" providerId="AD" clId="Web-{9AA2D84C-FD49-7CEA-8CD3-87C324126A12}" dt="2025-04-04T11:37:08.474" v="298" actId="20577"/>
          <ac:spMkLst>
            <pc:docMk/>
            <pc:sldMk cId="604872421" sldId="265"/>
            <ac:spMk id="3" creationId="{A5B203FD-D3DB-1E66-630C-5EA2BE1E8DA1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37:49.694" v="305" actId="1076"/>
          <ac:picMkLst>
            <pc:docMk/>
            <pc:sldMk cId="604872421" sldId="265"/>
            <ac:picMk id="4" creationId="{6DD361D2-4A9B-F84D-D58D-A3867F116D22}"/>
          </ac:picMkLst>
        </pc:picChg>
      </pc:sldChg>
      <pc:sldChg chg="addSp modSp">
        <pc:chgData name="Muhluri Avril Nkuna" userId="S::st10437226@rcconnect.edu.za::1e01a7e3-d306-400a-88a1-8b4afeb891d6" providerId="AD" clId="Web-{9AA2D84C-FD49-7CEA-8CD3-87C324126A12}" dt="2025-04-04T11:52:37.909" v="500" actId="20577"/>
        <pc:sldMkLst>
          <pc:docMk/>
          <pc:sldMk cId="943755251" sldId="266"/>
        </pc:sldMkLst>
        <pc:spChg chg="mod">
          <ac:chgData name="Muhluri Avril Nkuna" userId="S::st10437226@rcconnect.edu.za::1e01a7e3-d306-400a-88a1-8b4afeb891d6" providerId="AD" clId="Web-{9AA2D84C-FD49-7CEA-8CD3-87C324126A12}" dt="2025-04-04T11:52:37.909" v="500" actId="20577"/>
          <ac:spMkLst>
            <pc:docMk/>
            <pc:sldMk cId="943755251" sldId="266"/>
            <ac:spMk id="2" creationId="{62FE9478-A3F3-8D08-BAC7-2FD88DFCC021}"/>
          </ac:spMkLst>
        </pc:spChg>
        <pc:spChg chg="mod">
          <ac:chgData name="Muhluri Avril Nkuna" userId="S::st10437226@rcconnect.edu.za::1e01a7e3-d306-400a-88a1-8b4afeb891d6" providerId="AD" clId="Web-{9AA2D84C-FD49-7CEA-8CD3-87C324126A12}" dt="2025-04-04T11:40:36.930" v="310" actId="20577"/>
          <ac:spMkLst>
            <pc:docMk/>
            <pc:sldMk cId="943755251" sldId="266"/>
            <ac:spMk id="3" creationId="{25A0DDB7-F66C-3A3F-A500-EF3C3F7E8F4A}"/>
          </ac:spMkLst>
        </pc:spChg>
        <pc:picChg chg="add mod">
          <ac:chgData name="Muhluri Avril Nkuna" userId="S::st10437226@rcconnect.edu.za::1e01a7e3-d306-400a-88a1-8b4afeb891d6" providerId="AD" clId="Web-{9AA2D84C-FD49-7CEA-8CD3-87C324126A12}" dt="2025-04-04T11:40:45.243" v="314" actId="14100"/>
          <ac:picMkLst>
            <pc:docMk/>
            <pc:sldMk cId="943755251" sldId="266"/>
            <ac:picMk id="4" creationId="{2D7258CE-DA05-E2CF-35DD-689FE09194BC}"/>
          </ac:picMkLst>
        </pc:picChg>
      </pc:sldChg>
      <pc:sldChg chg="addSp delSp modSp new mod setBg">
        <pc:chgData name="Muhluri Avril Nkuna" userId="S::st10437226@rcconnect.edu.za::1e01a7e3-d306-400a-88a1-8b4afeb891d6" providerId="AD" clId="Web-{9AA2D84C-FD49-7CEA-8CD3-87C324126A12}" dt="2025-04-04T11:52:43.565" v="501" actId="20577"/>
        <pc:sldMkLst>
          <pc:docMk/>
          <pc:sldMk cId="536552707" sldId="267"/>
        </pc:sldMkLst>
        <pc:spChg chg="mod">
          <ac:chgData name="Muhluri Avril Nkuna" userId="S::st10437226@rcconnect.edu.za::1e01a7e3-d306-400a-88a1-8b4afeb891d6" providerId="AD" clId="Web-{9AA2D84C-FD49-7CEA-8CD3-87C324126A12}" dt="2025-04-04T11:52:43.565" v="501" actId="20577"/>
          <ac:spMkLst>
            <pc:docMk/>
            <pc:sldMk cId="536552707" sldId="267"/>
            <ac:spMk id="2" creationId="{67827111-6BA3-9EB6-34DC-C71EF4C5E5C8}"/>
          </ac:spMkLst>
        </pc:spChg>
        <pc:spChg chg="mod ord">
          <ac:chgData name="Muhluri Avril Nkuna" userId="S::st10437226@rcconnect.edu.za::1e01a7e3-d306-400a-88a1-8b4afeb891d6" providerId="AD" clId="Web-{9AA2D84C-FD49-7CEA-8CD3-87C324126A12}" dt="2025-04-04T11:51:38.642" v="490" actId="20577"/>
          <ac:spMkLst>
            <pc:docMk/>
            <pc:sldMk cId="536552707" sldId="267"/>
            <ac:spMk id="3" creationId="{7F5D0AF1-71C7-91BA-2BDA-F31FB7E22748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51:00.704" v="475"/>
          <ac:spMkLst>
            <pc:docMk/>
            <pc:sldMk cId="536552707" sldId="267"/>
            <ac:spMk id="9" creationId="{406BD704-01C2-4341-B99A-116CC7EC56EF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51:00.704" v="475"/>
          <ac:spMkLst>
            <pc:docMk/>
            <pc:sldMk cId="536552707" sldId="267"/>
            <ac:spMk id="11" creationId="{0225C01B-A296-4FAA-AA46-794F27DF6934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51:02.564" v="477"/>
          <ac:spMkLst>
            <pc:docMk/>
            <pc:sldMk cId="536552707" sldId="267"/>
            <ac:spMk id="15" creationId="{744CAA32-F237-419C-A2DD-43C28D920D3C}"/>
          </ac:spMkLst>
        </pc:spChg>
        <pc:spChg chg="add del">
          <ac:chgData name="Muhluri Avril Nkuna" userId="S::st10437226@rcconnect.edu.za::1e01a7e3-d306-400a-88a1-8b4afeb891d6" providerId="AD" clId="Web-{9AA2D84C-FD49-7CEA-8CD3-87C324126A12}" dt="2025-04-04T11:51:04.704" v="479"/>
          <ac:spMkLst>
            <pc:docMk/>
            <pc:sldMk cId="536552707" sldId="267"/>
            <ac:spMk id="18" creationId="{744CAA32-F237-419C-A2DD-43C28D920D3C}"/>
          </ac:spMkLst>
        </pc:spChg>
        <pc:spChg chg="add">
          <ac:chgData name="Muhluri Avril Nkuna" userId="S::st10437226@rcconnect.edu.za::1e01a7e3-d306-400a-88a1-8b4afeb891d6" providerId="AD" clId="Web-{9AA2D84C-FD49-7CEA-8CD3-87C324126A12}" dt="2025-04-04T11:51:04.704" v="480"/>
          <ac:spMkLst>
            <pc:docMk/>
            <pc:sldMk cId="536552707" sldId="267"/>
            <ac:spMk id="21" creationId="{DBDA151C-5770-45E4-AAFF-59E7F403866D}"/>
          </ac:spMkLst>
        </pc:spChg>
        <pc:picChg chg="add mod ord">
          <ac:chgData name="Muhluri Avril Nkuna" userId="S::st10437226@rcconnect.edu.za::1e01a7e3-d306-400a-88a1-8b4afeb891d6" providerId="AD" clId="Web-{9AA2D84C-FD49-7CEA-8CD3-87C324126A12}" dt="2025-04-04T11:51:04.704" v="480"/>
          <ac:picMkLst>
            <pc:docMk/>
            <pc:sldMk cId="536552707" sldId="267"/>
            <ac:picMk id="4" creationId="{10786DE5-6231-3DF7-BD8C-465F7528583A}"/>
          </ac:picMkLst>
        </pc:picChg>
        <pc:cxnChg chg="add del">
          <ac:chgData name="Muhluri Avril Nkuna" userId="S::st10437226@rcconnect.edu.za::1e01a7e3-d306-400a-88a1-8b4afeb891d6" providerId="AD" clId="Web-{9AA2D84C-FD49-7CEA-8CD3-87C324126A12}" dt="2025-04-04T11:51:00.704" v="475"/>
          <ac:cxnSpMkLst>
            <pc:docMk/>
            <pc:sldMk cId="536552707" sldId="267"/>
            <ac:cxnSpMk id="13" creationId="{62713E66-598D-4B8A-9D2A-67C7AF46EF11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51:02.564" v="477"/>
          <ac:cxnSpMkLst>
            <pc:docMk/>
            <pc:sldMk cId="536552707" sldId="267"/>
            <ac:cxnSpMk id="16" creationId="{753FE100-D0AB-4AE2-824B-60CFA31EC6A2}"/>
          </ac:cxnSpMkLst>
        </pc:cxnChg>
        <pc:cxnChg chg="add del">
          <ac:chgData name="Muhluri Avril Nkuna" userId="S::st10437226@rcconnect.edu.za::1e01a7e3-d306-400a-88a1-8b4afeb891d6" providerId="AD" clId="Web-{9AA2D84C-FD49-7CEA-8CD3-87C324126A12}" dt="2025-04-04T11:51:04.704" v="479"/>
          <ac:cxnSpMkLst>
            <pc:docMk/>
            <pc:sldMk cId="536552707" sldId="267"/>
            <ac:cxnSpMk id="19" creationId="{753FE100-D0AB-4AE2-824B-60CFA31EC6A2}"/>
          </ac:cxnSpMkLst>
        </pc:cxnChg>
        <pc:cxnChg chg="add">
          <ac:chgData name="Muhluri Avril Nkuna" userId="S::st10437226@rcconnect.edu.za::1e01a7e3-d306-400a-88a1-8b4afeb891d6" providerId="AD" clId="Web-{9AA2D84C-FD49-7CEA-8CD3-87C324126A12}" dt="2025-04-04T11:51:04.704" v="480"/>
          <ac:cxnSpMkLst>
            <pc:docMk/>
            <pc:sldMk cId="536552707" sldId="267"/>
            <ac:cxnSpMk id="22" creationId="{2EA0F4A6-3CC9-C9E2-BA02-58FA29F7DD8E}"/>
          </ac:cxnSpMkLst>
        </pc:cxnChg>
      </pc:sldChg>
    </pc:docChg>
  </pc:docChgLst>
  <pc:docChgLst>
    <pc:chgData name="Muhluri Avril Nkuna" userId="S::st10437226@rcconnect.edu.za::1e01a7e3-d306-400a-88a1-8b4afeb891d6" providerId="AD" clId="Web-{A7B79342-749B-9BF8-8DF9-7DEE6BB9A10D}"/>
    <pc:docChg chg="addSld delSld modSld">
      <pc:chgData name="Muhluri Avril Nkuna" userId="S::st10437226@rcconnect.edu.za::1e01a7e3-d306-400a-88a1-8b4afeb891d6" providerId="AD" clId="Web-{A7B79342-749B-9BF8-8DF9-7DEE6BB9A10D}" dt="2025-04-04T11:38:27.771" v="6" actId="20577"/>
      <pc:docMkLst>
        <pc:docMk/>
      </pc:docMkLst>
      <pc:sldChg chg="mod modShow">
        <pc:chgData name="Muhluri Avril Nkuna" userId="S::st10437226@rcconnect.edu.za::1e01a7e3-d306-400a-88a1-8b4afeb891d6" providerId="AD" clId="Web-{A7B79342-749B-9BF8-8DF9-7DEE6BB9A10D}" dt="2025-04-04T11:15:29.241" v="0"/>
        <pc:sldMkLst>
          <pc:docMk/>
          <pc:sldMk cId="109857222" sldId="256"/>
        </pc:sldMkLst>
      </pc:sldChg>
      <pc:sldChg chg="mod modShow">
        <pc:chgData name="Muhluri Avril Nkuna" userId="S::st10437226@rcconnect.edu.za::1e01a7e3-d306-400a-88a1-8b4afeb891d6" providerId="AD" clId="Web-{A7B79342-749B-9BF8-8DF9-7DEE6BB9A10D}" dt="2025-04-04T11:15:35.054" v="1"/>
        <pc:sldMkLst>
          <pc:docMk/>
          <pc:sldMk cId="1931814029" sldId="258"/>
        </pc:sldMkLst>
      </pc:sldChg>
      <pc:sldChg chg="modSp">
        <pc:chgData name="Muhluri Avril Nkuna" userId="S::st10437226@rcconnect.edu.za::1e01a7e3-d306-400a-88a1-8b4afeb891d6" providerId="AD" clId="Web-{A7B79342-749B-9BF8-8DF9-7DEE6BB9A10D}" dt="2025-04-04T11:16:15.133" v="2" actId="20577"/>
        <pc:sldMkLst>
          <pc:docMk/>
          <pc:sldMk cId="2391206134" sldId="261"/>
        </pc:sldMkLst>
        <pc:spChg chg="mod">
          <ac:chgData name="Muhluri Avril Nkuna" userId="S::st10437226@rcconnect.edu.za::1e01a7e3-d306-400a-88a1-8b4afeb891d6" providerId="AD" clId="Web-{A7B79342-749B-9BF8-8DF9-7DEE6BB9A10D}" dt="2025-04-04T11:16:15.133" v="2" actId="20577"/>
          <ac:spMkLst>
            <pc:docMk/>
            <pc:sldMk cId="2391206134" sldId="261"/>
            <ac:spMk id="2" creationId="{1AF6B178-FE09-557E-0894-13728453604B}"/>
          </ac:spMkLst>
        </pc:spChg>
      </pc:sldChg>
      <pc:sldChg chg="new del">
        <pc:chgData name="Muhluri Avril Nkuna" userId="S::st10437226@rcconnect.edu.za::1e01a7e3-d306-400a-88a1-8b4afeb891d6" providerId="AD" clId="Web-{A7B79342-749B-9BF8-8DF9-7DEE6BB9A10D}" dt="2025-04-04T11:38:19.052" v="4"/>
        <pc:sldMkLst>
          <pc:docMk/>
          <pc:sldMk cId="589325870" sldId="266"/>
        </pc:sldMkLst>
      </pc:sldChg>
      <pc:sldChg chg="modSp new">
        <pc:chgData name="Muhluri Avril Nkuna" userId="S::st10437226@rcconnect.edu.za::1e01a7e3-d306-400a-88a1-8b4afeb891d6" providerId="AD" clId="Web-{A7B79342-749B-9BF8-8DF9-7DEE6BB9A10D}" dt="2025-04-04T11:38:27.771" v="6" actId="20577"/>
        <pc:sldMkLst>
          <pc:docMk/>
          <pc:sldMk cId="943755251" sldId="266"/>
        </pc:sldMkLst>
        <pc:spChg chg="mod">
          <ac:chgData name="Muhluri Avril Nkuna" userId="S::st10437226@rcconnect.edu.za::1e01a7e3-d306-400a-88a1-8b4afeb891d6" providerId="AD" clId="Web-{A7B79342-749B-9BF8-8DF9-7DEE6BB9A10D}" dt="2025-04-04T11:38:27.771" v="6" actId="20577"/>
          <ac:spMkLst>
            <pc:docMk/>
            <pc:sldMk cId="943755251" sldId="266"/>
            <ac:spMk id="2" creationId="{62FE9478-A3F3-8D08-BAC7-2FD88DFCC021}"/>
          </ac:spMkLst>
        </pc:spChg>
      </pc:sldChg>
    </pc:docChg>
  </pc:docChgLst>
  <pc:docChgLst>
    <pc:chgData name="Muhluri Avril Nkuna" userId="S::st10437226@rcconnect.edu.za::1e01a7e3-d306-400a-88a1-8b4afeb891d6" providerId="AD" clId="Web-{D8352806-5FC9-AA06-2A79-25873C98B409}"/>
    <pc:docChg chg="addSld modSld addMainMaster delMainMaster">
      <pc:chgData name="Muhluri Avril Nkuna" userId="S::st10437226@rcconnect.edu.za::1e01a7e3-d306-400a-88a1-8b4afeb891d6" providerId="AD" clId="Web-{D8352806-5FC9-AA06-2A79-25873C98B409}" dt="2025-04-04T08:59:03.023" v="14"/>
      <pc:docMkLst>
        <pc:docMk/>
      </pc:docMkLst>
      <pc:sldChg chg="addSp delSp modSp mod setBg modClrScheme setClrOvrMap chgLayout">
        <pc:chgData name="Muhluri Avril Nkuna" userId="S::st10437226@rcconnect.edu.za::1e01a7e3-d306-400a-88a1-8b4afeb891d6" providerId="AD" clId="Web-{D8352806-5FC9-AA06-2A79-25873C98B409}" dt="2025-04-04T08:52:12.471" v="13"/>
        <pc:sldMkLst>
          <pc:docMk/>
          <pc:sldMk cId="109857222" sldId="256"/>
        </pc:sldMkLst>
        <pc:spChg chg="mod">
          <ac:chgData name="Muhluri Avril Nkuna" userId="S::st10437226@rcconnect.edu.za::1e01a7e3-d306-400a-88a1-8b4afeb891d6" providerId="AD" clId="Web-{D8352806-5FC9-AA06-2A79-25873C98B409}" dt="2025-04-04T08:52:12.471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luri Avril Nkuna" userId="S::st10437226@rcconnect.edu.za::1e01a7e3-d306-400a-88a1-8b4afeb891d6" providerId="AD" clId="Web-{D8352806-5FC9-AA06-2A79-25873C98B409}" dt="2025-04-04T08:52:12.471" v="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1:35.658" v="8"/>
          <ac:spMkLst>
            <pc:docMk/>
            <pc:sldMk cId="109857222" sldId="256"/>
            <ac:spMk id="9" creationId="{D47766EE-4192-4B2D-A5A0-F60F9A5F743F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1:35.658" v="8"/>
          <ac:spMkLst>
            <pc:docMk/>
            <pc:sldMk cId="109857222" sldId="256"/>
            <ac:spMk id="11" creationId="{D6705569-F545-4F47-A260-A9202826EA20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1:41.658" v="10"/>
          <ac:spMkLst>
            <pc:docMk/>
            <pc:sldMk cId="109857222" sldId="256"/>
            <ac:spMk id="13" creationId="{178C5A24-0D67-4D91-A8AB-79267D9CC7A8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1:41.658" v="10"/>
          <ac:spMkLst>
            <pc:docMk/>
            <pc:sldMk cId="109857222" sldId="256"/>
            <ac:spMk id="15" creationId="{67F1335F-97CE-4842-9A57-2B6A3F459D82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2:12.408" v="12"/>
          <ac:spMkLst>
            <pc:docMk/>
            <pc:sldMk cId="109857222" sldId="256"/>
            <ac:spMk id="17" creationId="{33E93247-6229-44AB-A550-739E971E690B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2:12.408" v="12"/>
          <ac:spMkLst>
            <pc:docMk/>
            <pc:sldMk cId="109857222" sldId="256"/>
            <ac:spMk id="19" creationId="{912025B4-7337-735E-4DC9-E634D2011984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2:12.408" v="12"/>
          <ac:spMkLst>
            <pc:docMk/>
            <pc:sldMk cId="109857222" sldId="256"/>
            <ac:spMk id="20" creationId="{150CDACD-D191-E642-F686-FCB54B7E5F67}"/>
          </ac:spMkLst>
        </pc:spChg>
        <pc:spChg chg="add del">
          <ac:chgData name="Muhluri Avril Nkuna" userId="S::st10437226@rcconnect.edu.za::1e01a7e3-d306-400a-88a1-8b4afeb891d6" providerId="AD" clId="Web-{D8352806-5FC9-AA06-2A79-25873C98B409}" dt="2025-04-04T08:52:12.408" v="12"/>
          <ac:spMkLst>
            <pc:docMk/>
            <pc:sldMk cId="109857222" sldId="256"/>
            <ac:spMk id="21" creationId="{6B779DF2-9C2C-2416-6AD3-A115ED41CED8}"/>
          </ac:spMkLst>
        </pc:spChg>
        <pc:spChg chg="add">
          <ac:chgData name="Muhluri Avril Nkuna" userId="S::st10437226@rcconnect.edu.za::1e01a7e3-d306-400a-88a1-8b4afeb891d6" providerId="AD" clId="Web-{D8352806-5FC9-AA06-2A79-25873C98B409}" dt="2025-04-04T08:52:12.471" v="13"/>
          <ac:spMkLst>
            <pc:docMk/>
            <pc:sldMk cId="109857222" sldId="256"/>
            <ac:spMk id="23" creationId="{19F9BF86-FE94-4517-B97D-026C7515E589}"/>
          </ac:spMkLst>
        </pc:spChg>
        <pc:spChg chg="add">
          <ac:chgData name="Muhluri Avril Nkuna" userId="S::st10437226@rcconnect.edu.za::1e01a7e3-d306-400a-88a1-8b4afeb891d6" providerId="AD" clId="Web-{D8352806-5FC9-AA06-2A79-25873C98B409}" dt="2025-04-04T08:52:12.471" v="13"/>
          <ac:spMkLst>
            <pc:docMk/>
            <pc:sldMk cId="109857222" sldId="256"/>
            <ac:spMk id="25" creationId="{72E284DE-AB43-1296-3166-892F44A3A2E9}"/>
          </ac:spMkLst>
        </pc:spChg>
        <pc:picChg chg="add del">
          <ac:chgData name="Muhluri Avril Nkuna" userId="S::st10437226@rcconnect.edu.za::1e01a7e3-d306-400a-88a1-8b4afeb891d6" providerId="AD" clId="Web-{D8352806-5FC9-AA06-2A79-25873C98B409}" dt="2025-04-04T08:51:35.658" v="8"/>
          <ac:picMkLst>
            <pc:docMk/>
            <pc:sldMk cId="109857222" sldId="256"/>
            <ac:picMk id="4" creationId="{EEDAA9A2-A88F-689D-602D-86739D7CC587}"/>
          </ac:picMkLst>
        </pc:picChg>
        <pc:picChg chg="add del">
          <ac:chgData name="Muhluri Avril Nkuna" userId="S::st10437226@rcconnect.edu.za::1e01a7e3-d306-400a-88a1-8b4afeb891d6" providerId="AD" clId="Web-{D8352806-5FC9-AA06-2A79-25873C98B409}" dt="2025-04-04T08:51:41.658" v="10"/>
          <ac:picMkLst>
            <pc:docMk/>
            <pc:sldMk cId="109857222" sldId="256"/>
            <ac:picMk id="14" creationId="{A995CBC4-B0BA-5A1E-7ED0-718811022EA7}"/>
          </ac:picMkLst>
        </pc:picChg>
        <pc:picChg chg="add del">
          <ac:chgData name="Muhluri Avril Nkuna" userId="S::st10437226@rcconnect.edu.za::1e01a7e3-d306-400a-88a1-8b4afeb891d6" providerId="AD" clId="Web-{D8352806-5FC9-AA06-2A79-25873C98B409}" dt="2025-04-04T08:52:12.408" v="12"/>
          <ac:picMkLst>
            <pc:docMk/>
            <pc:sldMk cId="109857222" sldId="256"/>
            <ac:picMk id="18" creationId="{EAC35515-EDD4-A783-CF52-AF1972345CD1}"/>
          </ac:picMkLst>
        </pc:picChg>
        <pc:picChg chg="add">
          <ac:chgData name="Muhluri Avril Nkuna" userId="S::st10437226@rcconnect.edu.za::1e01a7e3-d306-400a-88a1-8b4afeb891d6" providerId="AD" clId="Web-{D8352806-5FC9-AA06-2A79-25873C98B409}" dt="2025-04-04T08:52:12.471" v="13"/>
          <ac:picMkLst>
            <pc:docMk/>
            <pc:sldMk cId="109857222" sldId="256"/>
            <ac:picMk id="24" creationId="{1A84B307-3DB0-8475-869B-F97F901B07D6}"/>
          </ac:picMkLst>
        </pc:picChg>
        <pc:cxnChg chg="add">
          <ac:chgData name="Muhluri Avril Nkuna" userId="S::st10437226@rcconnect.edu.za::1e01a7e3-d306-400a-88a1-8b4afeb891d6" providerId="AD" clId="Web-{D8352806-5FC9-AA06-2A79-25873C98B409}" dt="2025-04-04T08:52:12.471" v="13"/>
          <ac:cxnSpMkLst>
            <pc:docMk/>
            <pc:sldMk cId="109857222" sldId="256"/>
            <ac:cxnSpMk id="26" creationId="{97CC2FE6-3AD0-4131-B4BC-1F4D65E25E13}"/>
          </ac:cxnSpMkLst>
        </pc:cxnChg>
      </pc:sldChg>
      <pc:sldChg chg="new">
        <pc:chgData name="Muhluri Avril Nkuna" userId="S::st10437226@rcconnect.edu.za::1e01a7e3-d306-400a-88a1-8b4afeb891d6" providerId="AD" clId="Web-{D8352806-5FC9-AA06-2A79-25873C98B409}" dt="2025-04-04T08:59:03.023" v="14"/>
        <pc:sldMkLst>
          <pc:docMk/>
          <pc:sldMk cId="2581299811" sldId="257"/>
        </pc:sldMkLst>
      </pc:sldChg>
      <pc:sldMasterChg chg="add del addSldLayout delSldLayout">
        <pc:chgData name="Muhluri Avril Nkuna" userId="S::st10437226@rcconnect.edu.za::1e01a7e3-d306-400a-88a1-8b4afeb891d6" providerId="AD" clId="Web-{D8352806-5FC9-AA06-2A79-25873C98B409}" dt="2025-04-04T08:52:12.471" v="13"/>
        <pc:sldMasterMkLst>
          <pc:docMk/>
          <pc:sldMasterMk cId="2460954070" sldId="2147483660"/>
        </pc:sldMasterMkLst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uhluri Avril Nkuna" userId="S::st10437226@rcconnect.edu.za::1e01a7e3-d306-400a-88a1-8b4afeb891d6" providerId="AD" clId="Web-{D8352806-5FC9-AA06-2A79-25873C98B409}" dt="2025-04-04T08:52:12.408" v="12"/>
        <pc:sldMasterMkLst>
          <pc:docMk/>
          <pc:sldMasterMk cId="2995604239" sldId="2147483672"/>
        </pc:sldMasterMkLst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1511995242" sldId="2147483673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4242763482" sldId="2147483674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2153586984" sldId="2147483675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137362156" sldId="2147483676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2680569899" sldId="2147483677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1714803153" sldId="2147483678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3992344419" sldId="2147483679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2990004958" sldId="2147483680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1743931405" sldId="2147483681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2453353966" sldId="2147483682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2:12.408" v="12"/>
          <pc:sldLayoutMkLst>
            <pc:docMk/>
            <pc:sldMasterMk cId="2995604239" sldId="2147483672"/>
            <pc:sldLayoutMk cId="3739197393" sldId="2147483683"/>
          </pc:sldLayoutMkLst>
        </pc:sldLayoutChg>
      </pc:sldMasterChg>
      <pc:sldMasterChg chg="add addSldLayout">
        <pc:chgData name="Muhluri Avril Nkuna" userId="S::st10437226@rcconnect.edu.za::1e01a7e3-d306-400a-88a1-8b4afeb891d6" providerId="AD" clId="Web-{D8352806-5FC9-AA06-2A79-25873C98B409}" dt="2025-04-04T08:52:12.471" v="13"/>
        <pc:sldMasterMkLst>
          <pc:docMk/>
          <pc:sldMasterMk cId="2001996260" sldId="2147483695"/>
        </pc:sldMasterMkLst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3154227482" sldId="2147483684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3332631907" sldId="2147483685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174126551" sldId="2147483686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2126874212" sldId="2147483687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1264091536" sldId="2147483688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1678947985" sldId="2147483689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1112198308" sldId="2147483690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2397795055" sldId="2147483691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3151077085" sldId="2147483692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3343158107" sldId="2147483693"/>
          </pc:sldLayoutMkLst>
        </pc:sldLayoutChg>
        <pc:sldLayoutChg chg="add">
          <pc:chgData name="Muhluri Avril Nkuna" userId="S::st10437226@rcconnect.edu.za::1e01a7e3-d306-400a-88a1-8b4afeb891d6" providerId="AD" clId="Web-{D8352806-5FC9-AA06-2A79-25873C98B409}" dt="2025-04-04T08:52:12.471" v="13"/>
          <pc:sldLayoutMkLst>
            <pc:docMk/>
            <pc:sldMasterMk cId="2001996260" sldId="2147483695"/>
            <pc:sldLayoutMk cId="185302938" sldId="2147483694"/>
          </pc:sldLayoutMkLst>
        </pc:sldLayoutChg>
      </pc:sldMasterChg>
      <pc:sldMasterChg chg="add del addSldLayout delSldLayout">
        <pc:chgData name="Muhluri Avril Nkuna" userId="S::st10437226@rcconnect.edu.za::1e01a7e3-d306-400a-88a1-8b4afeb891d6" providerId="AD" clId="Web-{D8352806-5FC9-AA06-2A79-25873C98B409}" dt="2025-04-04T08:51:35.658" v="8"/>
        <pc:sldMasterMkLst>
          <pc:docMk/>
          <pc:sldMasterMk cId="1120801751" sldId="2147483722"/>
        </pc:sldMasterMkLst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1511106867" sldId="2147483710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4080951474" sldId="2147483711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729501133" sldId="2147483712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45933219" sldId="2147483713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1645383984" sldId="2147483714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2850560815" sldId="2147483715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2442662564" sldId="2147483716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4054932866" sldId="2147483717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3963643354" sldId="2147483718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3027850299" sldId="2147483719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235388813" sldId="2147483720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35.658" v="8"/>
          <pc:sldLayoutMkLst>
            <pc:docMk/>
            <pc:sldMasterMk cId="1120801751" sldId="2147483722"/>
            <pc:sldLayoutMk cId="2972771746" sldId="2147483721"/>
          </pc:sldLayoutMkLst>
        </pc:sldLayoutChg>
      </pc:sldMasterChg>
      <pc:sldMasterChg chg="add del addSldLayout delSldLayout">
        <pc:chgData name="Muhluri Avril Nkuna" userId="S::st10437226@rcconnect.edu.za::1e01a7e3-d306-400a-88a1-8b4afeb891d6" providerId="AD" clId="Web-{D8352806-5FC9-AA06-2A79-25873C98B409}" dt="2025-04-04T08:51:41.658" v="10"/>
        <pc:sldMasterMkLst>
          <pc:docMk/>
          <pc:sldMasterMk cId="2917834627" sldId="2147483747"/>
        </pc:sldMasterMkLst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3703128262" sldId="2147483736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1946855338" sldId="2147483737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2478761693" sldId="2147483738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3085703482" sldId="2147483739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2778846916" sldId="2147483740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1894430886" sldId="2147483741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1164133224" sldId="2147483742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116600174" sldId="2147483743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2801727061" sldId="2147483744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1260991648" sldId="2147483745"/>
          </pc:sldLayoutMkLst>
        </pc:sldLayoutChg>
        <pc:sldLayoutChg chg="add del">
          <pc:chgData name="Muhluri Avril Nkuna" userId="S::st10437226@rcconnect.edu.za::1e01a7e3-d306-400a-88a1-8b4afeb891d6" providerId="AD" clId="Web-{D8352806-5FC9-AA06-2A79-25873C98B409}" dt="2025-04-04T08:51:41.658" v="10"/>
          <pc:sldLayoutMkLst>
            <pc:docMk/>
            <pc:sldMasterMk cId="2917834627" sldId="2147483747"/>
            <pc:sldLayoutMk cId="4127194501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7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84B307-3DB0-8475-869B-F97F901B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708" b="7708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CYBERX CHATBOT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PRESENTATION</a:t>
            </a:r>
            <a:br>
              <a:rPr lang="en-US" sz="5600">
                <a:solidFill>
                  <a:srgbClr val="FFFFFF"/>
                </a:solidFill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BY MUHLURI AVRIL NKUNA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ame 83">
            <a:extLst>
              <a:ext uri="{FF2B5EF4-FFF2-40B4-BE49-F238E27FC236}">
                <a16:creationId xmlns:a16="http://schemas.microsoft.com/office/drawing/2014/main" id="{18C4B595-1116-F2AF-535F-342F7BA25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962" y="136524"/>
            <a:ext cx="5537201" cy="6584947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5EED-17D6-EBF7-4933-CFE2188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Color Coding for Readability</a:t>
            </a:r>
            <a:br>
              <a:rPr lang="en-US" b="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Color Integration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03FD-D3DB-1E66-630C-5EA2BE1E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Console colors are used to highlight different types of messages: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Green for topic headings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Magenta for farewells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Red for errors or invalid inputs</a:t>
            </a:r>
            <a:endParaRPr lang="en-US"/>
          </a:p>
          <a:p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DD361D2-4A9B-F84D-D58D-A3867F11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4" y="4521735"/>
            <a:ext cx="5857875" cy="12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478-A3F3-8D08-BAC7-2FD88DF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Exiting the </a:t>
            </a:r>
            <a:r>
              <a:rPr lang="en-US" sz="3200">
                <a:ea typeface="+mj-lt"/>
                <a:cs typeface="+mj-lt"/>
              </a:rPr>
              <a:t>Chat</a:t>
            </a:r>
            <a:br>
              <a:rPr lang="en-US" b="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User-Friendly Exit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DDB7-F66C-3A3F-A500-EF3C3F7E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When users choose to exit, CyberX closes the chat with a personalized thank-you message. This polite and respectful ending reinforces the importance of cybersecurity.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58CE-DA05-E2CF-35DD-689FE091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62" y="3999811"/>
            <a:ext cx="4305300" cy="6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27111-6BA3-9EB6-34DC-C71EF4C5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786DE5-6231-3DF7-BD8C-465F752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982865"/>
            <a:ext cx="5648193" cy="23073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0AF1-71C7-91BA-2BDA-F31FB7E2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CyberX is more than a chatbot , it's an interactive learning assistant. By combining text, color, typing simulation, and voice interaction, the program delivers a friendly and effective experience that raises awareness about staying safe online. Future improvements could include GUI implementation and real-time chat features.</a:t>
            </a:r>
            <a:endParaRPr lang="en-US"/>
          </a:p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D9AA2-2C7E-D5C0-056D-6F7391AD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2743200" cy="3865417"/>
          </a:xfrm>
        </p:spPr>
        <p:txBody>
          <a:bodyPr anchor="t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Introduction to CyberX Chatbot</a:t>
            </a:r>
            <a:endParaRPr lang="en-US" sz="34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0ACA-9816-DE6E-F70E-7F3CCABC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1" y="1371600"/>
            <a:ext cx="7507648" cy="4926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1">
                <a:ea typeface="+mn-lt"/>
                <a:cs typeface="+mn-lt"/>
              </a:rPr>
              <a:t>CyberX</a:t>
            </a:r>
            <a:r>
              <a:rPr lang="en-US" sz="1100">
                <a:ea typeface="+mn-lt"/>
                <a:cs typeface="+mn-lt"/>
              </a:rPr>
              <a:t> is an interactive, console-based chatbot developed in C# with the purpose of educating users about essential cybersecurity principles in a conversational and engaging manner. Designed with both beginners and everyday internet users in mind, CyberX offers a personalized experience that blends educational content with an approachable, user-friendly interface.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Upon launch, CyberX welcomes users with a custom ASCII logo and optional voice greeting, simulating a polished and professional virtual assistant. The chatbot employs real-time typing effects to enhance immersion and realism, making users feel as if they are chatting with a real cybersecurity coach.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CyberX focuses on </a:t>
            </a:r>
            <a:r>
              <a:rPr lang="en-US" sz="1100" b="1">
                <a:ea typeface="+mn-lt"/>
                <a:cs typeface="+mn-lt"/>
              </a:rPr>
              <a:t>six key areas</a:t>
            </a:r>
            <a:r>
              <a:rPr lang="en-US" sz="1100">
                <a:ea typeface="+mn-lt"/>
                <a:cs typeface="+mn-lt"/>
              </a:rPr>
              <a:t> of digital safety: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🔐 </a:t>
            </a:r>
            <a:r>
              <a:rPr lang="en-US" sz="1100" b="1">
                <a:ea typeface="+mn-lt"/>
                <a:cs typeface="+mn-lt"/>
              </a:rPr>
              <a:t>Password Safety</a:t>
            </a:r>
            <a:r>
              <a:rPr lang="en-US" sz="1100">
                <a:ea typeface="+mn-lt"/>
                <a:cs typeface="+mn-lt"/>
              </a:rPr>
              <a:t> – Best practices for creating and maintaining secure passwords.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🐟 </a:t>
            </a:r>
            <a:r>
              <a:rPr lang="en-US" sz="1100" b="1">
                <a:ea typeface="+mn-lt"/>
                <a:cs typeface="+mn-lt"/>
              </a:rPr>
              <a:t>Phishing Awareness</a:t>
            </a:r>
            <a:r>
              <a:rPr lang="en-US" sz="1100">
                <a:ea typeface="+mn-lt"/>
                <a:cs typeface="+mn-lt"/>
              </a:rPr>
              <a:t> – Recognizing and avoiding malicious emails and scams.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🌐 </a:t>
            </a:r>
            <a:r>
              <a:rPr lang="en-US" sz="1100" b="1">
                <a:ea typeface="+mn-lt"/>
                <a:cs typeface="+mn-lt"/>
              </a:rPr>
              <a:t>Safe Browsing Habits</a:t>
            </a:r>
            <a:r>
              <a:rPr lang="en-US" sz="1100">
                <a:ea typeface="+mn-lt"/>
                <a:cs typeface="+mn-lt"/>
              </a:rPr>
              <a:t> – Tips for navigating the internet securely.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📱 </a:t>
            </a:r>
            <a:r>
              <a:rPr lang="en-US" sz="1100" b="1">
                <a:ea typeface="+mn-lt"/>
                <a:cs typeface="+mn-lt"/>
              </a:rPr>
              <a:t>Social Media Security</a:t>
            </a:r>
            <a:r>
              <a:rPr lang="en-US" sz="1100">
                <a:ea typeface="+mn-lt"/>
                <a:cs typeface="+mn-lt"/>
              </a:rPr>
              <a:t> – How to protect your identity and privacy on platforms.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📶 </a:t>
            </a:r>
            <a:r>
              <a:rPr lang="en-US" sz="1100" b="1">
                <a:ea typeface="+mn-lt"/>
                <a:cs typeface="+mn-lt"/>
              </a:rPr>
              <a:t>Public Wi-Fi Risks</a:t>
            </a:r>
            <a:r>
              <a:rPr lang="en-US" sz="1100">
                <a:ea typeface="+mn-lt"/>
                <a:cs typeface="+mn-lt"/>
              </a:rPr>
              <a:t> – Understanding threats in unsecured networks.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🎭 </a:t>
            </a:r>
            <a:r>
              <a:rPr lang="en-US" sz="1100" b="1">
                <a:ea typeface="+mn-lt"/>
                <a:cs typeface="+mn-lt"/>
              </a:rPr>
              <a:t>Identifying Online Scams</a:t>
            </a:r>
            <a:r>
              <a:rPr lang="en-US" sz="1100">
                <a:ea typeface="+mn-lt"/>
                <a:cs typeface="+mn-lt"/>
              </a:rPr>
              <a:t> – Spotting and avoiding deceptive tactics.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>
                <a:ea typeface="+mn-lt"/>
                <a:cs typeface="+mn-lt"/>
              </a:rPr>
              <a:t>By using </a:t>
            </a:r>
            <a:r>
              <a:rPr lang="en-US" sz="1100" b="1">
                <a:ea typeface="+mn-lt"/>
                <a:cs typeface="+mn-lt"/>
              </a:rPr>
              <a:t>color-coded text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b="1">
                <a:ea typeface="+mn-lt"/>
                <a:cs typeface="+mn-lt"/>
              </a:rPr>
              <a:t>simulated typing</a:t>
            </a:r>
            <a:r>
              <a:rPr lang="en-US" sz="1100">
                <a:ea typeface="+mn-lt"/>
                <a:cs typeface="+mn-lt"/>
              </a:rPr>
              <a:t>, and optional </a:t>
            </a:r>
            <a:r>
              <a:rPr lang="en-US" sz="1100" b="1">
                <a:ea typeface="+mn-lt"/>
                <a:cs typeface="+mn-lt"/>
              </a:rPr>
              <a:t>audio enhancements</a:t>
            </a:r>
            <a:r>
              <a:rPr lang="en-US" sz="1100">
                <a:ea typeface="+mn-lt"/>
                <a:cs typeface="+mn-lt"/>
              </a:rPr>
              <a:t>, CyberX goes beyond static content to deliver a dynamic learning experience. The structure is </a:t>
            </a:r>
            <a:r>
              <a:rPr lang="en-US" sz="1100" b="1">
                <a:ea typeface="+mn-lt"/>
                <a:cs typeface="+mn-lt"/>
              </a:rPr>
              <a:t>modular</a:t>
            </a:r>
            <a:r>
              <a:rPr lang="en-US" sz="1100">
                <a:ea typeface="+mn-lt"/>
                <a:cs typeface="+mn-lt"/>
              </a:rPr>
              <a:t>, allowing future integration with AI APIs, GUI frameworks (e.g., WinForms, WPF), or web interfaces.</a:t>
            </a:r>
            <a:endParaRPr lang="en-US" sz="1100"/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812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D411-CF21-5D1D-A10A-7D353BBF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About CyberX</a:t>
            </a:r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D632655-5B5D-3312-F490-A61E7978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9" y="3014517"/>
            <a:ext cx="5648193" cy="1270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5B4-DA26-3F67-D444-C45106C1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CyberX is an interactive console-based chatbot designed to educate users about cybersecurity in a friendly and engaging way. It opens with a stylized logo and audio greeting, followed by a menu-driven conversation where users can explore various cyber safety topics. The chatbot simulates typing and uses colored text to improve interaction and learning experience.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1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DFE6D-6A2B-7249-189A-8AFD293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ea typeface="+mj-lt"/>
                <a:cs typeface="+mj-lt"/>
              </a:rPr>
              <a:t>ASCII Branding</a:t>
            </a:r>
            <a:br>
              <a:rPr lang="en-US" b="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CyberX ASCII Logo</a:t>
            </a:r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55FA015-46E8-790C-809F-FC0EFF4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9" y="2775123"/>
            <a:ext cx="4224528" cy="9613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B19D-9C1B-76D6-AD1B-75841B5B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create a strong visual identity, the program features a branded ASCII logo displayed in green. This is the first element users see and helps build a recognizable and consistent interface.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1E67-B424-76B3-A08F-4FD1F19D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Voice Greeting Integration</a:t>
            </a:r>
          </a:p>
          <a:p>
            <a:pPr>
              <a:lnSpc>
                <a:spcPct val="90000"/>
              </a:lnSpc>
            </a:pPr>
            <a:r>
              <a:rPr lang="en-US" sz="2400" b="0">
                <a:ea typeface="+mj-lt"/>
                <a:cs typeface="+mj-lt"/>
              </a:rPr>
              <a:t>Voice Interaction – Welcome Sound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342F34D-0E7D-1E46-10B6-2AEE6C3B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521039"/>
            <a:ext cx="5648193" cy="1793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46EC-5AC1-638E-B8BA-D3EC8382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enhance accessibility and interactivity, the chatbot plays a voice greeting from a </a:t>
            </a:r>
            <a:r>
              <a:rPr lang="en-US">
                <a:latin typeface="Consolas"/>
              </a:rPr>
              <a:t>.wav</a:t>
            </a:r>
            <a:r>
              <a:rPr lang="en-US">
                <a:ea typeface="+mn-lt"/>
                <a:cs typeface="+mn-lt"/>
              </a:rPr>
              <a:t> file when the application starts. This makes the user feel welcomed and improves the overall experience.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6B178-FE09-557E-0894-1372845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Personalized Chat Flow</a:t>
            </a:r>
            <a:br>
              <a:rPr lang="en-US" sz="3100" b="0">
                <a:ea typeface="+mj-lt"/>
                <a:cs typeface="+mj-lt"/>
              </a:rPr>
            </a:br>
            <a:r>
              <a:rPr lang="en-US" sz="3100" b="0">
                <a:ea typeface="+mj-lt"/>
                <a:cs typeface="+mj-lt"/>
              </a:rPr>
              <a:t>Engaging the User</a:t>
            </a:r>
            <a:endParaRPr lang="en-US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742EC142-3658-44DC-ACFF-B8E77944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4" y="2980027"/>
            <a:ext cx="5648193" cy="13696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0997-AD4B-CA85-E34F-B7D487593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CyberX uses a simple question to check if the user wants assistance. If the answer is yes, it requests their name to personalize the responses, making the interaction feel human and relatable.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75849-912F-03DE-7A79-84D3B7E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Main Menu Navigation</a:t>
            </a:r>
            <a:br>
              <a:rPr lang="en-US" sz="3100" b="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Cyber Topics Menu</a:t>
            </a:r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EFF0505-1A3F-E8FA-6956-04C88E0A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351034"/>
            <a:ext cx="5648193" cy="21333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127B7-10AE-0556-267B-D8DFBABB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main chatbot loop presents a clear menu of six key cybersecurity topics. Users can explore each section at their own pace, and the chatbot guides them with clear instructions and tips.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234E5-2907-BCBE-B01A-76622A2F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>
                <a:ea typeface="+mj-lt"/>
                <a:cs typeface="+mj-lt"/>
              </a:rPr>
              <a:t>Educational Tips – Exampl</a:t>
            </a:r>
            <a:r>
              <a:rPr lang="en-US" sz="2500">
                <a:ea typeface="+mj-lt"/>
                <a:cs typeface="+mj-lt"/>
              </a:rPr>
              <a:t>e</a:t>
            </a:r>
            <a:br>
              <a:rPr lang="en-US" sz="2500" b="0">
                <a:ea typeface="+mj-lt"/>
                <a:cs typeface="+mj-lt"/>
              </a:rPr>
            </a:br>
            <a:r>
              <a:rPr lang="en-US" sz="2500" b="0">
                <a:ea typeface="+mj-lt"/>
                <a:cs typeface="+mj-lt"/>
              </a:rPr>
              <a:t>Password Safety Guidance</a:t>
            </a:r>
            <a:br>
              <a:rPr lang="en-US" sz="2500" b="0">
                <a:ea typeface="+mj-lt"/>
                <a:cs typeface="+mj-lt"/>
              </a:rPr>
            </a:br>
            <a:endParaRPr lang="en-US" sz="250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710C8E9-138C-71A8-77B2-999BE48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0" y="2357769"/>
            <a:ext cx="5648193" cy="1482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308C-DF94-ED20-C266-F2867B44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Each menu option reveals a set of easy-to-understand, practical safety tips. For example, under "Password Safety", users learn about length, complexity, and the value of using password managers.</a:t>
            </a:r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BD82C-2428-1FDB-94B8-342A7659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Voice + Typing Effec</a:t>
            </a:r>
            <a:r>
              <a:rPr lang="en-US" sz="3400" b="0">
                <a:ea typeface="+mj-lt"/>
                <a:cs typeface="+mj-lt"/>
              </a:rPr>
              <a:t>t</a:t>
            </a:r>
            <a:br>
              <a:rPr lang="en-US" sz="3400" b="0">
                <a:ea typeface="+mj-lt"/>
                <a:cs typeface="+mj-lt"/>
              </a:rPr>
            </a:br>
            <a:r>
              <a:rPr lang="en-US" sz="2800" b="0">
                <a:ea typeface="+mj-lt"/>
                <a:cs typeface="+mj-lt"/>
              </a:rPr>
              <a:t>Typing Simulation</a:t>
            </a:r>
            <a:endParaRPr lang="en-US" sz="2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B226-96CF-9933-68A6-583A5EE4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To simulate a human conversation, the chatbot displays text character-by-character with a typing delay. This keeps the user focused and creates a calm reading pace.</a:t>
            </a:r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foreach (char c in message)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{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    </a:t>
            </a:r>
            <a:r>
              <a:rPr lang="en-US" sz="1900" err="1">
                <a:ea typeface="+mn-lt"/>
                <a:cs typeface="+mn-lt"/>
              </a:rPr>
              <a:t>Console.Write</a:t>
            </a:r>
            <a:r>
              <a:rPr lang="en-US" sz="1900">
                <a:ea typeface="+mn-lt"/>
                <a:cs typeface="+mn-lt"/>
              </a:rPr>
              <a:t>(c);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    </a:t>
            </a:r>
            <a:r>
              <a:rPr lang="en-US" sz="1900" err="1">
                <a:ea typeface="+mn-lt"/>
                <a:cs typeface="+mn-lt"/>
              </a:rPr>
              <a:t>Thread.Sleep</a:t>
            </a:r>
            <a:r>
              <a:rPr lang="en-US" sz="1900">
                <a:ea typeface="+mn-lt"/>
                <a:cs typeface="+mn-lt"/>
              </a:rPr>
              <a:t>(delay);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>
                <a:ea typeface="+mn-lt"/>
                <a:cs typeface="+mn-lt"/>
              </a:rPr>
              <a:t>}</a:t>
            </a:r>
            <a:endParaRPr lang="en-US" sz="1900"/>
          </a:p>
          <a:p>
            <a:pPr>
              <a:lnSpc>
                <a:spcPct val="110000"/>
              </a:lnSpc>
            </a:pPr>
            <a:endParaRPr lang="en-US" sz="1900"/>
          </a:p>
        </p:txBody>
      </p:sp>
      <p:pic>
        <p:nvPicPr>
          <p:cNvPr id="19" name="Picture 18" descr="Computer script on a screen">
            <a:extLst>
              <a:ext uri="{FF2B5EF4-FFF2-40B4-BE49-F238E27FC236}">
                <a16:creationId xmlns:a16="http://schemas.microsoft.com/office/drawing/2014/main" id="{AF5B508E-945B-41C8-0395-F0B68ED7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7" r="44931" b="-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40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DashVTI</vt:lpstr>
      <vt:lpstr>CYBERX CHATBOT PRESENTATION </vt:lpstr>
      <vt:lpstr>Introduction to CyberX Chatbot</vt:lpstr>
      <vt:lpstr>About CyberX</vt:lpstr>
      <vt:lpstr>ASCII Branding CyberX ASCII Logo</vt:lpstr>
      <vt:lpstr>Voice Greeting Integration Voice Interaction – Welcome Sound </vt:lpstr>
      <vt:lpstr>Personalized Chat Flow Engaging the User</vt:lpstr>
      <vt:lpstr>Main Menu Navigation Cyber Topics Menu</vt:lpstr>
      <vt:lpstr>Educational Tips – Example Password Safety Guidance </vt:lpstr>
      <vt:lpstr>Voice + Typing Effect Typing Simulation</vt:lpstr>
      <vt:lpstr>Color Coding for Readability Color Integration</vt:lpstr>
      <vt:lpstr>Exiting the Chat User-Friendly Exit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2025-04-04T08:49:01Z</dcterms:created>
  <dcterms:modified xsi:type="dcterms:W3CDTF">2025-04-04T11:54:06Z</dcterms:modified>
</cp:coreProperties>
</file>