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9"/>
  </p:notesMasterIdLst>
  <p:handoutMasterIdLst>
    <p:handoutMasterId r:id="rId10"/>
  </p:handoutMasterIdLst>
  <p:sldIdLst>
    <p:sldId id="314" r:id="rId5"/>
    <p:sldId id="315" r:id="rId6"/>
    <p:sldId id="320" r:id="rId7"/>
    <p:sldId id="30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034DF4-C96F-2FF9-F5E2-020D45E4008F}" v="975" dt="2025-04-04T12:26:59.8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5" autoAdjust="0"/>
    <p:restoredTop sz="95388" autoAdjust="0"/>
  </p:normalViewPr>
  <p:slideViewPr>
    <p:cSldViewPr snapToGrid="0">
      <p:cViewPr>
        <p:scale>
          <a:sx n="100" d="100"/>
          <a:sy n="100" d="100"/>
        </p:scale>
        <p:origin x="173" y="-542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ratile Heather Swati" userId="S::st10441842@rcconnect.edu.za::2d9266f3-08d2-4522-a751-da43d00ec387" providerId="AD" clId="Web-{32034DF4-C96F-2FF9-F5E2-020D45E4008F}"/>
    <pc:docChg chg="delSld modSld">
      <pc:chgData name="Oratile Heather Swati" userId="S::st10441842@rcconnect.edu.za::2d9266f3-08d2-4522-a751-da43d00ec387" providerId="AD" clId="Web-{32034DF4-C96F-2FF9-F5E2-020D45E4008F}" dt="2025-04-04T12:26:59.881" v="978" actId="20577"/>
      <pc:docMkLst>
        <pc:docMk/>
      </pc:docMkLst>
      <pc:sldChg chg="modSp">
        <pc:chgData name="Oratile Heather Swati" userId="S::st10441842@rcconnect.edu.za::2d9266f3-08d2-4522-a751-da43d00ec387" providerId="AD" clId="Web-{32034DF4-C96F-2FF9-F5E2-020D45E4008F}" dt="2025-04-04T12:26:59.881" v="978" actId="20577"/>
        <pc:sldMkLst>
          <pc:docMk/>
          <pc:sldMk cId="769932640" sldId="309"/>
        </pc:sldMkLst>
        <pc:spChg chg="mod">
          <ac:chgData name="Oratile Heather Swati" userId="S::st10441842@rcconnect.edu.za::2d9266f3-08d2-4522-a751-da43d00ec387" providerId="AD" clId="Web-{32034DF4-C96F-2FF9-F5E2-020D45E4008F}" dt="2025-04-04T12:22:36.702" v="758" actId="20577"/>
          <ac:spMkLst>
            <pc:docMk/>
            <pc:sldMk cId="769932640" sldId="309"/>
            <ac:spMk id="7" creationId="{E82E216E-9EE0-9D3F-D692-083F575A3D04}"/>
          </ac:spMkLst>
        </pc:spChg>
        <pc:spChg chg="mod">
          <ac:chgData name="Oratile Heather Swati" userId="S::st10441842@rcconnect.edu.za::2d9266f3-08d2-4522-a751-da43d00ec387" providerId="AD" clId="Web-{32034DF4-C96F-2FF9-F5E2-020D45E4008F}" dt="2025-04-04T12:26:59.881" v="978" actId="20577"/>
          <ac:spMkLst>
            <pc:docMk/>
            <pc:sldMk cId="769932640" sldId="309"/>
            <ac:spMk id="10" creationId="{1F398FDD-E639-CF6A-B875-443655F2B31B}"/>
          </ac:spMkLst>
        </pc:spChg>
      </pc:sldChg>
      <pc:sldChg chg="addSp delSp modSp mod modClrScheme chgLayout">
        <pc:chgData name="Oratile Heather Swati" userId="S::st10441842@rcconnect.edu.za::2d9266f3-08d2-4522-a751-da43d00ec387" providerId="AD" clId="Web-{32034DF4-C96F-2FF9-F5E2-020D45E4008F}" dt="2025-04-04T11:43:03.918" v="110" actId="20577"/>
        <pc:sldMkLst>
          <pc:docMk/>
          <pc:sldMk cId="2945390068" sldId="314"/>
        </pc:sldMkLst>
        <pc:spChg chg="mod">
          <ac:chgData name="Oratile Heather Swati" userId="S::st10441842@rcconnect.edu.za::2d9266f3-08d2-4522-a751-da43d00ec387" providerId="AD" clId="Web-{32034DF4-C96F-2FF9-F5E2-020D45E4008F}" dt="2025-04-04T11:34:40.435" v="27"/>
          <ac:spMkLst>
            <pc:docMk/>
            <pc:sldMk cId="2945390068" sldId="314"/>
            <ac:spMk id="2" creationId="{35440D96-BFFB-05BD-30ED-0352500CD058}"/>
          </ac:spMkLst>
        </pc:spChg>
        <pc:spChg chg="add mod">
          <ac:chgData name="Oratile Heather Swati" userId="S::st10441842@rcconnect.edu.za::2d9266f3-08d2-4522-a751-da43d00ec387" providerId="AD" clId="Web-{32034DF4-C96F-2FF9-F5E2-020D45E4008F}" dt="2025-04-04T11:43:03.918" v="110" actId="20577"/>
          <ac:spMkLst>
            <pc:docMk/>
            <pc:sldMk cId="2945390068" sldId="314"/>
            <ac:spMk id="8" creationId="{47AD75FF-A3B2-8EB2-F097-8E672DE96540}"/>
          </ac:spMkLst>
        </pc:spChg>
        <pc:picChg chg="add del">
          <ac:chgData name="Oratile Heather Swati" userId="S::st10441842@rcconnect.edu.za::2d9266f3-08d2-4522-a751-da43d00ec387" providerId="AD" clId="Web-{32034DF4-C96F-2FF9-F5E2-020D45E4008F}" dt="2025-04-04T11:34:40.419" v="26"/>
          <ac:picMkLst>
            <pc:docMk/>
            <pc:sldMk cId="2945390068" sldId="314"/>
            <ac:picMk id="4" creationId="{9F08D938-B83C-BBF4-B28E-FDC2080ACAFD}"/>
          </ac:picMkLst>
        </pc:picChg>
        <pc:picChg chg="add">
          <ac:chgData name="Oratile Heather Swati" userId="S::st10441842@rcconnect.edu.za::2d9266f3-08d2-4522-a751-da43d00ec387" providerId="AD" clId="Web-{32034DF4-C96F-2FF9-F5E2-020D45E4008F}" dt="2025-04-04T11:34:40.435" v="27"/>
          <ac:picMkLst>
            <pc:docMk/>
            <pc:sldMk cId="2945390068" sldId="314"/>
            <ac:picMk id="6" creationId="{8A34E620-E6AD-9428-B996-FFB5956EE690}"/>
          </ac:picMkLst>
        </pc:picChg>
      </pc:sldChg>
      <pc:sldChg chg="modSp">
        <pc:chgData name="Oratile Heather Swati" userId="S::st10441842@rcconnect.edu.za::2d9266f3-08d2-4522-a751-da43d00ec387" providerId="AD" clId="Web-{32034DF4-C96F-2FF9-F5E2-020D45E4008F}" dt="2025-04-04T11:56:40.612" v="398" actId="20577"/>
        <pc:sldMkLst>
          <pc:docMk/>
          <pc:sldMk cId="542059410" sldId="315"/>
        </pc:sldMkLst>
        <pc:spChg chg="mod">
          <ac:chgData name="Oratile Heather Swati" userId="S::st10441842@rcconnect.edu.za::2d9266f3-08d2-4522-a751-da43d00ec387" providerId="AD" clId="Web-{32034DF4-C96F-2FF9-F5E2-020D45E4008F}" dt="2025-04-04T11:48:13.739" v="323" actId="14100"/>
          <ac:spMkLst>
            <pc:docMk/>
            <pc:sldMk cId="542059410" sldId="315"/>
            <ac:spMk id="3" creationId="{3474D05E-8A36-8D9F-519E-DB514A69D886}"/>
          </ac:spMkLst>
        </pc:spChg>
        <pc:spChg chg="mod">
          <ac:chgData name="Oratile Heather Swati" userId="S::st10441842@rcconnect.edu.za::2d9266f3-08d2-4522-a751-da43d00ec387" providerId="AD" clId="Web-{32034DF4-C96F-2FF9-F5E2-020D45E4008F}" dt="2025-04-04T11:56:40.612" v="398" actId="20577"/>
          <ac:spMkLst>
            <pc:docMk/>
            <pc:sldMk cId="542059410" sldId="315"/>
            <ac:spMk id="4" creationId="{B20C1E08-E337-110E-DB8E-41BA4A3341A1}"/>
          </ac:spMkLst>
        </pc:spChg>
      </pc:sldChg>
      <pc:sldChg chg="modSp del">
        <pc:chgData name="Oratile Heather Swati" userId="S::st10441842@rcconnect.edu.za::2d9266f3-08d2-4522-a751-da43d00ec387" providerId="AD" clId="Web-{32034DF4-C96F-2FF9-F5E2-020D45E4008F}" dt="2025-04-04T12:10:05.416" v="485"/>
        <pc:sldMkLst>
          <pc:docMk/>
          <pc:sldMk cId="4293742996" sldId="316"/>
        </pc:sldMkLst>
        <pc:spChg chg="mod">
          <ac:chgData name="Oratile Heather Swati" userId="S::st10441842@rcconnect.edu.za::2d9266f3-08d2-4522-a751-da43d00ec387" providerId="AD" clId="Web-{32034DF4-C96F-2FF9-F5E2-020D45E4008F}" dt="2025-04-04T12:10:01.978" v="484" actId="20577"/>
          <ac:spMkLst>
            <pc:docMk/>
            <pc:sldMk cId="4293742996" sldId="316"/>
            <ac:spMk id="2" creationId="{6A36FD5F-786B-1974-5F47-94CA02CFA6E5}"/>
          </ac:spMkLst>
        </pc:spChg>
        <pc:picChg chg="mod">
          <ac:chgData name="Oratile Heather Swati" userId="S::st10441842@rcconnect.edu.za::2d9266f3-08d2-4522-a751-da43d00ec387" providerId="AD" clId="Web-{32034DF4-C96F-2FF9-F5E2-020D45E4008F}" dt="2025-04-04T12:07:59.709" v="436" actId="1076"/>
          <ac:picMkLst>
            <pc:docMk/>
            <pc:sldMk cId="4293742996" sldId="316"/>
            <ac:picMk id="14" creationId="{F28819F3-7D3B-EB42-24FD-3C0BBC5963B5}"/>
          </ac:picMkLst>
        </pc:picChg>
      </pc:sldChg>
      <pc:sldChg chg="del">
        <pc:chgData name="Oratile Heather Swati" userId="S::st10441842@rcconnect.edu.za::2d9266f3-08d2-4522-a751-da43d00ec387" providerId="AD" clId="Web-{32034DF4-C96F-2FF9-F5E2-020D45E4008F}" dt="2025-04-04T12:10:12.541" v="486"/>
        <pc:sldMkLst>
          <pc:docMk/>
          <pc:sldMk cId="56176599" sldId="317"/>
        </pc:sldMkLst>
      </pc:sldChg>
      <pc:sldChg chg="del">
        <pc:chgData name="Oratile Heather Swati" userId="S::st10441842@rcconnect.edu.za::2d9266f3-08d2-4522-a751-da43d00ec387" providerId="AD" clId="Web-{32034DF4-C96F-2FF9-F5E2-020D45E4008F}" dt="2025-04-04T12:10:17.854" v="487"/>
        <pc:sldMkLst>
          <pc:docMk/>
          <pc:sldMk cId="412000632" sldId="318"/>
        </pc:sldMkLst>
      </pc:sldChg>
      <pc:sldChg chg="del">
        <pc:chgData name="Oratile Heather Swati" userId="S::st10441842@rcconnect.edu.za::2d9266f3-08d2-4522-a751-da43d00ec387" providerId="AD" clId="Web-{32034DF4-C96F-2FF9-F5E2-020D45E4008F}" dt="2025-04-04T12:10:22.963" v="488"/>
        <pc:sldMkLst>
          <pc:docMk/>
          <pc:sldMk cId="1760417424" sldId="319"/>
        </pc:sldMkLst>
      </pc:sldChg>
      <pc:sldChg chg="modSp">
        <pc:chgData name="Oratile Heather Swati" userId="S::st10441842@rcconnect.edu.za::2d9266f3-08d2-4522-a751-da43d00ec387" providerId="AD" clId="Web-{32034DF4-C96F-2FF9-F5E2-020D45E4008F}" dt="2025-04-04T12:17:02.505" v="743" actId="20577"/>
        <pc:sldMkLst>
          <pc:docMk/>
          <pc:sldMk cId="430403476" sldId="320"/>
        </pc:sldMkLst>
        <pc:spChg chg="mod">
          <ac:chgData name="Oratile Heather Swati" userId="S::st10441842@rcconnect.edu.za::2d9266f3-08d2-4522-a751-da43d00ec387" providerId="AD" clId="Web-{32034DF4-C96F-2FF9-F5E2-020D45E4008F}" dt="2025-04-04T12:10:36.713" v="498" actId="20577"/>
          <ac:spMkLst>
            <pc:docMk/>
            <pc:sldMk cId="430403476" sldId="320"/>
            <ac:spMk id="2" creationId="{F992D586-3F7C-3202-E4F4-1F65B9A7D428}"/>
          </ac:spMkLst>
        </pc:spChg>
        <pc:spChg chg="mod">
          <ac:chgData name="Oratile Heather Swati" userId="S::st10441842@rcconnect.edu.za::2d9266f3-08d2-4522-a751-da43d00ec387" providerId="AD" clId="Web-{32034DF4-C96F-2FF9-F5E2-020D45E4008F}" dt="2025-04-04T12:16:59.865" v="742" actId="20577"/>
          <ac:spMkLst>
            <pc:docMk/>
            <pc:sldMk cId="430403476" sldId="320"/>
            <ac:spMk id="3" creationId="{375DADF2-8E4D-6C0E-0FA2-C5228AF29C1D}"/>
          </ac:spMkLst>
        </pc:spChg>
        <pc:spChg chg="mod">
          <ac:chgData name="Oratile Heather Swati" userId="S::st10441842@rcconnect.edu.za::2d9266f3-08d2-4522-a751-da43d00ec387" providerId="AD" clId="Web-{32034DF4-C96F-2FF9-F5E2-020D45E4008F}" dt="2025-04-04T12:17:02.505" v="743" actId="20577"/>
          <ac:spMkLst>
            <pc:docMk/>
            <pc:sldMk cId="430403476" sldId="320"/>
            <ac:spMk id="4" creationId="{2CFADA2D-CE7A-511E-45B9-EAF4FA520E34}"/>
          </ac:spMkLst>
        </pc:spChg>
      </pc:sldChg>
      <pc:sldChg chg="del">
        <pc:chgData name="Oratile Heather Swati" userId="S::st10441842@rcconnect.edu.za::2d9266f3-08d2-4522-a751-da43d00ec387" providerId="AD" clId="Web-{32034DF4-C96F-2FF9-F5E2-020D45E4008F}" dt="2025-04-04T12:18:55.009" v="744"/>
        <pc:sldMkLst>
          <pc:docMk/>
          <pc:sldMk cId="569699605" sldId="321"/>
        </pc:sldMkLst>
      </pc:sldChg>
      <pc:sldChg chg="del">
        <pc:chgData name="Oratile Heather Swati" userId="S::st10441842@rcconnect.edu.za::2d9266f3-08d2-4522-a751-da43d00ec387" providerId="AD" clId="Web-{32034DF4-C96F-2FF9-F5E2-020D45E4008F}" dt="2025-04-04T12:18:58.040" v="745"/>
        <pc:sldMkLst>
          <pc:docMk/>
          <pc:sldMk cId="1517447069" sldId="322"/>
        </pc:sldMkLst>
      </pc:sldChg>
      <pc:sldChg chg="del">
        <pc:chgData name="Oratile Heather Swati" userId="S::st10441842@rcconnect.edu.za::2d9266f3-08d2-4522-a751-da43d00ec387" providerId="AD" clId="Web-{32034DF4-C96F-2FF9-F5E2-020D45E4008F}" dt="2025-04-04T12:19:02.446" v="746"/>
        <pc:sldMkLst>
          <pc:docMk/>
          <pc:sldMk cId="2149261472" sldId="323"/>
        </pc:sldMkLst>
      </pc:sldChg>
      <pc:sldChg chg="del">
        <pc:chgData name="Oratile Heather Swati" userId="S::st10441842@rcconnect.edu.za::2d9266f3-08d2-4522-a751-da43d00ec387" providerId="AD" clId="Web-{32034DF4-C96F-2FF9-F5E2-020D45E4008F}" dt="2025-04-04T12:19:05.306" v="747"/>
        <pc:sldMkLst>
          <pc:docMk/>
          <pc:sldMk cId="2398406067" sldId="324"/>
        </pc:sldMkLst>
      </pc:sldChg>
      <pc:sldChg chg="del">
        <pc:chgData name="Oratile Heather Swati" userId="S::st10441842@rcconnect.edu.za::2d9266f3-08d2-4522-a751-da43d00ec387" providerId="AD" clId="Web-{32034DF4-C96F-2FF9-F5E2-020D45E4008F}" dt="2025-04-04T12:19:07.931" v="748"/>
        <pc:sldMkLst>
          <pc:docMk/>
          <pc:sldMk cId="2323500703" sldId="32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4/4/2025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4/4/2025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26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/>
          <a:p>
            <a:r>
              <a:rPr lang="en-US" dirty="0"/>
              <a:t>Cybersecurity awareness chat bot</a:t>
            </a:r>
          </a:p>
        </p:txBody>
      </p:sp>
      <p:pic>
        <p:nvPicPr>
          <p:cNvPr id="6" name="Picture 5" descr="A robot with a face">
            <a:extLst>
              <a:ext uri="{FF2B5EF4-FFF2-40B4-BE49-F238E27FC236}">
                <a16:creationId xmlns:a16="http://schemas.microsoft.com/office/drawing/2014/main" id="{8A34E620-E6AD-9428-B996-FFB5956EE69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7764" r="-9" b="-9"/>
          <a:stretch/>
        </p:blipFill>
        <p:spPr>
          <a:xfrm>
            <a:off x="20" y="10"/>
            <a:ext cx="6095980" cy="685799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  <a:noFill/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47AD75FF-A3B2-8EB2-F097-8E672DE9654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6000" y="4172990"/>
            <a:ext cx="4896677" cy="23097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CYBERSECURITY CHATBOT PROGRAM WRITTEN IN C#</a:t>
            </a:r>
          </a:p>
          <a:p>
            <a:r>
              <a:rPr lang="en-US" sz="1600" dirty="0"/>
              <a:t>PRESENTED BY:</a:t>
            </a:r>
          </a:p>
          <a:p>
            <a:r>
              <a:rPr lang="en-US" sz="1600" dirty="0"/>
              <a:t>ORATILE SWATI [ST10441842]</a:t>
            </a:r>
          </a:p>
          <a:p>
            <a:r>
              <a:rPr lang="en-US" sz="1600" dirty="0"/>
              <a:t>04/04/2025</a:t>
            </a:r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3"/>
            <a:ext cx="5181600" cy="698409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1269314"/>
            <a:ext cx="5181600" cy="54973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TITLE: INTRODUCTION TO CYBERSECURITY AWARENESS BOT</a:t>
            </a:r>
          </a:p>
          <a:p>
            <a:pPr marL="342900" indent="-342900">
              <a:buFont typeface="Wingdings" panose="020B0604020202020204" pitchFamily="34" charset="0"/>
              <a:buChar char="v"/>
            </a:pPr>
            <a:r>
              <a:rPr lang="en-US" dirty="0"/>
              <a:t>THE CYBERSECURITY AWRENESS BOT IS A SIMPLE BOT THAT EDUCATES USERS ABOUT ONLINE SAFETY.</a:t>
            </a:r>
          </a:p>
          <a:p>
            <a:pPr marL="342900" indent="-342900">
              <a:buFont typeface="Wingdings" panose="020B0604020202020204" pitchFamily="34" charset="0"/>
              <a:buChar char="v"/>
            </a:pPr>
            <a:r>
              <a:rPr lang="en-US" dirty="0"/>
              <a:t>THE BOT IS PROGRAMMED IN C# AND USES SPEECHSYNTHESIZER FOR AUDIO INTERACTION</a:t>
            </a:r>
          </a:p>
          <a:p>
            <a:pPr marL="342900" indent="-342900">
              <a:buFont typeface="Wingdings" panose="020B0604020202020204" pitchFamily="34" charset="0"/>
              <a:buChar char="v"/>
            </a:pPr>
            <a:r>
              <a:rPr lang="en-US" dirty="0"/>
              <a:t>IT ANSWERS QUESTIONS RELATED TO CYBERSECURITY CONCEPTS LIKE PASSWORD SAFETY,PHISHING,AND SAFE BROWSING</a:t>
            </a:r>
          </a:p>
          <a:p>
            <a:pPr marL="342900" indent="-342900">
              <a:buFont typeface="Wingdings" panose="020B0604020202020204" pitchFamily="34" charset="0"/>
              <a:buChar char="v"/>
            </a:pPr>
            <a:endParaRPr lang="en-US" dirty="0"/>
          </a:p>
          <a:p>
            <a:pPr marL="342900" indent="-342900">
              <a:buFont typeface="Wingdings" panose="020B0604020202020204" pitchFamily="34" charset="0"/>
              <a:buChar char="v"/>
            </a:pPr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D586-3F7C-3202-E4F4-1F65B9A7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1" cy="1629601"/>
          </a:xfrm>
        </p:spPr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DADF2-8E4D-6C0E-0FA2-C5228AF29C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4992709" cy="37471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1"/>
              <a:t>VOICE GREETING: The bot uses text-to-speech to greet the user.</a:t>
            </a:r>
          </a:p>
          <a:p>
            <a:r>
              <a:rPr lang="en-US" noProof="1"/>
              <a:t>ASCII ART:Displays an ASCII logo of the Cybersecurity Awareness Bot.</a:t>
            </a:r>
          </a:p>
          <a:p>
            <a:r>
              <a:rPr lang="en-US" noProof="1"/>
              <a:t>USER INTERACTION:Prompts for the user's name and engages in a conversation.</a:t>
            </a:r>
          </a:p>
          <a:p>
            <a:r>
              <a:rPr lang="en-US" noProof="1"/>
              <a:t>CYBERSECURITY EDUCATION: Provides Information on various cybersecurity topics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ADA2D-CE7A-511E-45B9-EAF4FA520E3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84891" y="2022250"/>
            <a:ext cx="4992709" cy="37471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noProof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FFC83-A1E8-FCEA-2C47-38C5ADAEA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403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515" y="374090"/>
            <a:ext cx="5057104" cy="1061894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F398FDD-E639-CF6A-B875-443655F2B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1514" y="1298171"/>
            <a:ext cx="5057103" cy="52556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Wingdings" panose="020B0604020202020204" pitchFamily="34" charset="0"/>
              <a:buChar char="v"/>
            </a:pPr>
            <a:r>
              <a:rPr lang="en-US" dirty="0"/>
              <a:t>THE CYBERSECURITY AWARENESS BOT HELPS USERS LEARN ABOUT </a:t>
            </a:r>
            <a:r>
              <a:rPr lang="en-US"/>
              <a:t>IMPORTANT CYBERSECURITY TOPICS</a:t>
            </a:r>
            <a:endParaRPr lang="en-US" dirty="0"/>
          </a:p>
          <a:p>
            <a:pPr marL="342900" indent="-342900">
              <a:buFont typeface="Wingdings" panose="020B0604020202020204" pitchFamily="34" charset="0"/>
              <a:buChar char="v"/>
            </a:pPr>
            <a:r>
              <a:rPr lang="en-US" dirty="0"/>
              <a:t>THE BOT IS AN ENGAGING AND INTERACTIVE WAY TO EDUCATE USERS ABOUT STAYING SAFE OMLINE</a:t>
            </a:r>
          </a:p>
          <a:p>
            <a:pPr marL="342900" indent="-342900">
              <a:buFont typeface="Wingdings" panose="020B0604020202020204" pitchFamily="34" charset="0"/>
              <a:buChar char="v"/>
            </a:pPr>
            <a:r>
              <a:rPr lang="en-US" dirty="0"/>
              <a:t>FUTURE IMPROVEMENTS CAN INCLUDE MORE ADVANCED AI, INTEGRATIONS WITH EXTERNAL DATA SOURCES, AND PERSONALIZED SECURITY TIPS</a:t>
            </a:r>
          </a:p>
          <a:p>
            <a:pPr marL="342900" indent="-342900">
              <a:buFont typeface="Wingdings" panose="020B0604020202020204" pitchFamily="34" charset="0"/>
              <a:buChar char="v"/>
            </a:pPr>
            <a:endParaRPr lang="en-US" dirty="0"/>
          </a:p>
          <a:p>
            <a:pPr marL="342900" indent="-342900">
              <a:buFont typeface="Wingdings" panose="020B0604020202020204" pitchFamily="34" charset="0"/>
              <a:buChar char="v"/>
            </a:pPr>
            <a:endParaRPr lang="en-US" dirty="0"/>
          </a:p>
          <a:p>
            <a:pPr marL="342900" indent="-342900">
              <a:buFont typeface="Wingdings" panose="020B0604020202020204" pitchFamily="34" charset="0"/>
              <a:buChar char="v"/>
            </a:pPr>
            <a:r>
              <a:rPr lang="en-US" sz="2800" b="1" dirty="0"/>
              <a:t>THANK YOU</a:t>
            </a:r>
          </a:p>
          <a:p>
            <a:pPr marL="342900" indent="-342900">
              <a:buFont typeface="Wingdings" panose="020B0604020202020204" pitchFamily="34" charset="0"/>
              <a:buChar char="v"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7B53FD5-8F3E-4406-8404-9F78B5E6376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133F63F-9110-40E7-9727-485934F415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8EFD9E-464D-4A64-8503-21EC026015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477</Words>
  <Application>Microsoft Office PowerPoint</Application>
  <PresentationFormat>Widescreen</PresentationFormat>
  <Paragraphs>125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Custom</vt:lpstr>
      <vt:lpstr>Cybersecurity awareness chat bot</vt:lpstr>
      <vt:lpstr>INTRODUCTION</vt:lpstr>
      <vt:lpstr>Key features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201</cp:revision>
  <dcterms:created xsi:type="dcterms:W3CDTF">2025-04-04T11:32:08Z</dcterms:created>
  <dcterms:modified xsi:type="dcterms:W3CDTF">2025-04-04T12:27:02Z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