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43089-C814-0075-4CBA-711148FD55DC}" v="73" dt="2025-04-04T12:56:43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8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8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3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9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2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8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2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7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4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8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Cybersecurity Awareness Chatbot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3B50-B190-4860-2A4C-B004B7F3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Future Enhancements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38E73-105F-7274-18B7-6B6895E7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• GUI-based chatbot (e.g., WPF or Web)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• More advanced NLP for better question handling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• Logging of FAQs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Integration with a database for dynamic responses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7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35B7-05C4-BF13-AF60-9205C9EA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6971-D036-6F06-9921-4540D9903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• Chatbot helps spread cybersecurity awareness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• Engaging format with a personal touch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• Demonstrates core programming and UX skills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0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E361-9A54-CBD1-232A-751A7852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Cybersecurity Awareness Chatbot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70466-BBF8-FD1E-1FF4-6E1E9FF45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Promoting Online Safety Through Interactive </a:t>
            </a:r>
            <a:r>
              <a:rPr lang="en-US">
                <a:ea typeface="+mn-lt"/>
                <a:cs typeface="+mn-lt"/>
              </a:rPr>
              <a:t>Technology</a:t>
            </a:r>
          </a:p>
          <a:p>
            <a:r>
              <a:rPr lang="en-US" dirty="0"/>
              <a:t>Presented by </a:t>
            </a:r>
            <a:r>
              <a:rPr lang="en-US" dirty="0" err="1"/>
              <a:t>Sisbusiso</a:t>
            </a:r>
          </a:p>
        </p:txBody>
      </p:sp>
    </p:spTree>
    <p:extLst>
      <p:ext uri="{BB962C8B-B14F-4D97-AF65-F5344CB8AC3E}">
        <p14:creationId xmlns:p14="http://schemas.microsoft.com/office/powerpoint/2010/main" val="18498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7F09-6A40-CEE0-49CA-F0E74C16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 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FCFE9-30F0-6779-EBA7-FC58D5C96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• What is the Cybersecurity Chatbot?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An interactive command-line chatbot designed to educate users on cybersecurity awareness.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1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7EF9-D352-1328-0601-334045FC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Project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3A89-758A-42D1-C067-0CCA2E9D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• Educate users about cybersecurity in a simple, conversational way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Provide basic guidance on safe online practices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Improve accessibility with voice and ASCII art interface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Practice clean coding, input validation, and user interaction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B98D-3304-CF27-98B1-BFE160A6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Key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EED3-D7B9-4D28-58B3-95371FA9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• Voice greeting using </a:t>
            </a:r>
            <a:r>
              <a:rPr lang="en-US" dirty="0" err="1">
                <a:ea typeface="+mn-lt"/>
                <a:cs typeface="+mn-lt"/>
              </a:rPr>
              <a:t>System.Media.SoundPlayer</a:t>
            </a:r>
            <a:endParaRPr lang="en-US" dirty="0" err="1"/>
          </a:p>
          <a:p>
            <a:r>
              <a:rPr lang="en-US">
                <a:ea typeface="+mn-lt"/>
                <a:cs typeface="+mn-lt"/>
              </a:rPr>
              <a:t>• ASCII art welcome screen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• User name input with validation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Conversational loop to answer cybersecurity questions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Safe exit mechanism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Color-coded console output for better UX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85C1-5116-E973-43D3-C0DF4BFF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Technologies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8504-35D1-395A-F8DF-120B7B9C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• Programming Language: C# (.NET)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• Tools: Visual Studio / VS Code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• Audio Format: WAV for voice greeting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Version Control: GitHub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CI/CD (optional): GitHub Actions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9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C6C9-0A36-791F-EA60-285A697E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Code Walkthrough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BC63-1033-EAFC-1F85-444131E7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• Main() method handles flow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• </a:t>
            </a:r>
            <a:r>
              <a:rPr lang="en-US" err="1">
                <a:ea typeface="+mn-lt"/>
                <a:cs typeface="+mn-lt"/>
              </a:rPr>
              <a:t>PlayVoiceGreeting</a:t>
            </a:r>
            <a:r>
              <a:rPr lang="en-US">
                <a:ea typeface="+mn-lt"/>
                <a:cs typeface="+mn-lt"/>
              </a:rPr>
              <a:t>() loads WAV file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DisplayAsciiArt</a:t>
            </a:r>
            <a:r>
              <a:rPr lang="en-US" dirty="0">
                <a:ea typeface="+mn-lt"/>
                <a:cs typeface="+mn-lt"/>
              </a:rPr>
              <a:t>() prints styled welcome message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StartChat</a:t>
            </a:r>
            <a:r>
              <a:rPr lang="en-US" dirty="0">
                <a:ea typeface="+mn-lt"/>
                <a:cs typeface="+mn-lt"/>
              </a:rPr>
              <a:t>() begins Q&amp;A loop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</a:t>
            </a:r>
            <a:r>
              <a:rPr lang="en-US" dirty="0" err="1">
                <a:ea typeface="+mn-lt"/>
                <a:cs typeface="+mn-lt"/>
              </a:rPr>
              <a:t>RespondToUser</a:t>
            </a:r>
            <a:r>
              <a:rPr lang="en-US" dirty="0">
                <a:ea typeface="+mn-lt"/>
                <a:cs typeface="+mn-lt"/>
              </a:rPr>
              <a:t>() contains chatbot logic with responses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3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FC52-81AD-DBAD-DB90-75300A90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Sample 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01D8-CDD0-B9FF-059A-3CEFC8A4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8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7582-E7DB-4756-5FD5-2D39BE56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Challenges &amp;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9E94-E638-7104-7598-E8C702612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• Challenge: Handling user input edge cases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• Solution: Input validation using </a:t>
            </a:r>
            <a:r>
              <a:rPr lang="en-US" err="1">
                <a:ea typeface="+mn-lt"/>
                <a:cs typeface="+mn-lt"/>
              </a:rPr>
              <a:t>string.IsNullOrEmpty</a:t>
            </a:r>
            <a:r>
              <a:rPr lang="en-US">
                <a:ea typeface="+mn-lt"/>
                <a:cs typeface="+mn-lt"/>
              </a:rPr>
              <a:t>()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• Challenge: Playing audio in console apps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• Solution: Used </a:t>
            </a:r>
            <a:r>
              <a:rPr lang="en-US" dirty="0" err="1">
                <a:ea typeface="+mn-lt"/>
                <a:cs typeface="+mn-lt"/>
              </a:rPr>
              <a:t>SoundPlayer</a:t>
            </a:r>
            <a:r>
              <a:rPr lang="en-US" dirty="0">
                <a:ea typeface="+mn-lt"/>
                <a:cs typeface="+mn-lt"/>
              </a:rPr>
              <a:t> with </a:t>
            </a:r>
            <a:r>
              <a:rPr lang="en-US" dirty="0" err="1">
                <a:ea typeface="+mn-lt"/>
                <a:cs typeface="+mn-lt"/>
              </a:rPr>
              <a:t>PlaySync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2534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Atlas</vt:lpstr>
      <vt:lpstr>Cybersecurity Awareness Chatbot</vt:lpstr>
      <vt:lpstr>Cybersecurity Awareness Chatbot</vt:lpstr>
      <vt:lpstr> Introduction</vt:lpstr>
      <vt:lpstr>Project Goals</vt:lpstr>
      <vt:lpstr>Key Features</vt:lpstr>
      <vt:lpstr>Technologies Used</vt:lpstr>
      <vt:lpstr>Code Walkthrough</vt:lpstr>
      <vt:lpstr>Sample Output</vt:lpstr>
      <vt:lpstr>Challenges &amp; Solutions</vt:lpstr>
      <vt:lpstr>Future Enhancements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39</cp:revision>
  <dcterms:created xsi:type="dcterms:W3CDTF">2025-04-04T12:36:42Z</dcterms:created>
  <dcterms:modified xsi:type="dcterms:W3CDTF">2025-04-04T12:56:47Z</dcterms:modified>
</cp:coreProperties>
</file>