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C543F2-5E3F-49D5-98C6-53EF6FA9C537}" v="17" dt="2025-05-14T13:42:25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ar Phago" userId="9dc89faeb1039c83" providerId="LiveId" clId="{D3C543F2-5E3F-49D5-98C6-53EF6FA9C537}"/>
    <pc:docChg chg="undo custSel addSld modSld">
      <pc:chgData name="Tamar Phago" userId="9dc89faeb1039c83" providerId="LiveId" clId="{D3C543F2-5E3F-49D5-98C6-53EF6FA9C537}" dt="2025-05-14T13:42:25.533" v="190" actId="20577"/>
      <pc:docMkLst>
        <pc:docMk/>
      </pc:docMkLst>
      <pc:sldChg chg="addSp delSp modSp mod setBg addAnim delAnim modAnim">
        <pc:chgData name="Tamar Phago" userId="9dc89faeb1039c83" providerId="LiveId" clId="{D3C543F2-5E3F-49D5-98C6-53EF6FA9C537}" dt="2025-05-14T13:42:25.533" v="190" actId="20577"/>
        <pc:sldMkLst>
          <pc:docMk/>
          <pc:sldMk cId="632257971" sldId="256"/>
        </pc:sldMkLst>
        <pc:spChg chg="mod">
          <ac:chgData name="Tamar Phago" userId="9dc89faeb1039c83" providerId="LiveId" clId="{D3C543F2-5E3F-49D5-98C6-53EF6FA9C537}" dt="2025-05-14T13:41:12.767" v="173" actId="26606"/>
          <ac:spMkLst>
            <pc:docMk/>
            <pc:sldMk cId="632257971" sldId="256"/>
            <ac:spMk id="4" creationId="{3AEF68B7-3C66-E9E1-85EB-DB1520942E3C}"/>
          </ac:spMkLst>
        </pc:spChg>
        <pc:spChg chg="mod">
          <ac:chgData name="Tamar Phago" userId="9dc89faeb1039c83" providerId="LiveId" clId="{D3C543F2-5E3F-49D5-98C6-53EF6FA9C537}" dt="2025-05-14T13:42:25.533" v="190" actId="20577"/>
          <ac:spMkLst>
            <pc:docMk/>
            <pc:sldMk cId="632257971" sldId="256"/>
            <ac:spMk id="5" creationId="{AAB12804-6DE6-865A-C72A-BE41B1D1DE4E}"/>
          </ac:spMkLst>
        </pc:spChg>
        <pc:spChg chg="add del">
          <ac:chgData name="Tamar Phago" userId="9dc89faeb1039c83" providerId="LiveId" clId="{D3C543F2-5E3F-49D5-98C6-53EF6FA9C537}" dt="2025-05-14T13:34:04.754" v="103" actId="26606"/>
          <ac:spMkLst>
            <pc:docMk/>
            <pc:sldMk cId="632257971" sldId="256"/>
            <ac:spMk id="10" creationId="{C7D023E4-8DE1-436E-9847-ED6A4B4B04FD}"/>
          </ac:spMkLst>
        </pc:spChg>
        <pc:spChg chg="add del">
          <ac:chgData name="Tamar Phago" userId="9dc89faeb1039c83" providerId="LiveId" clId="{D3C543F2-5E3F-49D5-98C6-53EF6FA9C537}" dt="2025-05-14T13:34:18.847" v="109" actId="26606"/>
          <ac:spMkLst>
            <pc:docMk/>
            <pc:sldMk cId="632257971" sldId="256"/>
            <ac:spMk id="13" creationId="{5BE23E75-E7E9-4D9F-6D25-5512363F8621}"/>
          </ac:spMkLst>
        </pc:spChg>
        <pc:spChg chg="add del">
          <ac:chgData name="Tamar Phago" userId="9dc89faeb1039c83" providerId="LiveId" clId="{D3C543F2-5E3F-49D5-98C6-53EF6FA9C537}" dt="2025-05-14T13:34:23.189" v="111" actId="26606"/>
          <ac:spMkLst>
            <pc:docMk/>
            <pc:sldMk cId="632257971" sldId="256"/>
            <ac:spMk id="14" creationId="{B36D2DE0-0628-4A9A-A59D-7BA8B5EB3022}"/>
          </ac:spMkLst>
        </pc:spChg>
        <pc:spChg chg="add del">
          <ac:chgData name="Tamar Phago" userId="9dc89faeb1039c83" providerId="LiveId" clId="{D3C543F2-5E3F-49D5-98C6-53EF6FA9C537}" dt="2025-05-14T13:34:23.189" v="111" actId="26606"/>
          <ac:spMkLst>
            <pc:docMk/>
            <pc:sldMk cId="632257971" sldId="256"/>
            <ac:spMk id="18" creationId="{D2091A72-D5BB-42AC-8FD3-F7747D90861E}"/>
          </ac:spMkLst>
        </pc:spChg>
        <pc:spChg chg="add del">
          <ac:chgData name="Tamar Phago" userId="9dc89faeb1039c83" providerId="LiveId" clId="{D3C543F2-5E3F-49D5-98C6-53EF6FA9C537}" dt="2025-05-14T13:34:18.847" v="109" actId="26606"/>
          <ac:spMkLst>
            <pc:docMk/>
            <pc:sldMk cId="632257971" sldId="256"/>
            <ac:spMk id="34" creationId="{EB0222B5-B739-82A9-5CCC-C5585AE12A69}"/>
          </ac:spMkLst>
        </pc:spChg>
        <pc:spChg chg="add del">
          <ac:chgData name="Tamar Phago" userId="9dc89faeb1039c83" providerId="LiveId" clId="{D3C543F2-5E3F-49D5-98C6-53EF6FA9C537}" dt="2025-05-14T13:34:23.189" v="111" actId="26606"/>
          <ac:spMkLst>
            <pc:docMk/>
            <pc:sldMk cId="632257971" sldId="256"/>
            <ac:spMk id="36" creationId="{D278ADA9-6383-4BDD-80D2-8899A402687B}"/>
          </ac:spMkLst>
        </pc:spChg>
        <pc:spChg chg="add del">
          <ac:chgData name="Tamar Phago" userId="9dc89faeb1039c83" providerId="LiveId" clId="{D3C543F2-5E3F-49D5-98C6-53EF6FA9C537}" dt="2025-05-14T13:34:23.189" v="111" actId="26606"/>
          <ac:spMkLst>
            <pc:docMk/>
            <pc:sldMk cId="632257971" sldId="256"/>
            <ac:spMk id="37" creationId="{484B7147-B0F6-40ED-B5A2-FF72BC8198B6}"/>
          </ac:spMkLst>
        </pc:spChg>
        <pc:spChg chg="add del">
          <ac:chgData name="Tamar Phago" userId="9dc89faeb1039c83" providerId="LiveId" clId="{D3C543F2-5E3F-49D5-98C6-53EF6FA9C537}" dt="2025-05-14T13:34:23.189" v="111" actId="26606"/>
          <ac:spMkLst>
            <pc:docMk/>
            <pc:sldMk cId="632257971" sldId="256"/>
            <ac:spMk id="38" creationId="{48E405C9-94BE-41DA-928C-DEC9A8550E9F}"/>
          </ac:spMkLst>
        </pc:spChg>
        <pc:spChg chg="add del">
          <ac:chgData name="Tamar Phago" userId="9dc89faeb1039c83" providerId="LiveId" clId="{D3C543F2-5E3F-49D5-98C6-53EF6FA9C537}" dt="2025-05-14T13:34:23.189" v="111" actId="26606"/>
          <ac:spMkLst>
            <pc:docMk/>
            <pc:sldMk cId="632257971" sldId="256"/>
            <ac:spMk id="39" creationId="{6ED12BFC-A737-46AF-8411-481112D54B0C}"/>
          </ac:spMkLst>
        </pc:spChg>
        <pc:spChg chg="add del">
          <ac:chgData name="Tamar Phago" userId="9dc89faeb1039c83" providerId="LiveId" clId="{D3C543F2-5E3F-49D5-98C6-53EF6FA9C537}" dt="2025-05-14T13:34:43.333" v="113" actId="26606"/>
          <ac:spMkLst>
            <pc:docMk/>
            <pc:sldMk cId="632257971" sldId="256"/>
            <ac:spMk id="41" creationId="{C7D023E4-8DE1-436E-9847-ED6A4B4B04FD}"/>
          </ac:spMkLst>
        </pc:spChg>
        <pc:spChg chg="add del">
          <ac:chgData name="Tamar Phago" userId="9dc89faeb1039c83" providerId="LiveId" clId="{D3C543F2-5E3F-49D5-98C6-53EF6FA9C537}" dt="2025-05-14T13:41:12.767" v="173" actId="26606"/>
          <ac:spMkLst>
            <pc:docMk/>
            <pc:sldMk cId="632257971" sldId="256"/>
            <ac:spMk id="49" creationId="{C7D023E4-8DE1-436E-9847-ED6A4B4B04FD}"/>
          </ac:spMkLst>
        </pc:spChg>
        <pc:spChg chg="add del">
          <ac:chgData name="Tamar Phago" userId="9dc89faeb1039c83" providerId="LiveId" clId="{D3C543F2-5E3F-49D5-98C6-53EF6FA9C537}" dt="2025-05-14T13:41:01.714" v="168" actId="26606"/>
          <ac:spMkLst>
            <pc:docMk/>
            <pc:sldMk cId="632257971" sldId="256"/>
            <ac:spMk id="64" creationId="{C3896A03-3945-419A-B66B-4EE266EDD152}"/>
          </ac:spMkLst>
        </pc:spChg>
        <pc:spChg chg="add del">
          <ac:chgData name="Tamar Phago" userId="9dc89faeb1039c83" providerId="LiveId" clId="{D3C543F2-5E3F-49D5-98C6-53EF6FA9C537}" dt="2025-05-14T13:41:01.714" v="168" actId="26606"/>
          <ac:spMkLst>
            <pc:docMk/>
            <pc:sldMk cId="632257971" sldId="256"/>
            <ac:spMk id="66" creationId="{B34F5AD2-EDBD-4BBD-A55C-EAFFD0C7097A}"/>
          </ac:spMkLst>
        </pc:spChg>
        <pc:spChg chg="add del">
          <ac:chgData name="Tamar Phago" userId="9dc89faeb1039c83" providerId="LiveId" clId="{D3C543F2-5E3F-49D5-98C6-53EF6FA9C537}" dt="2025-05-14T13:41:06.176" v="170" actId="26606"/>
          <ac:spMkLst>
            <pc:docMk/>
            <pc:sldMk cId="632257971" sldId="256"/>
            <ac:spMk id="68" creationId="{EE04B5EB-F158-4507-90DD-BD23620C7CC9}"/>
          </ac:spMkLst>
        </pc:spChg>
        <pc:spChg chg="add del">
          <ac:chgData name="Tamar Phago" userId="9dc89faeb1039c83" providerId="LiveId" clId="{D3C543F2-5E3F-49D5-98C6-53EF6FA9C537}" dt="2025-05-14T13:41:06.176" v="170" actId="26606"/>
          <ac:spMkLst>
            <pc:docMk/>
            <pc:sldMk cId="632257971" sldId="256"/>
            <ac:spMk id="69" creationId="{934F1179-B481-4F9E-BCA3-AFB972070F83}"/>
          </ac:spMkLst>
        </pc:spChg>
        <pc:spChg chg="add del">
          <ac:chgData name="Tamar Phago" userId="9dc89faeb1039c83" providerId="LiveId" clId="{D3C543F2-5E3F-49D5-98C6-53EF6FA9C537}" dt="2025-05-14T13:41:06.176" v="170" actId="26606"/>
          <ac:spMkLst>
            <pc:docMk/>
            <pc:sldMk cId="632257971" sldId="256"/>
            <ac:spMk id="70" creationId="{827DC2C4-B485-428A-BF4A-472D2967F47F}"/>
          </ac:spMkLst>
        </pc:spChg>
        <pc:spChg chg="add del">
          <ac:chgData name="Tamar Phago" userId="9dc89faeb1039c83" providerId="LiveId" clId="{D3C543F2-5E3F-49D5-98C6-53EF6FA9C537}" dt="2025-05-14T13:41:12.672" v="172" actId="26606"/>
          <ac:spMkLst>
            <pc:docMk/>
            <pc:sldMk cId="632257971" sldId="256"/>
            <ac:spMk id="80" creationId="{C7D023E4-8DE1-436E-9847-ED6A4B4B04FD}"/>
          </ac:spMkLst>
        </pc:spChg>
        <pc:spChg chg="add del">
          <ac:chgData name="Tamar Phago" userId="9dc89faeb1039c83" providerId="LiveId" clId="{D3C543F2-5E3F-49D5-98C6-53EF6FA9C537}" dt="2025-05-14T13:41:12.672" v="172" actId="26606"/>
          <ac:spMkLst>
            <pc:docMk/>
            <pc:sldMk cId="632257971" sldId="256"/>
            <ac:spMk id="81" creationId="{63C1F321-BB96-4700-B3CE-1A6156067F44}"/>
          </ac:spMkLst>
        </pc:spChg>
        <pc:spChg chg="add">
          <ac:chgData name="Tamar Phago" userId="9dc89faeb1039c83" providerId="LiveId" clId="{D3C543F2-5E3F-49D5-98C6-53EF6FA9C537}" dt="2025-05-14T13:41:12.767" v="173" actId="26606"/>
          <ac:spMkLst>
            <pc:docMk/>
            <pc:sldMk cId="632257971" sldId="256"/>
            <ac:spMk id="86" creationId="{C7D023E4-8DE1-436E-9847-ED6A4B4B04FD}"/>
          </ac:spMkLst>
        </pc:spChg>
        <pc:spChg chg="add">
          <ac:chgData name="Tamar Phago" userId="9dc89faeb1039c83" providerId="LiveId" clId="{D3C543F2-5E3F-49D5-98C6-53EF6FA9C537}" dt="2025-05-14T13:41:12.767" v="173" actId="26606"/>
          <ac:spMkLst>
            <pc:docMk/>
            <pc:sldMk cId="632257971" sldId="256"/>
            <ac:spMk id="87" creationId="{6BE11944-ED05-4FE9-9927-06C110BB3A36}"/>
          </ac:spMkLst>
        </pc:spChg>
        <pc:grpChg chg="add del">
          <ac:chgData name="Tamar Phago" userId="9dc89faeb1039c83" providerId="LiveId" clId="{D3C543F2-5E3F-49D5-98C6-53EF6FA9C537}" dt="2025-05-14T13:34:10.791" v="105" actId="26606"/>
          <ac:grpSpMkLst>
            <pc:docMk/>
            <pc:sldMk cId="632257971" sldId="256"/>
            <ac:grpSpMk id="11" creationId="{2B33CDD2-C0CB-D8AD-886D-0ABC95A02B71}"/>
          </ac:grpSpMkLst>
        </pc:grpChg>
        <pc:grpChg chg="add del">
          <ac:chgData name="Tamar Phago" userId="9dc89faeb1039c83" providerId="LiveId" clId="{D3C543F2-5E3F-49D5-98C6-53EF6FA9C537}" dt="2025-05-14T13:34:04.754" v="103" actId="26606"/>
          <ac:grpSpMkLst>
            <pc:docMk/>
            <pc:sldMk cId="632257971" sldId="256"/>
            <ac:grpSpMk id="12" creationId="{97264A61-6AE3-4DC0-A455-5EDC604E394D}"/>
          </ac:grpSpMkLst>
        </pc:grpChg>
        <pc:grpChg chg="add del">
          <ac:chgData name="Tamar Phago" userId="9dc89faeb1039c83" providerId="LiveId" clId="{D3C543F2-5E3F-49D5-98C6-53EF6FA9C537}" dt="2025-05-14T13:34:04.754" v="103" actId="26606"/>
          <ac:grpSpMkLst>
            <pc:docMk/>
            <pc:sldMk cId="632257971" sldId="256"/>
            <ac:grpSpMk id="16" creationId="{D691EE10-D5F3-48FA-BE55-F24A0BE59EF6}"/>
          </ac:grpSpMkLst>
        </pc:grpChg>
        <pc:grpChg chg="add del">
          <ac:chgData name="Tamar Phago" userId="9dc89faeb1039c83" providerId="LiveId" clId="{D3C543F2-5E3F-49D5-98C6-53EF6FA9C537}" dt="2025-05-14T13:34:04.754" v="103" actId="26606"/>
          <ac:grpSpMkLst>
            <pc:docMk/>
            <pc:sldMk cId="632257971" sldId="256"/>
            <ac:grpSpMk id="20" creationId="{43F5E015-E085-4624-B431-B42414448684}"/>
          </ac:grpSpMkLst>
        </pc:grpChg>
        <pc:grpChg chg="add del">
          <ac:chgData name="Tamar Phago" userId="9dc89faeb1039c83" providerId="LiveId" clId="{D3C543F2-5E3F-49D5-98C6-53EF6FA9C537}" dt="2025-05-14T13:34:43.333" v="113" actId="26606"/>
          <ac:grpSpMkLst>
            <pc:docMk/>
            <pc:sldMk cId="632257971" sldId="256"/>
            <ac:grpSpMk id="42" creationId="{1FEC590B-3306-47E9-BD67-97F3F76169A4}"/>
          </ac:grpSpMkLst>
        </pc:grpChg>
        <pc:grpChg chg="add del">
          <ac:chgData name="Tamar Phago" userId="9dc89faeb1039c83" providerId="LiveId" clId="{D3C543F2-5E3F-49D5-98C6-53EF6FA9C537}" dt="2025-05-14T13:34:43.333" v="113" actId="26606"/>
          <ac:grpSpMkLst>
            <pc:docMk/>
            <pc:sldMk cId="632257971" sldId="256"/>
            <ac:grpSpMk id="45" creationId="{A47AAF5E-1692-48C9-98FB-6432BF0BC4F7}"/>
          </ac:grpSpMkLst>
        </pc:grpChg>
        <pc:grpChg chg="add del">
          <ac:chgData name="Tamar Phago" userId="9dc89faeb1039c83" providerId="LiveId" clId="{D3C543F2-5E3F-49D5-98C6-53EF6FA9C537}" dt="2025-05-14T13:41:12.767" v="173" actId="26606"/>
          <ac:grpSpMkLst>
            <pc:docMk/>
            <pc:sldMk cId="632257971" sldId="256"/>
            <ac:grpSpMk id="50" creationId="{97264A61-6AE3-4DC0-A455-5EDC604E394D}"/>
          </ac:grpSpMkLst>
        </pc:grpChg>
        <pc:grpChg chg="add del">
          <ac:chgData name="Tamar Phago" userId="9dc89faeb1039c83" providerId="LiveId" clId="{D3C543F2-5E3F-49D5-98C6-53EF6FA9C537}" dt="2025-05-14T13:41:12.767" v="173" actId="26606"/>
          <ac:grpSpMkLst>
            <pc:docMk/>
            <pc:sldMk cId="632257971" sldId="256"/>
            <ac:grpSpMk id="53" creationId="{D691EE10-D5F3-48FA-BE55-F24A0BE59EF6}"/>
          </ac:grpSpMkLst>
        </pc:grpChg>
        <pc:grpChg chg="add del">
          <ac:chgData name="Tamar Phago" userId="9dc89faeb1039c83" providerId="LiveId" clId="{D3C543F2-5E3F-49D5-98C6-53EF6FA9C537}" dt="2025-05-14T13:41:12.767" v="173" actId="26606"/>
          <ac:grpSpMkLst>
            <pc:docMk/>
            <pc:sldMk cId="632257971" sldId="256"/>
            <ac:grpSpMk id="56" creationId="{43F5E015-E085-4624-B431-B42414448684}"/>
          </ac:grpSpMkLst>
        </pc:grpChg>
        <pc:grpChg chg="add del">
          <ac:chgData name="Tamar Phago" userId="9dc89faeb1039c83" providerId="LiveId" clId="{D3C543F2-5E3F-49D5-98C6-53EF6FA9C537}" dt="2025-05-14T13:41:12.672" v="172" actId="26606"/>
          <ac:grpSpMkLst>
            <pc:docMk/>
            <pc:sldMk cId="632257971" sldId="256"/>
            <ac:grpSpMk id="72" creationId="{43F5E015-E085-4624-B431-B42414448684}"/>
          </ac:grpSpMkLst>
        </pc:grpChg>
        <pc:grpChg chg="add del">
          <ac:chgData name="Tamar Phago" userId="9dc89faeb1039c83" providerId="LiveId" clId="{D3C543F2-5E3F-49D5-98C6-53EF6FA9C537}" dt="2025-05-14T13:41:12.672" v="172" actId="26606"/>
          <ac:grpSpMkLst>
            <pc:docMk/>
            <pc:sldMk cId="632257971" sldId="256"/>
            <ac:grpSpMk id="82" creationId="{3FA1AD64-F15F-417D-956C-B2C211FC905E}"/>
          </ac:grpSpMkLst>
        </pc:grpChg>
        <pc:grpChg chg="add">
          <ac:chgData name="Tamar Phago" userId="9dc89faeb1039c83" providerId="LiveId" clId="{D3C543F2-5E3F-49D5-98C6-53EF6FA9C537}" dt="2025-05-14T13:41:12.767" v="173" actId="26606"/>
          <ac:grpSpMkLst>
            <pc:docMk/>
            <pc:sldMk cId="632257971" sldId="256"/>
            <ac:grpSpMk id="88" creationId="{A2812508-238C-4BCD-BDD3-25C99C5CA233}"/>
          </ac:grpSpMkLst>
        </pc:grpChg>
        <pc:grpChg chg="add">
          <ac:chgData name="Tamar Phago" userId="9dc89faeb1039c83" providerId="LiveId" clId="{D3C543F2-5E3F-49D5-98C6-53EF6FA9C537}" dt="2025-05-14T13:41:12.767" v="173" actId="26606"/>
          <ac:grpSpMkLst>
            <pc:docMk/>
            <pc:sldMk cId="632257971" sldId="256"/>
            <ac:grpSpMk id="91" creationId="{43F5E015-E085-4624-B431-B42414448684}"/>
          </ac:grpSpMkLst>
        </pc:grpChg>
        <pc:picChg chg="add del">
          <ac:chgData name="Tamar Phago" userId="9dc89faeb1039c83" providerId="LiveId" clId="{D3C543F2-5E3F-49D5-98C6-53EF6FA9C537}" dt="2025-05-14T13:34:10.791" v="105" actId="26606"/>
          <ac:picMkLst>
            <pc:docMk/>
            <pc:sldMk cId="632257971" sldId="256"/>
            <ac:picMk id="7" creationId="{15F4E4A4-68DE-5BB6-95F9-3278205E3DAF}"/>
          </ac:picMkLst>
        </pc:picChg>
        <pc:picChg chg="add del">
          <ac:chgData name="Tamar Phago" userId="9dc89faeb1039c83" providerId="LiveId" clId="{D3C543F2-5E3F-49D5-98C6-53EF6FA9C537}" dt="2025-05-14T13:34:18.847" v="109" actId="26606"/>
          <ac:picMkLst>
            <pc:docMk/>
            <pc:sldMk cId="632257971" sldId="256"/>
            <ac:picMk id="33" creationId="{A23E0743-90F0-4D48-A58F-09464A9B3ECA}"/>
          </ac:picMkLst>
        </pc:picChg>
        <pc:cxnChg chg="add del">
          <ac:chgData name="Tamar Phago" userId="9dc89faeb1039c83" providerId="LiveId" clId="{D3C543F2-5E3F-49D5-98C6-53EF6FA9C537}" dt="2025-05-14T13:34:18.847" v="109" actId="26606"/>
          <ac:cxnSpMkLst>
            <pc:docMk/>
            <pc:sldMk cId="632257971" sldId="256"/>
            <ac:cxnSpMk id="15" creationId="{61B115DB-65EB-3FC3-7284-CFDF4ADC60B6}"/>
          </ac:cxnSpMkLst>
        </pc:cxnChg>
      </pc:sldChg>
      <pc:sldChg chg="addSp delSp modSp mod setBg setClrOvrMap">
        <pc:chgData name="Tamar Phago" userId="9dc89faeb1039c83" providerId="LiveId" clId="{D3C543F2-5E3F-49D5-98C6-53EF6FA9C537}" dt="2025-05-14T13:39:38.141" v="165" actId="113"/>
        <pc:sldMkLst>
          <pc:docMk/>
          <pc:sldMk cId="2093501565" sldId="258"/>
        </pc:sldMkLst>
        <pc:spChg chg="mod">
          <ac:chgData name="Tamar Phago" userId="9dc89faeb1039c83" providerId="LiveId" clId="{D3C543F2-5E3F-49D5-98C6-53EF6FA9C537}" dt="2025-05-14T13:39:16.491" v="163" actId="26606"/>
          <ac:spMkLst>
            <pc:docMk/>
            <pc:sldMk cId="2093501565" sldId="258"/>
            <ac:spMk id="2" creationId="{17A2B777-41A3-C5B0-8AEA-BCA28E95BB3F}"/>
          </ac:spMkLst>
        </pc:spChg>
        <pc:spChg chg="add del mod">
          <ac:chgData name="Tamar Phago" userId="9dc89faeb1039c83" providerId="LiveId" clId="{D3C543F2-5E3F-49D5-98C6-53EF6FA9C537}" dt="2025-05-14T13:38:07.184" v="156" actId="26606"/>
          <ac:spMkLst>
            <pc:docMk/>
            <pc:sldMk cId="2093501565" sldId="258"/>
            <ac:spMk id="3" creationId="{C41522E7-AA8E-FDFA-13CA-DB0D38113B22}"/>
          </ac:spMkLst>
        </pc:spChg>
        <pc:spChg chg="add del">
          <ac:chgData name="Tamar Phago" userId="9dc89faeb1039c83" providerId="LiveId" clId="{D3C543F2-5E3F-49D5-98C6-53EF6FA9C537}" dt="2025-05-14T13:35:01.993" v="118" actId="26606"/>
          <ac:spMkLst>
            <pc:docMk/>
            <pc:sldMk cId="2093501565" sldId="258"/>
            <ac:spMk id="8" creationId="{A2679492-7988-4050-9056-542444452411}"/>
          </ac:spMkLst>
        </pc:spChg>
        <pc:spChg chg="add del">
          <ac:chgData name="Tamar Phago" userId="9dc89faeb1039c83" providerId="LiveId" clId="{D3C543F2-5E3F-49D5-98C6-53EF6FA9C537}" dt="2025-05-14T13:35:01.993" v="118" actId="26606"/>
          <ac:spMkLst>
            <pc:docMk/>
            <pc:sldMk cId="2093501565" sldId="258"/>
            <ac:spMk id="10" creationId="{B091B163-7D61-4891-ABCF-5C13D9C418D0}"/>
          </ac:spMkLst>
        </pc:spChg>
        <pc:spChg chg="add del">
          <ac:chgData name="Tamar Phago" userId="9dc89faeb1039c83" providerId="LiveId" clId="{D3C543F2-5E3F-49D5-98C6-53EF6FA9C537}" dt="2025-05-14T13:35:15.932" v="120" actId="26606"/>
          <ac:spMkLst>
            <pc:docMk/>
            <pc:sldMk cId="2093501565" sldId="258"/>
            <ac:spMk id="19" creationId="{E38F5530-DA31-4B62-8DF9-56A1A3B6B614}"/>
          </ac:spMkLst>
        </pc:spChg>
        <pc:spChg chg="add del">
          <ac:chgData name="Tamar Phago" userId="9dc89faeb1039c83" providerId="LiveId" clId="{D3C543F2-5E3F-49D5-98C6-53EF6FA9C537}" dt="2025-05-14T13:35:15.932" v="120" actId="26606"/>
          <ac:spMkLst>
            <pc:docMk/>
            <pc:sldMk cId="2093501565" sldId="258"/>
            <ac:spMk id="20" creationId="{FBB336D1-2562-4680-B29B-E22C603C0ED9}"/>
          </ac:spMkLst>
        </pc:spChg>
        <pc:spChg chg="add del">
          <ac:chgData name="Tamar Phago" userId="9dc89faeb1039c83" providerId="LiveId" clId="{D3C543F2-5E3F-49D5-98C6-53EF6FA9C537}" dt="2025-05-14T13:35:15.932" v="120" actId="26606"/>
          <ac:spMkLst>
            <pc:docMk/>
            <pc:sldMk cId="2093501565" sldId="258"/>
            <ac:spMk id="21" creationId="{4AEFAF95-013F-4375-AAF4-033AC93F5550}"/>
          </ac:spMkLst>
        </pc:spChg>
        <pc:spChg chg="add del">
          <ac:chgData name="Tamar Phago" userId="9dc89faeb1039c83" providerId="LiveId" clId="{D3C543F2-5E3F-49D5-98C6-53EF6FA9C537}" dt="2025-05-14T13:35:15.932" v="120" actId="26606"/>
          <ac:spMkLst>
            <pc:docMk/>
            <pc:sldMk cId="2093501565" sldId="258"/>
            <ac:spMk id="28" creationId="{B4806F9C-3233-4FC3-B300-D5AA58A5CD8F}"/>
          </ac:spMkLst>
        </pc:spChg>
        <pc:spChg chg="add del">
          <ac:chgData name="Tamar Phago" userId="9dc89faeb1039c83" providerId="LiveId" clId="{D3C543F2-5E3F-49D5-98C6-53EF6FA9C537}" dt="2025-05-14T13:38:07.184" v="156" actId="26606"/>
          <ac:spMkLst>
            <pc:docMk/>
            <pc:sldMk cId="2093501565" sldId="258"/>
            <ac:spMk id="39" creationId="{7C32DF3D-3F59-481D-A237-77C31AD492C1}"/>
          </ac:spMkLst>
        </pc:spChg>
        <pc:spChg chg="add del">
          <ac:chgData name="Tamar Phago" userId="9dc89faeb1039c83" providerId="LiveId" clId="{D3C543F2-5E3F-49D5-98C6-53EF6FA9C537}" dt="2025-05-14T13:38:07.184" v="156" actId="26606"/>
          <ac:spMkLst>
            <pc:docMk/>
            <pc:sldMk cId="2093501565" sldId="258"/>
            <ac:spMk id="40" creationId="{32F02326-30C4-4095-988F-932A425AE2DA}"/>
          </ac:spMkLst>
        </pc:spChg>
        <pc:spChg chg="add del">
          <ac:chgData name="Tamar Phago" userId="9dc89faeb1039c83" providerId="LiveId" clId="{D3C543F2-5E3F-49D5-98C6-53EF6FA9C537}" dt="2025-05-14T13:36:05.304" v="125" actId="26606"/>
          <ac:spMkLst>
            <pc:docMk/>
            <pc:sldMk cId="2093501565" sldId="258"/>
            <ac:spMk id="45" creationId="{5A0118C5-4F8D-4CF4-BADD-53FEACC6C42A}"/>
          </ac:spMkLst>
        </pc:spChg>
        <pc:spChg chg="add del">
          <ac:chgData name="Tamar Phago" userId="9dc89faeb1039c83" providerId="LiveId" clId="{D3C543F2-5E3F-49D5-98C6-53EF6FA9C537}" dt="2025-05-14T13:36:05.304" v="125" actId="26606"/>
          <ac:spMkLst>
            <pc:docMk/>
            <pc:sldMk cId="2093501565" sldId="258"/>
            <ac:spMk id="46" creationId="{C41522E7-AA8E-FDFA-13CA-DB0D38113B22}"/>
          </ac:spMkLst>
        </pc:spChg>
        <pc:spChg chg="add del">
          <ac:chgData name="Tamar Phago" userId="9dc89faeb1039c83" providerId="LiveId" clId="{D3C543F2-5E3F-49D5-98C6-53EF6FA9C537}" dt="2025-05-14T13:36:37.302" v="135" actId="26606"/>
          <ac:spMkLst>
            <pc:docMk/>
            <pc:sldMk cId="2093501565" sldId="258"/>
            <ac:spMk id="48" creationId="{081E4A58-353D-44AE-B2FC-2A74E2E400F7}"/>
          </ac:spMkLst>
        </pc:spChg>
        <pc:spChg chg="add del">
          <ac:chgData name="Tamar Phago" userId="9dc89faeb1039c83" providerId="LiveId" clId="{D3C543F2-5E3F-49D5-98C6-53EF6FA9C537}" dt="2025-05-14T13:36:50.538" v="139" actId="26606"/>
          <ac:spMkLst>
            <pc:docMk/>
            <pc:sldMk cId="2093501565" sldId="258"/>
            <ac:spMk id="49" creationId="{6CB927A4-E432-4310-9CD5-E89FF5063179}"/>
          </ac:spMkLst>
        </pc:spChg>
        <pc:spChg chg="add del">
          <ac:chgData name="Tamar Phago" userId="9dc89faeb1039c83" providerId="LiveId" clId="{D3C543F2-5E3F-49D5-98C6-53EF6FA9C537}" dt="2025-05-14T13:36:39.559" v="137" actId="26606"/>
          <ac:spMkLst>
            <pc:docMk/>
            <pc:sldMk cId="2093501565" sldId="258"/>
            <ac:spMk id="50" creationId="{9DD005C1-8C51-42D6-9BEE-B9B83849743D}"/>
          </ac:spMkLst>
        </pc:spChg>
        <pc:spChg chg="add del">
          <ac:chgData name="Tamar Phago" userId="9dc89faeb1039c83" providerId="LiveId" clId="{D3C543F2-5E3F-49D5-98C6-53EF6FA9C537}" dt="2025-05-14T13:36:50.538" v="139" actId="26606"/>
          <ac:spMkLst>
            <pc:docMk/>
            <pc:sldMk cId="2093501565" sldId="258"/>
            <ac:spMk id="53" creationId="{E3020543-B24B-4EC4-8FFC-8DD88EEA91A8}"/>
          </ac:spMkLst>
        </pc:spChg>
        <pc:spChg chg="add del">
          <ac:chgData name="Tamar Phago" userId="9dc89faeb1039c83" providerId="LiveId" clId="{D3C543F2-5E3F-49D5-98C6-53EF6FA9C537}" dt="2025-05-14T13:37:40.069" v="147" actId="26606"/>
          <ac:spMkLst>
            <pc:docMk/>
            <pc:sldMk cId="2093501565" sldId="258"/>
            <ac:spMk id="59" creationId="{EB2D1A1F-B200-4444-AE01-EFC97AF7B51F}"/>
          </ac:spMkLst>
        </pc:spChg>
        <pc:spChg chg="add del">
          <ac:chgData name="Tamar Phago" userId="9dc89faeb1039c83" providerId="LiveId" clId="{D3C543F2-5E3F-49D5-98C6-53EF6FA9C537}" dt="2025-05-14T13:36:05.304" v="125" actId="26606"/>
          <ac:spMkLst>
            <pc:docMk/>
            <pc:sldMk cId="2093501565" sldId="258"/>
            <ac:spMk id="66" creationId="{EC11F68A-CC71-4196-BBF3-20CDCD75D4E6}"/>
          </ac:spMkLst>
        </pc:spChg>
        <pc:spChg chg="add del">
          <ac:chgData name="Tamar Phago" userId="9dc89faeb1039c83" providerId="LiveId" clId="{D3C543F2-5E3F-49D5-98C6-53EF6FA9C537}" dt="2025-05-14T13:36:05.304" v="125" actId="26606"/>
          <ac:spMkLst>
            <pc:docMk/>
            <pc:sldMk cId="2093501565" sldId="258"/>
            <ac:spMk id="68" creationId="{085F9950-F10E-4E64-962B-F70345789875}"/>
          </ac:spMkLst>
        </pc:spChg>
        <pc:spChg chg="add del">
          <ac:chgData name="Tamar Phago" userId="9dc89faeb1039c83" providerId="LiveId" clId="{D3C543F2-5E3F-49D5-98C6-53EF6FA9C537}" dt="2025-05-14T13:36:11.457" v="127" actId="26606"/>
          <ac:spMkLst>
            <pc:docMk/>
            <pc:sldMk cId="2093501565" sldId="258"/>
            <ac:spMk id="70" creationId="{B95B9BA8-1D69-4796-85F5-B6D0BD52354B}"/>
          </ac:spMkLst>
        </pc:spChg>
        <pc:spChg chg="add del">
          <ac:chgData name="Tamar Phago" userId="9dc89faeb1039c83" providerId="LiveId" clId="{D3C543F2-5E3F-49D5-98C6-53EF6FA9C537}" dt="2025-05-14T13:37:40.069" v="147" actId="26606"/>
          <ac:spMkLst>
            <pc:docMk/>
            <pc:sldMk cId="2093501565" sldId="258"/>
            <ac:spMk id="73" creationId="{C8D9C5DD-B8B3-46A0-8FBC-EE462F96C4E5}"/>
          </ac:spMkLst>
        </pc:spChg>
        <pc:spChg chg="add del">
          <ac:chgData name="Tamar Phago" userId="9dc89faeb1039c83" providerId="LiveId" clId="{D3C543F2-5E3F-49D5-98C6-53EF6FA9C537}" dt="2025-05-14T13:36:11.457" v="127" actId="26606"/>
          <ac:spMkLst>
            <pc:docMk/>
            <pc:sldMk cId="2093501565" sldId="258"/>
            <ac:spMk id="81" creationId="{C41522E7-AA8E-FDFA-13CA-DB0D38113B22}"/>
          </ac:spMkLst>
        </pc:spChg>
        <pc:spChg chg="add del">
          <ac:chgData name="Tamar Phago" userId="9dc89faeb1039c83" providerId="LiveId" clId="{D3C543F2-5E3F-49D5-98C6-53EF6FA9C537}" dt="2025-05-14T13:36:13.754" v="129" actId="26606"/>
          <ac:spMkLst>
            <pc:docMk/>
            <pc:sldMk cId="2093501565" sldId="258"/>
            <ac:spMk id="83" creationId="{7C32DF3D-3F59-481D-A237-77C31AD492C1}"/>
          </ac:spMkLst>
        </pc:spChg>
        <pc:spChg chg="add del">
          <ac:chgData name="Tamar Phago" userId="9dc89faeb1039c83" providerId="LiveId" clId="{D3C543F2-5E3F-49D5-98C6-53EF6FA9C537}" dt="2025-05-14T13:36:13.754" v="129" actId="26606"/>
          <ac:spMkLst>
            <pc:docMk/>
            <pc:sldMk cId="2093501565" sldId="258"/>
            <ac:spMk id="84" creationId="{32F02326-30C4-4095-988F-932A425AE2DA}"/>
          </ac:spMkLst>
        </pc:spChg>
        <pc:spChg chg="add del">
          <ac:chgData name="Tamar Phago" userId="9dc89faeb1039c83" providerId="LiveId" clId="{D3C543F2-5E3F-49D5-98C6-53EF6FA9C537}" dt="2025-05-14T13:36:16.509" v="131" actId="26606"/>
          <ac:spMkLst>
            <pc:docMk/>
            <pc:sldMk cId="2093501565" sldId="258"/>
            <ac:spMk id="87" creationId="{7C32DF3D-3F59-481D-A237-77C31AD492C1}"/>
          </ac:spMkLst>
        </pc:spChg>
        <pc:spChg chg="add del">
          <ac:chgData name="Tamar Phago" userId="9dc89faeb1039c83" providerId="LiveId" clId="{D3C543F2-5E3F-49D5-98C6-53EF6FA9C537}" dt="2025-05-14T13:36:16.509" v="131" actId="26606"/>
          <ac:spMkLst>
            <pc:docMk/>
            <pc:sldMk cId="2093501565" sldId="258"/>
            <ac:spMk id="88" creationId="{32F02326-30C4-4095-988F-932A425AE2DA}"/>
          </ac:spMkLst>
        </pc:spChg>
        <pc:spChg chg="add del">
          <ac:chgData name="Tamar Phago" userId="9dc89faeb1039c83" providerId="LiveId" clId="{D3C543F2-5E3F-49D5-98C6-53EF6FA9C537}" dt="2025-05-14T13:36:31.327" v="133" actId="26606"/>
          <ac:spMkLst>
            <pc:docMk/>
            <pc:sldMk cId="2093501565" sldId="258"/>
            <ac:spMk id="91" creationId="{7C32DF3D-3F59-481D-A237-77C31AD492C1}"/>
          </ac:spMkLst>
        </pc:spChg>
        <pc:spChg chg="add del">
          <ac:chgData name="Tamar Phago" userId="9dc89faeb1039c83" providerId="LiveId" clId="{D3C543F2-5E3F-49D5-98C6-53EF6FA9C537}" dt="2025-05-14T13:36:31.327" v="133" actId="26606"/>
          <ac:spMkLst>
            <pc:docMk/>
            <pc:sldMk cId="2093501565" sldId="258"/>
            <ac:spMk id="92" creationId="{32F02326-30C4-4095-988F-932A425AE2DA}"/>
          </ac:spMkLst>
        </pc:spChg>
        <pc:spChg chg="add del">
          <ac:chgData name="Tamar Phago" userId="9dc89faeb1039c83" providerId="LiveId" clId="{D3C543F2-5E3F-49D5-98C6-53EF6FA9C537}" dt="2025-05-14T13:36:37.302" v="135" actId="26606"/>
          <ac:spMkLst>
            <pc:docMk/>
            <pc:sldMk cId="2093501565" sldId="258"/>
            <ac:spMk id="95" creationId="{362810D9-2C5A-477D-949C-C191895477F3}"/>
          </ac:spMkLst>
        </pc:spChg>
        <pc:spChg chg="add del">
          <ac:chgData name="Tamar Phago" userId="9dc89faeb1039c83" providerId="LiveId" clId="{D3C543F2-5E3F-49D5-98C6-53EF6FA9C537}" dt="2025-05-14T13:36:37.302" v="135" actId="26606"/>
          <ac:spMkLst>
            <pc:docMk/>
            <pc:sldMk cId="2093501565" sldId="258"/>
            <ac:spMk id="97" creationId="{C41522E7-AA8E-FDFA-13CA-DB0D38113B22}"/>
          </ac:spMkLst>
        </pc:spChg>
        <pc:spChg chg="add del">
          <ac:chgData name="Tamar Phago" userId="9dc89faeb1039c83" providerId="LiveId" clId="{D3C543F2-5E3F-49D5-98C6-53EF6FA9C537}" dt="2025-05-14T13:36:39.559" v="137" actId="26606"/>
          <ac:spMkLst>
            <pc:docMk/>
            <pc:sldMk cId="2093501565" sldId="258"/>
            <ac:spMk id="99" creationId="{A7AE9375-4664-4DB2-922D-2782A6E439AC}"/>
          </ac:spMkLst>
        </pc:spChg>
        <pc:spChg chg="add del">
          <ac:chgData name="Tamar Phago" userId="9dc89faeb1039c83" providerId="LiveId" clId="{D3C543F2-5E3F-49D5-98C6-53EF6FA9C537}" dt="2025-05-14T13:36:50.538" v="139" actId="26606"/>
          <ac:spMkLst>
            <pc:docMk/>
            <pc:sldMk cId="2093501565" sldId="258"/>
            <ac:spMk id="103" creationId="{327D73B4-9F5C-4A64-A179-51B9500CB8B5}"/>
          </ac:spMkLst>
        </pc:spChg>
        <pc:spChg chg="add del">
          <ac:chgData name="Tamar Phago" userId="9dc89faeb1039c83" providerId="LiveId" clId="{D3C543F2-5E3F-49D5-98C6-53EF6FA9C537}" dt="2025-05-14T13:36:50.538" v="139" actId="26606"/>
          <ac:spMkLst>
            <pc:docMk/>
            <pc:sldMk cId="2093501565" sldId="258"/>
            <ac:spMk id="104" creationId="{C1F06963-6374-4B48-844F-071A9BAAAE02}"/>
          </ac:spMkLst>
        </pc:spChg>
        <pc:spChg chg="add del">
          <ac:chgData name="Tamar Phago" userId="9dc89faeb1039c83" providerId="LiveId" clId="{D3C543F2-5E3F-49D5-98C6-53EF6FA9C537}" dt="2025-05-14T13:36:50.538" v="139" actId="26606"/>
          <ac:spMkLst>
            <pc:docMk/>
            <pc:sldMk cId="2093501565" sldId="258"/>
            <ac:spMk id="105" creationId="{1453BF6C-B012-48B7-B4E8-6D7AC7C27D02}"/>
          </ac:spMkLst>
        </pc:spChg>
        <pc:spChg chg="add del">
          <ac:chgData name="Tamar Phago" userId="9dc89faeb1039c83" providerId="LiveId" clId="{D3C543F2-5E3F-49D5-98C6-53EF6FA9C537}" dt="2025-05-14T13:36:50.538" v="139" actId="26606"/>
          <ac:spMkLst>
            <pc:docMk/>
            <pc:sldMk cId="2093501565" sldId="258"/>
            <ac:spMk id="106" creationId="{C41522E7-AA8E-FDFA-13CA-DB0D38113B22}"/>
          </ac:spMkLst>
        </pc:spChg>
        <pc:spChg chg="add del">
          <ac:chgData name="Tamar Phago" userId="9dc89faeb1039c83" providerId="LiveId" clId="{D3C543F2-5E3F-49D5-98C6-53EF6FA9C537}" dt="2025-05-14T13:36:58.702" v="141" actId="26606"/>
          <ac:spMkLst>
            <pc:docMk/>
            <pc:sldMk cId="2093501565" sldId="258"/>
            <ac:spMk id="108" creationId="{2659FDB4-FCBE-4A89-B46D-43D4FA54464D}"/>
          </ac:spMkLst>
        </pc:spChg>
        <pc:spChg chg="add del">
          <ac:chgData name="Tamar Phago" userId="9dc89faeb1039c83" providerId="LiveId" clId="{D3C543F2-5E3F-49D5-98C6-53EF6FA9C537}" dt="2025-05-14T13:37:22.473" v="143" actId="26606"/>
          <ac:spMkLst>
            <pc:docMk/>
            <pc:sldMk cId="2093501565" sldId="258"/>
            <ac:spMk id="112" creationId="{5C8908E2-EE49-44D2-9428-A28D2312A8D5}"/>
          </ac:spMkLst>
        </pc:spChg>
        <pc:spChg chg="add del">
          <ac:chgData name="Tamar Phago" userId="9dc89faeb1039c83" providerId="LiveId" clId="{D3C543F2-5E3F-49D5-98C6-53EF6FA9C537}" dt="2025-05-14T13:37:22.473" v="143" actId="26606"/>
          <ac:spMkLst>
            <pc:docMk/>
            <pc:sldMk cId="2093501565" sldId="258"/>
            <ac:spMk id="116" creationId="{BD92035A-AA2F-4CD8-A556-1CE8BDEC75BD}"/>
          </ac:spMkLst>
        </pc:spChg>
        <pc:spChg chg="add del">
          <ac:chgData name="Tamar Phago" userId="9dc89faeb1039c83" providerId="LiveId" clId="{D3C543F2-5E3F-49D5-98C6-53EF6FA9C537}" dt="2025-05-14T13:37:22.473" v="143" actId="26606"/>
          <ac:spMkLst>
            <pc:docMk/>
            <pc:sldMk cId="2093501565" sldId="258"/>
            <ac:spMk id="117" creationId="{ED888B23-07FA-482A-96DF-47E31AF1A603}"/>
          </ac:spMkLst>
        </pc:spChg>
        <pc:spChg chg="add del">
          <ac:chgData name="Tamar Phago" userId="9dc89faeb1039c83" providerId="LiveId" clId="{D3C543F2-5E3F-49D5-98C6-53EF6FA9C537}" dt="2025-05-14T13:37:22.473" v="143" actId="26606"/>
          <ac:spMkLst>
            <pc:docMk/>
            <pc:sldMk cId="2093501565" sldId="258"/>
            <ac:spMk id="118" creationId="{C41522E7-AA8E-FDFA-13CA-DB0D38113B22}"/>
          </ac:spMkLst>
        </pc:spChg>
        <pc:spChg chg="add del">
          <ac:chgData name="Tamar Phago" userId="9dc89faeb1039c83" providerId="LiveId" clId="{D3C543F2-5E3F-49D5-98C6-53EF6FA9C537}" dt="2025-05-14T13:37:36.323" v="145" actId="26606"/>
          <ac:spMkLst>
            <pc:docMk/>
            <pc:sldMk cId="2093501565" sldId="258"/>
            <ac:spMk id="120" creationId="{777A147A-9ED8-46B4-8660-1B3C2AA880B5}"/>
          </ac:spMkLst>
        </pc:spChg>
        <pc:spChg chg="add del">
          <ac:chgData name="Tamar Phago" userId="9dc89faeb1039c83" providerId="LiveId" clId="{D3C543F2-5E3F-49D5-98C6-53EF6FA9C537}" dt="2025-05-14T13:37:36.323" v="145" actId="26606"/>
          <ac:spMkLst>
            <pc:docMk/>
            <pc:sldMk cId="2093501565" sldId="258"/>
            <ac:spMk id="121" creationId="{5D6C15A0-C087-4593-8414-2B4EC1CDC3DE}"/>
          </ac:spMkLst>
        </pc:spChg>
        <pc:spChg chg="add del">
          <ac:chgData name="Tamar Phago" userId="9dc89faeb1039c83" providerId="LiveId" clId="{D3C543F2-5E3F-49D5-98C6-53EF6FA9C537}" dt="2025-05-14T13:37:36.323" v="145" actId="26606"/>
          <ac:spMkLst>
            <pc:docMk/>
            <pc:sldMk cId="2093501565" sldId="258"/>
            <ac:spMk id="122" creationId="{C41522E7-AA8E-FDFA-13CA-DB0D38113B22}"/>
          </ac:spMkLst>
        </pc:spChg>
        <pc:spChg chg="add del">
          <ac:chgData name="Tamar Phago" userId="9dc89faeb1039c83" providerId="LiveId" clId="{D3C543F2-5E3F-49D5-98C6-53EF6FA9C537}" dt="2025-05-14T13:37:40.069" v="147" actId="26606"/>
          <ac:spMkLst>
            <pc:docMk/>
            <pc:sldMk cId="2093501565" sldId="258"/>
            <ac:spMk id="124" creationId="{5112AC23-F046-4DC5-9B92-07CA6CC7C580}"/>
          </ac:spMkLst>
        </pc:spChg>
        <pc:spChg chg="add del">
          <ac:chgData name="Tamar Phago" userId="9dc89faeb1039c83" providerId="LiveId" clId="{D3C543F2-5E3F-49D5-98C6-53EF6FA9C537}" dt="2025-05-14T13:37:40.069" v="147" actId="26606"/>
          <ac:spMkLst>
            <pc:docMk/>
            <pc:sldMk cId="2093501565" sldId="258"/>
            <ac:spMk id="125" creationId="{175AAFE7-143D-45AC-B616-09521E0F5597}"/>
          </ac:spMkLst>
        </pc:spChg>
        <pc:spChg chg="add del">
          <ac:chgData name="Tamar Phago" userId="9dc89faeb1039c83" providerId="LiveId" clId="{D3C543F2-5E3F-49D5-98C6-53EF6FA9C537}" dt="2025-05-14T13:37:40.069" v="147" actId="26606"/>
          <ac:spMkLst>
            <pc:docMk/>
            <pc:sldMk cId="2093501565" sldId="258"/>
            <ac:spMk id="126" creationId="{0BA5DB72-E109-4D37-B6DD-C328D539705B}"/>
          </ac:spMkLst>
        </pc:spChg>
        <pc:spChg chg="add del">
          <ac:chgData name="Tamar Phago" userId="9dc89faeb1039c83" providerId="LiveId" clId="{D3C543F2-5E3F-49D5-98C6-53EF6FA9C537}" dt="2025-05-14T13:37:40.069" v="147" actId="26606"/>
          <ac:spMkLst>
            <pc:docMk/>
            <pc:sldMk cId="2093501565" sldId="258"/>
            <ac:spMk id="133" creationId="{C41522E7-AA8E-FDFA-13CA-DB0D38113B22}"/>
          </ac:spMkLst>
        </pc:spChg>
        <pc:spChg chg="add del">
          <ac:chgData name="Tamar Phago" userId="9dc89faeb1039c83" providerId="LiveId" clId="{D3C543F2-5E3F-49D5-98C6-53EF6FA9C537}" dt="2025-05-14T13:37:41.532" v="149" actId="26606"/>
          <ac:spMkLst>
            <pc:docMk/>
            <pc:sldMk cId="2093501565" sldId="258"/>
            <ac:spMk id="135" creationId="{5A0118C5-4F8D-4CF4-BADD-53FEACC6C42A}"/>
          </ac:spMkLst>
        </pc:spChg>
        <pc:spChg chg="add del">
          <ac:chgData name="Tamar Phago" userId="9dc89faeb1039c83" providerId="LiveId" clId="{D3C543F2-5E3F-49D5-98C6-53EF6FA9C537}" dt="2025-05-14T13:37:41.532" v="149" actId="26606"/>
          <ac:spMkLst>
            <pc:docMk/>
            <pc:sldMk cId="2093501565" sldId="258"/>
            <ac:spMk id="148" creationId="{EC11F68A-CC71-4196-BBF3-20CDCD75D4E6}"/>
          </ac:spMkLst>
        </pc:spChg>
        <pc:spChg chg="add del">
          <ac:chgData name="Tamar Phago" userId="9dc89faeb1039c83" providerId="LiveId" clId="{D3C543F2-5E3F-49D5-98C6-53EF6FA9C537}" dt="2025-05-14T13:37:41.532" v="149" actId="26606"/>
          <ac:spMkLst>
            <pc:docMk/>
            <pc:sldMk cId="2093501565" sldId="258"/>
            <ac:spMk id="149" creationId="{085F9950-F10E-4E64-962B-F70345789875}"/>
          </ac:spMkLst>
        </pc:spChg>
        <pc:spChg chg="add del">
          <ac:chgData name="Tamar Phago" userId="9dc89faeb1039c83" providerId="LiveId" clId="{D3C543F2-5E3F-49D5-98C6-53EF6FA9C537}" dt="2025-05-14T13:37:41.532" v="149" actId="26606"/>
          <ac:spMkLst>
            <pc:docMk/>
            <pc:sldMk cId="2093501565" sldId="258"/>
            <ac:spMk id="150" creationId="{C41522E7-AA8E-FDFA-13CA-DB0D38113B22}"/>
          </ac:spMkLst>
        </pc:spChg>
        <pc:spChg chg="add del">
          <ac:chgData name="Tamar Phago" userId="9dc89faeb1039c83" providerId="LiveId" clId="{D3C543F2-5E3F-49D5-98C6-53EF6FA9C537}" dt="2025-05-14T13:37:55.969" v="151" actId="26606"/>
          <ac:spMkLst>
            <pc:docMk/>
            <pc:sldMk cId="2093501565" sldId="258"/>
            <ac:spMk id="152" creationId="{B95B9BA8-1D69-4796-85F5-B6D0BD52354B}"/>
          </ac:spMkLst>
        </pc:spChg>
        <pc:spChg chg="add del">
          <ac:chgData name="Tamar Phago" userId="9dc89faeb1039c83" providerId="LiveId" clId="{D3C543F2-5E3F-49D5-98C6-53EF6FA9C537}" dt="2025-05-14T13:37:55.969" v="151" actId="26606"/>
          <ac:spMkLst>
            <pc:docMk/>
            <pc:sldMk cId="2093501565" sldId="258"/>
            <ac:spMk id="160" creationId="{C41522E7-AA8E-FDFA-13CA-DB0D38113B22}"/>
          </ac:spMkLst>
        </pc:spChg>
        <pc:spChg chg="add del">
          <ac:chgData name="Tamar Phago" userId="9dc89faeb1039c83" providerId="LiveId" clId="{D3C543F2-5E3F-49D5-98C6-53EF6FA9C537}" dt="2025-05-14T13:38:02.453" v="153" actId="26606"/>
          <ac:spMkLst>
            <pc:docMk/>
            <pc:sldMk cId="2093501565" sldId="258"/>
            <ac:spMk id="162" creationId="{1709F1D5-B0F1-4714-A239-E5B61C161915}"/>
          </ac:spMkLst>
        </pc:spChg>
        <pc:spChg chg="add del">
          <ac:chgData name="Tamar Phago" userId="9dc89faeb1039c83" providerId="LiveId" clId="{D3C543F2-5E3F-49D5-98C6-53EF6FA9C537}" dt="2025-05-14T13:38:02.453" v="153" actId="26606"/>
          <ac:spMkLst>
            <pc:docMk/>
            <pc:sldMk cId="2093501565" sldId="258"/>
            <ac:spMk id="163" creationId="{228FB460-D3FF-4440-A020-05982A09E517}"/>
          </ac:spMkLst>
        </pc:spChg>
        <pc:spChg chg="add del">
          <ac:chgData name="Tamar Phago" userId="9dc89faeb1039c83" providerId="LiveId" clId="{D3C543F2-5E3F-49D5-98C6-53EF6FA9C537}" dt="2025-05-14T13:38:02.453" v="153" actId="26606"/>
          <ac:spMkLst>
            <pc:docMk/>
            <pc:sldMk cId="2093501565" sldId="258"/>
            <ac:spMk id="164" creationId="{14847E93-7DC1-4D4B-8829-B19AA7137C50}"/>
          </ac:spMkLst>
        </pc:spChg>
        <pc:spChg chg="add del">
          <ac:chgData name="Tamar Phago" userId="9dc89faeb1039c83" providerId="LiveId" clId="{D3C543F2-5E3F-49D5-98C6-53EF6FA9C537}" dt="2025-05-14T13:38:02.453" v="153" actId="26606"/>
          <ac:spMkLst>
            <pc:docMk/>
            <pc:sldMk cId="2093501565" sldId="258"/>
            <ac:spMk id="165" creationId="{5566D6E1-03A1-4D73-A4E0-35D74D568A04}"/>
          </ac:spMkLst>
        </pc:spChg>
        <pc:spChg chg="add del">
          <ac:chgData name="Tamar Phago" userId="9dc89faeb1039c83" providerId="LiveId" clId="{D3C543F2-5E3F-49D5-98C6-53EF6FA9C537}" dt="2025-05-14T13:38:02.453" v="153" actId="26606"/>
          <ac:spMkLst>
            <pc:docMk/>
            <pc:sldMk cId="2093501565" sldId="258"/>
            <ac:spMk id="167" creationId="{C41522E7-AA8E-FDFA-13CA-DB0D38113B22}"/>
          </ac:spMkLst>
        </pc:spChg>
        <pc:spChg chg="add del">
          <ac:chgData name="Tamar Phago" userId="9dc89faeb1039c83" providerId="LiveId" clId="{D3C543F2-5E3F-49D5-98C6-53EF6FA9C537}" dt="2025-05-14T13:38:02.453" v="153" actId="26606"/>
          <ac:spMkLst>
            <pc:docMk/>
            <pc:sldMk cId="2093501565" sldId="258"/>
            <ac:spMk id="168" creationId="{7B786209-1B0B-4CA9-9BDD-F7327066A84D}"/>
          </ac:spMkLst>
        </pc:spChg>
        <pc:spChg chg="add del">
          <ac:chgData name="Tamar Phago" userId="9dc89faeb1039c83" providerId="LiveId" clId="{D3C543F2-5E3F-49D5-98C6-53EF6FA9C537}" dt="2025-05-14T13:38:02.453" v="153" actId="26606"/>
          <ac:spMkLst>
            <pc:docMk/>
            <pc:sldMk cId="2093501565" sldId="258"/>
            <ac:spMk id="169" creationId="{2D2964BB-484D-45AE-AD66-D407D0629652}"/>
          </ac:spMkLst>
        </pc:spChg>
        <pc:spChg chg="add del">
          <ac:chgData name="Tamar Phago" userId="9dc89faeb1039c83" providerId="LiveId" clId="{D3C543F2-5E3F-49D5-98C6-53EF6FA9C537}" dt="2025-05-14T13:38:02.453" v="153" actId="26606"/>
          <ac:spMkLst>
            <pc:docMk/>
            <pc:sldMk cId="2093501565" sldId="258"/>
            <ac:spMk id="170" creationId="{6691AC69-A76E-4DAB-B565-468B6B87ACF3}"/>
          </ac:spMkLst>
        </pc:spChg>
        <pc:spChg chg="add del">
          <ac:chgData name="Tamar Phago" userId="9dc89faeb1039c83" providerId="LiveId" clId="{D3C543F2-5E3F-49D5-98C6-53EF6FA9C537}" dt="2025-05-14T13:38:06.818" v="155" actId="26606"/>
          <ac:spMkLst>
            <pc:docMk/>
            <pc:sldMk cId="2093501565" sldId="258"/>
            <ac:spMk id="172" creationId="{907E470A-25F4-47D0-8FEC-EE9FD606BB34}"/>
          </ac:spMkLst>
        </pc:spChg>
        <pc:spChg chg="add del">
          <ac:chgData name="Tamar Phago" userId="9dc89faeb1039c83" providerId="LiveId" clId="{D3C543F2-5E3F-49D5-98C6-53EF6FA9C537}" dt="2025-05-14T13:38:06.818" v="155" actId="26606"/>
          <ac:spMkLst>
            <pc:docMk/>
            <pc:sldMk cId="2093501565" sldId="258"/>
            <ac:spMk id="181" creationId="{C41522E7-AA8E-FDFA-13CA-DB0D38113B22}"/>
          </ac:spMkLst>
        </pc:spChg>
        <pc:spChg chg="add del">
          <ac:chgData name="Tamar Phago" userId="9dc89faeb1039c83" providerId="LiveId" clId="{D3C543F2-5E3F-49D5-98C6-53EF6FA9C537}" dt="2025-05-14T13:39:16.491" v="163" actId="26606"/>
          <ac:spMkLst>
            <pc:docMk/>
            <pc:sldMk cId="2093501565" sldId="258"/>
            <ac:spMk id="183" creationId="{5C8908E2-EE49-44D2-9428-A28D2312A8D5}"/>
          </ac:spMkLst>
        </pc:spChg>
        <pc:spChg chg="add del">
          <ac:chgData name="Tamar Phago" userId="9dc89faeb1039c83" providerId="LiveId" clId="{D3C543F2-5E3F-49D5-98C6-53EF6FA9C537}" dt="2025-05-14T13:39:16.491" v="163" actId="26606"/>
          <ac:spMkLst>
            <pc:docMk/>
            <pc:sldMk cId="2093501565" sldId="258"/>
            <ac:spMk id="187" creationId="{BD92035A-AA2F-4CD8-A556-1CE8BDEC75BD}"/>
          </ac:spMkLst>
        </pc:spChg>
        <pc:spChg chg="add del">
          <ac:chgData name="Tamar Phago" userId="9dc89faeb1039c83" providerId="LiveId" clId="{D3C543F2-5E3F-49D5-98C6-53EF6FA9C537}" dt="2025-05-14T13:39:16.491" v="163" actId="26606"/>
          <ac:spMkLst>
            <pc:docMk/>
            <pc:sldMk cId="2093501565" sldId="258"/>
            <ac:spMk id="188" creationId="{ED888B23-07FA-482A-96DF-47E31AF1A603}"/>
          </ac:spMkLst>
        </pc:spChg>
        <pc:spChg chg="add del mod">
          <ac:chgData name="Tamar Phago" userId="9dc89faeb1039c83" providerId="LiveId" clId="{D3C543F2-5E3F-49D5-98C6-53EF6FA9C537}" dt="2025-05-14T13:39:16.491" v="163" actId="26606"/>
          <ac:spMkLst>
            <pc:docMk/>
            <pc:sldMk cId="2093501565" sldId="258"/>
            <ac:spMk id="189" creationId="{C41522E7-AA8E-FDFA-13CA-DB0D38113B22}"/>
          </ac:spMkLst>
        </pc:spChg>
        <pc:spChg chg="add">
          <ac:chgData name="Tamar Phago" userId="9dc89faeb1039c83" providerId="LiveId" clId="{D3C543F2-5E3F-49D5-98C6-53EF6FA9C537}" dt="2025-05-14T13:39:16.491" v="163" actId="26606"/>
          <ac:spMkLst>
            <pc:docMk/>
            <pc:sldMk cId="2093501565" sldId="258"/>
            <ac:spMk id="194" creationId="{DEE2AD96-B495-4E06-9291-B71706F728CB}"/>
          </ac:spMkLst>
        </pc:spChg>
        <pc:spChg chg="add del">
          <ac:chgData name="Tamar Phago" userId="9dc89faeb1039c83" providerId="LiveId" clId="{D3C543F2-5E3F-49D5-98C6-53EF6FA9C537}" dt="2025-05-14T13:39:16.478" v="162" actId="26606"/>
          <ac:spMkLst>
            <pc:docMk/>
            <pc:sldMk cId="2093501565" sldId="258"/>
            <ac:spMk id="196" creationId="{4F7EBAE4-9945-4473-9E34-B2C66EA0F03D}"/>
          </ac:spMkLst>
        </pc:spChg>
        <pc:spChg chg="add del">
          <ac:chgData name="Tamar Phago" userId="9dc89faeb1039c83" providerId="LiveId" clId="{D3C543F2-5E3F-49D5-98C6-53EF6FA9C537}" dt="2025-05-14T13:39:16.478" v="162" actId="26606"/>
          <ac:spMkLst>
            <pc:docMk/>
            <pc:sldMk cId="2093501565" sldId="258"/>
            <ac:spMk id="198" creationId="{70BEB1E7-2F88-40BC-B73D-42E5B6F80BFC}"/>
          </ac:spMkLst>
        </pc:spChg>
        <pc:spChg chg="add del">
          <ac:chgData name="Tamar Phago" userId="9dc89faeb1039c83" providerId="LiveId" clId="{D3C543F2-5E3F-49D5-98C6-53EF6FA9C537}" dt="2025-05-14T13:39:16.478" v="162" actId="26606"/>
          <ac:spMkLst>
            <pc:docMk/>
            <pc:sldMk cId="2093501565" sldId="258"/>
            <ac:spMk id="200" creationId="{A7B99495-F43F-4D80-A44F-2CB4764EB90B}"/>
          </ac:spMkLst>
        </pc:spChg>
        <pc:spChg chg="add">
          <ac:chgData name="Tamar Phago" userId="9dc89faeb1039c83" providerId="LiveId" clId="{D3C543F2-5E3F-49D5-98C6-53EF6FA9C537}" dt="2025-05-14T13:39:16.491" v="163" actId="26606"/>
          <ac:spMkLst>
            <pc:docMk/>
            <pc:sldMk cId="2093501565" sldId="258"/>
            <ac:spMk id="203" creationId="{53CF6D67-C5A8-4ADD-9E8E-1E38CA1D3166}"/>
          </ac:spMkLst>
        </pc:spChg>
        <pc:spChg chg="add">
          <ac:chgData name="Tamar Phago" userId="9dc89faeb1039c83" providerId="LiveId" clId="{D3C543F2-5E3F-49D5-98C6-53EF6FA9C537}" dt="2025-05-14T13:39:16.491" v="163" actId="26606"/>
          <ac:spMkLst>
            <pc:docMk/>
            <pc:sldMk cId="2093501565" sldId="258"/>
            <ac:spMk id="205" creationId="{86909FA0-B515-4681-B7A8-FA281D133B94}"/>
          </ac:spMkLst>
        </pc:spChg>
        <pc:spChg chg="add">
          <ac:chgData name="Tamar Phago" userId="9dc89faeb1039c83" providerId="LiveId" clId="{D3C543F2-5E3F-49D5-98C6-53EF6FA9C537}" dt="2025-05-14T13:39:16.491" v="163" actId="26606"/>
          <ac:spMkLst>
            <pc:docMk/>
            <pc:sldMk cId="2093501565" sldId="258"/>
            <ac:spMk id="206" creationId="{21C9FE86-FCC3-4A31-AA1C-C882262B7FE7}"/>
          </ac:spMkLst>
        </pc:spChg>
        <pc:spChg chg="add mod">
          <ac:chgData name="Tamar Phago" userId="9dc89faeb1039c83" providerId="LiveId" clId="{D3C543F2-5E3F-49D5-98C6-53EF6FA9C537}" dt="2025-05-14T13:39:38.141" v="165" actId="113"/>
          <ac:spMkLst>
            <pc:docMk/>
            <pc:sldMk cId="2093501565" sldId="258"/>
            <ac:spMk id="207" creationId="{C41522E7-AA8E-FDFA-13CA-DB0D38113B22}"/>
          </ac:spMkLst>
        </pc:spChg>
        <pc:grpChg chg="add del">
          <ac:chgData name="Tamar Phago" userId="9dc89faeb1039c83" providerId="LiveId" clId="{D3C543F2-5E3F-49D5-98C6-53EF6FA9C537}" dt="2025-05-14T13:35:01.993" v="118" actId="26606"/>
          <ac:grpSpMkLst>
            <pc:docMk/>
            <pc:sldMk cId="2093501565" sldId="258"/>
            <ac:grpSpMk id="12" creationId="{0474DF76-993E-44DE-AFB0-C416182ACECF}"/>
          </ac:grpSpMkLst>
        </pc:grpChg>
        <pc:grpChg chg="add del">
          <ac:chgData name="Tamar Phago" userId="9dc89faeb1039c83" providerId="LiveId" clId="{D3C543F2-5E3F-49D5-98C6-53EF6FA9C537}" dt="2025-05-14T13:35:15.932" v="120" actId="26606"/>
          <ac:grpSpMkLst>
            <pc:docMk/>
            <pc:sldMk cId="2093501565" sldId="258"/>
            <ac:grpSpMk id="22" creationId="{9EED3885-4010-4FBE-A045-DC59CAE78290}"/>
          </ac:grpSpMkLst>
        </pc:grpChg>
        <pc:grpChg chg="add del">
          <ac:chgData name="Tamar Phago" userId="9dc89faeb1039c83" providerId="LiveId" clId="{D3C543F2-5E3F-49D5-98C6-53EF6FA9C537}" dt="2025-05-14T13:35:15.932" v="120" actId="26606"/>
          <ac:grpSpMkLst>
            <pc:docMk/>
            <pc:sldMk cId="2093501565" sldId="258"/>
            <ac:grpSpMk id="27" creationId="{68735E28-7236-42D8-A5E1-A0F302FE879A}"/>
          </ac:grpSpMkLst>
        </pc:grpChg>
        <pc:grpChg chg="add del">
          <ac:chgData name="Tamar Phago" userId="9dc89faeb1039c83" providerId="LiveId" clId="{D3C543F2-5E3F-49D5-98C6-53EF6FA9C537}" dt="2025-05-14T13:35:15.932" v="120" actId="26606"/>
          <ac:grpSpMkLst>
            <pc:docMk/>
            <pc:sldMk cId="2093501565" sldId="258"/>
            <ac:grpSpMk id="30" creationId="{70E3F9FC-BB7B-433D-8A4F-1BCFA582E019}"/>
          </ac:grpSpMkLst>
        </pc:grpChg>
        <pc:grpChg chg="add del">
          <ac:chgData name="Tamar Phago" userId="9dc89faeb1039c83" providerId="LiveId" clId="{D3C543F2-5E3F-49D5-98C6-53EF6FA9C537}" dt="2025-05-14T13:36:05.304" v="125" actId="26606"/>
          <ac:grpSpMkLst>
            <pc:docMk/>
            <pc:sldMk cId="2093501565" sldId="258"/>
            <ac:grpSpMk id="47" creationId="{1E8369D0-2C3B-4E27-AC6C-A246AC28CDA1}"/>
          </ac:grpSpMkLst>
        </pc:grpChg>
        <pc:grpChg chg="add del">
          <ac:chgData name="Tamar Phago" userId="9dc89faeb1039c83" providerId="LiveId" clId="{D3C543F2-5E3F-49D5-98C6-53EF6FA9C537}" dt="2025-05-14T13:36:05.304" v="125" actId="26606"/>
          <ac:grpSpMkLst>
            <pc:docMk/>
            <pc:sldMk cId="2093501565" sldId="258"/>
            <ac:grpSpMk id="51" creationId="{C6F74901-2A71-43C3-837C-27CCD6B6D636}"/>
          </ac:grpSpMkLst>
        </pc:grpChg>
        <pc:grpChg chg="add del">
          <ac:chgData name="Tamar Phago" userId="9dc89faeb1039c83" providerId="LiveId" clId="{D3C543F2-5E3F-49D5-98C6-53EF6FA9C537}" dt="2025-05-14T13:36:11.457" v="127" actId="26606"/>
          <ac:grpSpMkLst>
            <pc:docMk/>
            <pc:sldMk cId="2093501565" sldId="258"/>
            <ac:grpSpMk id="71" creationId="{5F892E19-92E7-4BB2-8C3F-DBDFE8D9D324}"/>
          </ac:grpSpMkLst>
        </pc:grpChg>
        <pc:grpChg chg="add del">
          <ac:chgData name="Tamar Phago" userId="9dc89faeb1039c83" providerId="LiveId" clId="{D3C543F2-5E3F-49D5-98C6-53EF6FA9C537}" dt="2025-05-14T13:37:22.473" v="143" actId="26606"/>
          <ac:grpSpMkLst>
            <pc:docMk/>
            <pc:sldMk cId="2093501565" sldId="258"/>
            <ac:grpSpMk id="113" creationId="{5D1A9D8B-3117-4D9D-BDA4-DD81895098B0}"/>
          </ac:grpSpMkLst>
        </pc:grpChg>
        <pc:grpChg chg="add del">
          <ac:chgData name="Tamar Phago" userId="9dc89faeb1039c83" providerId="LiveId" clId="{D3C543F2-5E3F-49D5-98C6-53EF6FA9C537}" dt="2025-05-14T13:37:41.532" v="149" actId="26606"/>
          <ac:grpSpMkLst>
            <pc:docMk/>
            <pc:sldMk cId="2093501565" sldId="258"/>
            <ac:grpSpMk id="136" creationId="{1E8369D0-2C3B-4E27-AC6C-A246AC28CDA1}"/>
          </ac:grpSpMkLst>
        </pc:grpChg>
        <pc:grpChg chg="add del">
          <ac:chgData name="Tamar Phago" userId="9dc89faeb1039c83" providerId="LiveId" clId="{D3C543F2-5E3F-49D5-98C6-53EF6FA9C537}" dt="2025-05-14T13:37:41.532" v="149" actId="26606"/>
          <ac:grpSpMkLst>
            <pc:docMk/>
            <pc:sldMk cId="2093501565" sldId="258"/>
            <ac:grpSpMk id="139" creationId="{C6F74901-2A71-43C3-837C-27CCD6B6D636}"/>
          </ac:grpSpMkLst>
        </pc:grpChg>
        <pc:grpChg chg="add del">
          <ac:chgData name="Tamar Phago" userId="9dc89faeb1039c83" providerId="LiveId" clId="{D3C543F2-5E3F-49D5-98C6-53EF6FA9C537}" dt="2025-05-14T13:37:55.969" v="151" actId="26606"/>
          <ac:grpSpMkLst>
            <pc:docMk/>
            <pc:sldMk cId="2093501565" sldId="258"/>
            <ac:grpSpMk id="153" creationId="{5F892E19-92E7-4BB2-8C3F-DBDFE8D9D324}"/>
          </ac:grpSpMkLst>
        </pc:grpChg>
        <pc:grpChg chg="add del">
          <ac:chgData name="Tamar Phago" userId="9dc89faeb1039c83" providerId="LiveId" clId="{D3C543F2-5E3F-49D5-98C6-53EF6FA9C537}" dt="2025-05-14T13:38:06.818" v="155" actId="26606"/>
          <ac:grpSpMkLst>
            <pc:docMk/>
            <pc:sldMk cId="2093501565" sldId="258"/>
            <ac:grpSpMk id="173" creationId="{66220E63-99E1-482A-A0A6-B47EB4BF8797}"/>
          </ac:grpSpMkLst>
        </pc:grpChg>
        <pc:grpChg chg="add del">
          <ac:chgData name="Tamar Phago" userId="9dc89faeb1039c83" providerId="LiveId" clId="{D3C543F2-5E3F-49D5-98C6-53EF6FA9C537}" dt="2025-05-14T13:38:06.818" v="155" actId="26606"/>
          <ac:grpSpMkLst>
            <pc:docMk/>
            <pc:sldMk cId="2093501565" sldId="258"/>
            <ac:grpSpMk id="176" creationId="{8618EE54-271A-4FE8-B6B3-D0FCF55A7A01}"/>
          </ac:grpSpMkLst>
        </pc:grpChg>
        <pc:grpChg chg="add del">
          <ac:chgData name="Tamar Phago" userId="9dc89faeb1039c83" providerId="LiveId" clId="{D3C543F2-5E3F-49D5-98C6-53EF6FA9C537}" dt="2025-05-14T13:38:06.818" v="155" actId="26606"/>
          <ac:grpSpMkLst>
            <pc:docMk/>
            <pc:sldMk cId="2093501565" sldId="258"/>
            <ac:grpSpMk id="178" creationId="{43F5E015-E085-4624-B431-B42414448684}"/>
          </ac:grpSpMkLst>
        </pc:grpChg>
        <pc:grpChg chg="add">
          <ac:chgData name="Tamar Phago" userId="9dc89faeb1039c83" providerId="LiveId" clId="{D3C543F2-5E3F-49D5-98C6-53EF6FA9C537}" dt="2025-05-14T13:38:07.184" v="156" actId="26606"/>
          <ac:grpSpMkLst>
            <pc:docMk/>
            <pc:sldMk cId="2093501565" sldId="258"/>
            <ac:grpSpMk id="184" creationId="{5D1A9D8B-3117-4D9D-BDA4-DD81895098B0}"/>
          </ac:grpSpMkLst>
        </pc:grpChg>
        <pc:graphicFrameChg chg="add del">
          <ac:chgData name="Tamar Phago" userId="9dc89faeb1039c83" providerId="LiveId" clId="{D3C543F2-5E3F-49D5-98C6-53EF6FA9C537}" dt="2025-05-14T13:36:04.253" v="123" actId="26606"/>
          <ac:graphicFrameMkLst>
            <pc:docMk/>
            <pc:sldMk cId="2093501565" sldId="258"/>
            <ac:graphicFrameMk id="42" creationId="{3D1CBD04-5DEE-E879-FFDF-3B047CCF08C3}"/>
          </ac:graphicFrameMkLst>
        </pc:graphicFrameChg>
        <pc:graphicFrameChg chg="add del">
          <ac:chgData name="Tamar Phago" userId="9dc89faeb1039c83" providerId="LiveId" clId="{D3C543F2-5E3F-49D5-98C6-53EF6FA9C537}" dt="2025-05-14T13:36:13.754" v="129" actId="26606"/>
          <ac:graphicFrameMkLst>
            <pc:docMk/>
            <pc:sldMk cId="2093501565" sldId="258"/>
            <ac:graphicFrameMk id="85" creationId="{C475DBD9-9D2A-9C00-1F05-07C375A7A7C2}"/>
          </ac:graphicFrameMkLst>
        </pc:graphicFrameChg>
        <pc:graphicFrameChg chg="add del">
          <ac:chgData name="Tamar Phago" userId="9dc89faeb1039c83" providerId="LiveId" clId="{D3C543F2-5E3F-49D5-98C6-53EF6FA9C537}" dt="2025-05-14T13:36:16.509" v="131" actId="26606"/>
          <ac:graphicFrameMkLst>
            <pc:docMk/>
            <pc:sldMk cId="2093501565" sldId="258"/>
            <ac:graphicFrameMk id="89" creationId="{BC2F8888-21D8-E8A0-CFAF-22B7C22439BC}"/>
          </ac:graphicFrameMkLst>
        </pc:graphicFrameChg>
        <pc:graphicFrameChg chg="add del">
          <ac:chgData name="Tamar Phago" userId="9dc89faeb1039c83" providerId="LiveId" clId="{D3C543F2-5E3F-49D5-98C6-53EF6FA9C537}" dt="2025-05-14T13:36:31.327" v="133" actId="26606"/>
          <ac:graphicFrameMkLst>
            <pc:docMk/>
            <pc:sldMk cId="2093501565" sldId="258"/>
            <ac:graphicFrameMk id="93" creationId="{09496FB8-82DA-02C0-E42E-4E9DC64086E0}"/>
          </ac:graphicFrameMkLst>
        </pc:graphicFrameChg>
        <pc:graphicFrameChg chg="add del">
          <ac:chgData name="Tamar Phago" userId="9dc89faeb1039c83" providerId="LiveId" clId="{D3C543F2-5E3F-49D5-98C6-53EF6FA9C537}" dt="2025-05-14T13:36:39.559" v="137" actId="26606"/>
          <ac:graphicFrameMkLst>
            <pc:docMk/>
            <pc:sldMk cId="2093501565" sldId="258"/>
            <ac:graphicFrameMk id="101" creationId="{E234FCF0-91FD-0C63-3C8F-34B530955A31}"/>
          </ac:graphicFrameMkLst>
        </pc:graphicFrameChg>
        <pc:graphicFrameChg chg="add del">
          <ac:chgData name="Tamar Phago" userId="9dc89faeb1039c83" providerId="LiveId" clId="{D3C543F2-5E3F-49D5-98C6-53EF6FA9C537}" dt="2025-05-14T13:36:58.702" v="141" actId="26606"/>
          <ac:graphicFrameMkLst>
            <pc:docMk/>
            <pc:sldMk cId="2093501565" sldId="258"/>
            <ac:graphicFrameMk id="110" creationId="{1E0AAF0D-361D-CDDA-60D7-95AEA4552E45}"/>
          </ac:graphicFrameMkLst>
        </pc:graphicFrameChg>
        <pc:graphicFrameChg chg="add del">
          <ac:chgData name="Tamar Phago" userId="9dc89faeb1039c83" providerId="LiveId" clId="{D3C543F2-5E3F-49D5-98C6-53EF6FA9C537}" dt="2025-05-14T13:39:16.478" v="162" actId="26606"/>
          <ac:graphicFrameMkLst>
            <pc:docMk/>
            <pc:sldMk cId="2093501565" sldId="258"/>
            <ac:graphicFrameMk id="191" creationId="{81D78B09-834A-ADE8-2730-AFF77360C482}"/>
          </ac:graphicFrameMkLst>
        </pc:graphicFrameChg>
        <pc:picChg chg="add del">
          <ac:chgData name="Tamar Phago" userId="9dc89faeb1039c83" providerId="LiveId" clId="{D3C543F2-5E3F-49D5-98C6-53EF6FA9C537}" dt="2025-05-14T13:36:04.253" v="123" actId="26606"/>
          <ac:picMkLst>
            <pc:docMk/>
            <pc:sldMk cId="2093501565" sldId="258"/>
            <ac:picMk id="43" creationId="{48EFA4B0-674C-5063-4DF4-DC01DDFBBF80}"/>
          </ac:picMkLst>
        </pc:picChg>
        <pc:picChg chg="add del">
          <ac:chgData name="Tamar Phago" userId="9dc89faeb1039c83" providerId="LiveId" clId="{D3C543F2-5E3F-49D5-98C6-53EF6FA9C537}" dt="2025-05-14T13:36:37.302" v="135" actId="26606"/>
          <ac:picMkLst>
            <pc:docMk/>
            <pc:sldMk cId="2093501565" sldId="258"/>
            <ac:picMk id="96" creationId="{19ED6D24-739A-2A1A-469D-05AA6CECD7EC}"/>
          </ac:picMkLst>
        </pc:picChg>
        <pc:picChg chg="add del">
          <ac:chgData name="Tamar Phago" userId="9dc89faeb1039c83" providerId="LiveId" clId="{D3C543F2-5E3F-49D5-98C6-53EF6FA9C537}" dt="2025-05-14T13:39:16.478" v="162" actId="26606"/>
          <ac:picMkLst>
            <pc:docMk/>
            <pc:sldMk cId="2093501565" sldId="258"/>
            <ac:picMk id="192" creationId="{26CA8A37-4DF1-9A8D-2514-1C354281400C}"/>
          </ac:picMkLst>
        </pc:picChg>
        <pc:cxnChg chg="add del">
          <ac:chgData name="Tamar Phago" userId="9dc89faeb1039c83" providerId="LiveId" clId="{D3C543F2-5E3F-49D5-98C6-53EF6FA9C537}" dt="2025-05-14T13:35:01.993" v="118" actId="26606"/>
          <ac:cxnSpMkLst>
            <pc:docMk/>
            <pc:sldMk cId="2093501565" sldId="258"/>
            <ac:cxnSpMk id="17" creationId="{C49DA8F6-BCC1-4447-B54C-57856834B94B}"/>
          </ac:cxnSpMkLst>
        </pc:cxnChg>
        <pc:cxnChg chg="add del">
          <ac:chgData name="Tamar Phago" userId="9dc89faeb1039c83" providerId="LiveId" clId="{D3C543F2-5E3F-49D5-98C6-53EF6FA9C537}" dt="2025-05-14T13:36:39.559" v="137" actId="26606"/>
          <ac:cxnSpMkLst>
            <pc:docMk/>
            <pc:sldMk cId="2093501565" sldId="258"/>
            <ac:cxnSpMk id="100" creationId="{EE504C98-6397-41C1-A8D8-2D9C4ED307E0}"/>
          </ac:cxnSpMkLst>
        </pc:cxnChg>
        <pc:cxnChg chg="add del">
          <ac:chgData name="Tamar Phago" userId="9dc89faeb1039c83" providerId="LiveId" clId="{D3C543F2-5E3F-49D5-98C6-53EF6FA9C537}" dt="2025-05-14T13:36:58.702" v="141" actId="26606"/>
          <ac:cxnSpMkLst>
            <pc:docMk/>
            <pc:sldMk cId="2093501565" sldId="258"/>
            <ac:cxnSpMk id="109" creationId="{C8F51B3F-8331-4E4A-AE96-D47B1006EEAD}"/>
          </ac:cxnSpMkLst>
        </pc:cxnChg>
      </pc:sldChg>
      <pc:sldChg chg="addSp delSp modSp mod setBg">
        <pc:chgData name="Tamar Phago" userId="9dc89faeb1039c83" providerId="LiveId" clId="{D3C543F2-5E3F-49D5-98C6-53EF6FA9C537}" dt="2025-05-14T13:39:55.703" v="166" actId="113"/>
        <pc:sldMkLst>
          <pc:docMk/>
          <pc:sldMk cId="2539806834" sldId="259"/>
        </pc:sldMkLst>
        <pc:spChg chg="mod">
          <ac:chgData name="Tamar Phago" userId="9dc89faeb1039c83" providerId="LiveId" clId="{D3C543F2-5E3F-49D5-98C6-53EF6FA9C537}" dt="2025-05-14T13:33:27.648" v="99" actId="26606"/>
          <ac:spMkLst>
            <pc:docMk/>
            <pc:sldMk cId="2539806834" sldId="259"/>
            <ac:spMk id="2" creationId="{406ECFC1-2499-0969-3FA9-AC3932F455BA}"/>
          </ac:spMkLst>
        </pc:spChg>
        <pc:spChg chg="add del mod">
          <ac:chgData name="Tamar Phago" userId="9dc89faeb1039c83" providerId="LiveId" clId="{D3C543F2-5E3F-49D5-98C6-53EF6FA9C537}" dt="2025-05-14T13:33:27.648" v="99" actId="26606"/>
          <ac:spMkLst>
            <pc:docMk/>
            <pc:sldMk cId="2539806834" sldId="259"/>
            <ac:spMk id="3" creationId="{15C4EBB3-A708-8F34-7C82-A2ECD6B8460B}"/>
          </ac:spMkLst>
        </pc:spChg>
        <pc:spChg chg="add del">
          <ac:chgData name="Tamar Phago" userId="9dc89faeb1039c83" providerId="LiveId" clId="{D3C543F2-5E3F-49D5-98C6-53EF6FA9C537}" dt="2025-05-14T13:33:03.962" v="90" actId="26606"/>
          <ac:spMkLst>
            <pc:docMk/>
            <pc:sldMk cId="2539806834" sldId="259"/>
            <ac:spMk id="8" creationId="{E38F5530-DA31-4B62-8DF9-56A1A3B6B614}"/>
          </ac:spMkLst>
        </pc:spChg>
        <pc:spChg chg="add del">
          <ac:chgData name="Tamar Phago" userId="9dc89faeb1039c83" providerId="LiveId" clId="{D3C543F2-5E3F-49D5-98C6-53EF6FA9C537}" dt="2025-05-14T13:32:42.400" v="84" actId="26606"/>
          <ac:spMkLst>
            <pc:docMk/>
            <pc:sldMk cId="2539806834" sldId="259"/>
            <ac:spMk id="9" creationId="{362810D9-2C5A-477D-949C-C191895477F3}"/>
          </ac:spMkLst>
        </pc:spChg>
        <pc:spChg chg="add del">
          <ac:chgData name="Tamar Phago" userId="9dc89faeb1039c83" providerId="LiveId" clId="{D3C543F2-5E3F-49D5-98C6-53EF6FA9C537}" dt="2025-05-14T13:32:46.154" v="86" actId="26606"/>
          <ac:spMkLst>
            <pc:docMk/>
            <pc:sldMk cId="2539806834" sldId="259"/>
            <ac:spMk id="10" creationId="{B50AB553-2A96-4A92-96F2-93548E096954}"/>
          </ac:spMkLst>
        </pc:spChg>
        <pc:spChg chg="add del">
          <ac:chgData name="Tamar Phago" userId="9dc89faeb1039c83" providerId="LiveId" clId="{D3C543F2-5E3F-49D5-98C6-53EF6FA9C537}" dt="2025-05-14T13:32:42.400" v="84" actId="26606"/>
          <ac:spMkLst>
            <pc:docMk/>
            <pc:sldMk cId="2539806834" sldId="259"/>
            <ac:spMk id="11" creationId="{081E4A58-353D-44AE-B2FC-2A74E2E400F7}"/>
          </ac:spMkLst>
        </pc:spChg>
        <pc:spChg chg="add del">
          <ac:chgData name="Tamar Phago" userId="9dc89faeb1039c83" providerId="LiveId" clId="{D3C543F2-5E3F-49D5-98C6-53EF6FA9C537}" dt="2025-05-14T13:32:47.697" v="88" actId="26606"/>
          <ac:spMkLst>
            <pc:docMk/>
            <pc:sldMk cId="2539806834" sldId="259"/>
            <ac:spMk id="15" creationId="{6CC7D015-0DD8-420F-A568-AC4FEDC41251}"/>
          </ac:spMkLst>
        </pc:spChg>
        <pc:spChg chg="add del">
          <ac:chgData name="Tamar Phago" userId="9dc89faeb1039c83" providerId="LiveId" clId="{D3C543F2-5E3F-49D5-98C6-53EF6FA9C537}" dt="2025-05-14T13:32:47.697" v="88" actId="26606"/>
          <ac:spMkLst>
            <pc:docMk/>
            <pc:sldMk cId="2539806834" sldId="259"/>
            <ac:spMk id="16" creationId="{DC595556-C814-4F1F-B0E5-71812F38A8CD}"/>
          </ac:spMkLst>
        </pc:spChg>
        <pc:spChg chg="add del">
          <ac:chgData name="Tamar Phago" userId="9dc89faeb1039c83" providerId="LiveId" clId="{D3C543F2-5E3F-49D5-98C6-53EF6FA9C537}" dt="2025-05-14T13:32:47.697" v="88" actId="26606"/>
          <ac:spMkLst>
            <pc:docMk/>
            <pc:sldMk cId="2539806834" sldId="259"/>
            <ac:spMk id="18" creationId="{15C4EBB3-A708-8F34-7C82-A2ECD6B8460B}"/>
          </ac:spMkLst>
        </pc:spChg>
        <pc:spChg chg="add del">
          <ac:chgData name="Tamar Phago" userId="9dc89faeb1039c83" providerId="LiveId" clId="{D3C543F2-5E3F-49D5-98C6-53EF6FA9C537}" dt="2025-05-14T13:33:03.962" v="90" actId="26606"/>
          <ac:spMkLst>
            <pc:docMk/>
            <pc:sldMk cId="2539806834" sldId="259"/>
            <ac:spMk id="20" creationId="{FBB336D1-2562-4680-B29B-E22C603C0ED9}"/>
          </ac:spMkLst>
        </pc:spChg>
        <pc:spChg chg="add del">
          <ac:chgData name="Tamar Phago" userId="9dc89faeb1039c83" providerId="LiveId" clId="{D3C543F2-5E3F-49D5-98C6-53EF6FA9C537}" dt="2025-05-14T13:33:03.962" v="90" actId="26606"/>
          <ac:spMkLst>
            <pc:docMk/>
            <pc:sldMk cId="2539806834" sldId="259"/>
            <ac:spMk id="21" creationId="{4AEFAF95-013F-4375-AAF4-033AC93F5550}"/>
          </ac:spMkLst>
        </pc:spChg>
        <pc:spChg chg="add del">
          <ac:chgData name="Tamar Phago" userId="9dc89faeb1039c83" providerId="LiveId" clId="{D3C543F2-5E3F-49D5-98C6-53EF6FA9C537}" dt="2025-05-14T13:33:03.962" v="90" actId="26606"/>
          <ac:spMkLst>
            <pc:docMk/>
            <pc:sldMk cId="2539806834" sldId="259"/>
            <ac:spMk id="28" creationId="{B4806F9C-3233-4FC3-B300-D5AA58A5CD8F}"/>
          </ac:spMkLst>
        </pc:spChg>
        <pc:spChg chg="add del">
          <ac:chgData name="Tamar Phago" userId="9dc89faeb1039c83" providerId="LiveId" clId="{D3C543F2-5E3F-49D5-98C6-53EF6FA9C537}" dt="2025-05-14T13:33:03.962" v="90" actId="26606"/>
          <ac:spMkLst>
            <pc:docMk/>
            <pc:sldMk cId="2539806834" sldId="259"/>
            <ac:spMk id="38" creationId="{15C4EBB3-A708-8F34-7C82-A2ECD6B8460B}"/>
          </ac:spMkLst>
        </pc:spChg>
        <pc:spChg chg="add del">
          <ac:chgData name="Tamar Phago" userId="9dc89faeb1039c83" providerId="LiveId" clId="{D3C543F2-5E3F-49D5-98C6-53EF6FA9C537}" dt="2025-05-14T13:33:06.118" v="92" actId="26606"/>
          <ac:spMkLst>
            <pc:docMk/>
            <pc:sldMk cId="2539806834" sldId="259"/>
            <ac:spMk id="40" creationId="{362810D9-2C5A-477D-949C-C191895477F3}"/>
          </ac:spMkLst>
        </pc:spChg>
        <pc:spChg chg="add del">
          <ac:chgData name="Tamar Phago" userId="9dc89faeb1039c83" providerId="LiveId" clId="{D3C543F2-5E3F-49D5-98C6-53EF6FA9C537}" dt="2025-05-14T13:33:06.118" v="92" actId="26606"/>
          <ac:spMkLst>
            <pc:docMk/>
            <pc:sldMk cId="2539806834" sldId="259"/>
            <ac:spMk id="42" creationId="{081E4A58-353D-44AE-B2FC-2A74E2E400F7}"/>
          </ac:spMkLst>
        </pc:spChg>
        <pc:spChg chg="add del">
          <ac:chgData name="Tamar Phago" userId="9dc89faeb1039c83" providerId="LiveId" clId="{D3C543F2-5E3F-49D5-98C6-53EF6FA9C537}" dt="2025-05-14T13:33:06.118" v="92" actId="26606"/>
          <ac:spMkLst>
            <pc:docMk/>
            <pc:sldMk cId="2539806834" sldId="259"/>
            <ac:spMk id="43" creationId="{15C4EBB3-A708-8F34-7C82-A2ECD6B8460B}"/>
          </ac:spMkLst>
        </pc:spChg>
        <pc:spChg chg="add del">
          <ac:chgData name="Tamar Phago" userId="9dc89faeb1039c83" providerId="LiveId" clId="{D3C543F2-5E3F-49D5-98C6-53EF6FA9C537}" dt="2025-05-14T13:33:08.801" v="94" actId="26606"/>
          <ac:spMkLst>
            <pc:docMk/>
            <pc:sldMk cId="2539806834" sldId="259"/>
            <ac:spMk id="190" creationId="{5A0118C5-4F8D-4CF4-BADD-53FEACC6C42A}"/>
          </ac:spMkLst>
        </pc:spChg>
        <pc:spChg chg="add del">
          <ac:chgData name="Tamar Phago" userId="9dc89faeb1039c83" providerId="LiveId" clId="{D3C543F2-5E3F-49D5-98C6-53EF6FA9C537}" dt="2025-05-14T13:33:08.801" v="94" actId="26606"/>
          <ac:spMkLst>
            <pc:docMk/>
            <pc:sldMk cId="2539806834" sldId="259"/>
            <ac:spMk id="361" creationId="{A99050EE-26AF-4253-BD50-F0FCD965A8F6}"/>
          </ac:spMkLst>
        </pc:spChg>
        <pc:spChg chg="add del">
          <ac:chgData name="Tamar Phago" userId="9dc89faeb1039c83" providerId="LiveId" clId="{D3C543F2-5E3F-49D5-98C6-53EF6FA9C537}" dt="2025-05-14T13:33:08.801" v="94" actId="26606"/>
          <ac:spMkLst>
            <pc:docMk/>
            <pc:sldMk cId="2539806834" sldId="259"/>
            <ac:spMk id="364" creationId="{D0C78466-EB6E-45A0-99A6-A00789ACD90A}"/>
          </ac:spMkLst>
        </pc:spChg>
        <pc:spChg chg="add del">
          <ac:chgData name="Tamar Phago" userId="9dc89faeb1039c83" providerId="LiveId" clId="{D3C543F2-5E3F-49D5-98C6-53EF6FA9C537}" dt="2025-05-14T13:33:08.801" v="94" actId="26606"/>
          <ac:spMkLst>
            <pc:docMk/>
            <pc:sldMk cId="2539806834" sldId="259"/>
            <ac:spMk id="365" creationId="{E99F76E4-5DFD-4DBE-B042-66FBCD1182C9}"/>
          </ac:spMkLst>
        </pc:spChg>
        <pc:spChg chg="add del">
          <ac:chgData name="Tamar Phago" userId="9dc89faeb1039c83" providerId="LiveId" clId="{D3C543F2-5E3F-49D5-98C6-53EF6FA9C537}" dt="2025-05-14T13:33:08.801" v="94" actId="26606"/>
          <ac:spMkLst>
            <pc:docMk/>
            <pc:sldMk cId="2539806834" sldId="259"/>
            <ac:spMk id="376" creationId="{15C4EBB3-A708-8F34-7C82-A2ECD6B8460B}"/>
          </ac:spMkLst>
        </pc:spChg>
        <pc:spChg chg="add del">
          <ac:chgData name="Tamar Phago" userId="9dc89faeb1039c83" providerId="LiveId" clId="{D3C543F2-5E3F-49D5-98C6-53EF6FA9C537}" dt="2025-05-14T13:33:20.181" v="96" actId="26606"/>
          <ac:spMkLst>
            <pc:docMk/>
            <pc:sldMk cId="2539806834" sldId="259"/>
            <ac:spMk id="379" creationId="{B50AB553-2A96-4A92-96F2-93548E096954}"/>
          </ac:spMkLst>
        </pc:spChg>
        <pc:spChg chg="add mod">
          <ac:chgData name="Tamar Phago" userId="9dc89faeb1039c83" providerId="LiveId" clId="{D3C543F2-5E3F-49D5-98C6-53EF6FA9C537}" dt="2025-05-14T13:39:55.703" v="166" actId="113"/>
          <ac:spMkLst>
            <pc:docMk/>
            <pc:sldMk cId="2539806834" sldId="259"/>
            <ac:spMk id="385" creationId="{15C4EBB3-A708-8F34-7C82-A2ECD6B8460B}"/>
          </ac:spMkLst>
        </pc:spChg>
        <pc:grpChg chg="add del">
          <ac:chgData name="Tamar Phago" userId="9dc89faeb1039c83" providerId="LiveId" clId="{D3C543F2-5E3F-49D5-98C6-53EF6FA9C537}" dt="2025-05-14T13:33:03.962" v="90" actId="26606"/>
          <ac:grpSpMkLst>
            <pc:docMk/>
            <pc:sldMk cId="2539806834" sldId="259"/>
            <ac:grpSpMk id="12" creationId="{68735E28-7236-42D8-A5E1-A0F302FE879A}"/>
          </ac:grpSpMkLst>
        </pc:grpChg>
        <pc:grpChg chg="add del">
          <ac:chgData name="Tamar Phago" userId="9dc89faeb1039c83" providerId="LiveId" clId="{D3C543F2-5E3F-49D5-98C6-53EF6FA9C537}" dt="2025-05-14T13:33:03.962" v="90" actId="26606"/>
          <ac:grpSpMkLst>
            <pc:docMk/>
            <pc:sldMk cId="2539806834" sldId="259"/>
            <ac:grpSpMk id="22" creationId="{9EED3885-4010-4FBE-A045-DC59CAE78290}"/>
          </ac:grpSpMkLst>
        </pc:grpChg>
        <pc:grpChg chg="add del">
          <ac:chgData name="Tamar Phago" userId="9dc89faeb1039c83" providerId="LiveId" clId="{D3C543F2-5E3F-49D5-98C6-53EF6FA9C537}" dt="2025-05-14T13:33:03.962" v="90" actId="26606"/>
          <ac:grpSpMkLst>
            <pc:docMk/>
            <pc:sldMk cId="2539806834" sldId="259"/>
            <ac:grpSpMk id="30" creationId="{70E3F9FC-BB7B-433D-8A4F-1BCFA582E019}"/>
          </ac:grpSpMkLst>
        </pc:grpChg>
        <pc:grpChg chg="add del">
          <ac:chgData name="Tamar Phago" userId="9dc89faeb1039c83" providerId="LiveId" clId="{D3C543F2-5E3F-49D5-98C6-53EF6FA9C537}" dt="2025-05-14T13:33:08.801" v="94" actId="26606"/>
          <ac:grpSpMkLst>
            <pc:docMk/>
            <pc:sldMk cId="2539806834" sldId="259"/>
            <ac:grpSpMk id="191" creationId="{773717CC-ECEE-4ABF-BA61-C59F46801775}"/>
          </ac:grpSpMkLst>
        </pc:grpChg>
        <pc:grpChg chg="add del">
          <ac:chgData name="Tamar Phago" userId="9dc89faeb1039c83" providerId="LiveId" clId="{D3C543F2-5E3F-49D5-98C6-53EF6FA9C537}" dt="2025-05-14T13:33:08.801" v="94" actId="26606"/>
          <ac:grpSpMkLst>
            <pc:docMk/>
            <pc:sldMk cId="2539806834" sldId="259"/>
            <ac:grpSpMk id="362" creationId="{00E015F5-1A99-4E40-BC3D-7707802996B5}"/>
          </ac:grpSpMkLst>
        </pc:grpChg>
        <pc:grpChg chg="add del">
          <ac:chgData name="Tamar Phago" userId="9dc89faeb1039c83" providerId="LiveId" clId="{D3C543F2-5E3F-49D5-98C6-53EF6FA9C537}" dt="2025-05-14T13:33:08.801" v="94" actId="26606"/>
          <ac:grpSpMkLst>
            <pc:docMk/>
            <pc:sldMk cId="2539806834" sldId="259"/>
            <ac:grpSpMk id="366" creationId="{5468B3A9-705E-43C3-A742-0619B0D8F2EE}"/>
          </ac:grpSpMkLst>
        </pc:grpChg>
        <pc:graphicFrameChg chg="add del">
          <ac:chgData name="Tamar Phago" userId="9dc89faeb1039c83" providerId="LiveId" clId="{D3C543F2-5E3F-49D5-98C6-53EF6FA9C537}" dt="2025-05-14T13:32:46.154" v="86" actId="26606"/>
          <ac:graphicFrameMkLst>
            <pc:docMk/>
            <pc:sldMk cId="2539806834" sldId="259"/>
            <ac:graphicFrameMk id="13" creationId="{FF46EEC2-E494-69E7-7C85-CF71F9431C19}"/>
          </ac:graphicFrameMkLst>
        </pc:graphicFrameChg>
        <pc:graphicFrameChg chg="add del">
          <ac:chgData name="Tamar Phago" userId="9dc89faeb1039c83" providerId="LiveId" clId="{D3C543F2-5E3F-49D5-98C6-53EF6FA9C537}" dt="2025-05-14T13:33:20.181" v="96" actId="26606"/>
          <ac:graphicFrameMkLst>
            <pc:docMk/>
            <pc:sldMk cId="2539806834" sldId="259"/>
            <ac:graphicFrameMk id="380" creationId="{FF46EEC2-E494-69E7-7C85-CF71F9431C19}"/>
          </ac:graphicFrameMkLst>
        </pc:graphicFrameChg>
        <pc:graphicFrameChg chg="add del">
          <ac:chgData name="Tamar Phago" userId="9dc89faeb1039c83" providerId="LiveId" clId="{D3C543F2-5E3F-49D5-98C6-53EF6FA9C537}" dt="2025-05-14T13:33:27.640" v="98" actId="26606"/>
          <ac:graphicFrameMkLst>
            <pc:docMk/>
            <pc:sldMk cId="2539806834" sldId="259"/>
            <ac:graphicFrameMk id="382" creationId="{EA6941A4-3B8A-85EF-561F-C62B00EA81F7}"/>
          </ac:graphicFrameMkLst>
        </pc:graphicFrameChg>
        <pc:picChg chg="add del">
          <ac:chgData name="Tamar Phago" userId="9dc89faeb1039c83" providerId="LiveId" clId="{D3C543F2-5E3F-49D5-98C6-53EF6FA9C537}" dt="2025-05-14T13:32:42.400" v="84" actId="26606"/>
          <ac:picMkLst>
            <pc:docMk/>
            <pc:sldMk cId="2539806834" sldId="259"/>
            <ac:picMk id="5" creationId="{AD9CFDAA-9947-6F9C-1584-CA1E818C1B83}"/>
          </ac:picMkLst>
        </pc:picChg>
        <pc:picChg chg="add del">
          <ac:chgData name="Tamar Phago" userId="9dc89faeb1039c83" providerId="LiveId" clId="{D3C543F2-5E3F-49D5-98C6-53EF6FA9C537}" dt="2025-05-14T13:32:46.154" v="86" actId="26606"/>
          <ac:picMkLst>
            <pc:docMk/>
            <pc:sldMk cId="2539806834" sldId="259"/>
            <ac:picMk id="6" creationId="{376A30D9-A5E2-A974-A50C-5B0A58035640}"/>
          </ac:picMkLst>
        </pc:picChg>
        <pc:picChg chg="add del">
          <ac:chgData name="Tamar Phago" userId="9dc89faeb1039c83" providerId="LiveId" clId="{D3C543F2-5E3F-49D5-98C6-53EF6FA9C537}" dt="2025-05-14T13:32:47.697" v="88" actId="26606"/>
          <ac:picMkLst>
            <pc:docMk/>
            <pc:sldMk cId="2539806834" sldId="259"/>
            <ac:picMk id="17" creationId="{9494EBF1-E590-0805-7C46-6B997D99FC18}"/>
          </ac:picMkLst>
        </pc:picChg>
        <pc:picChg chg="add del">
          <ac:chgData name="Tamar Phago" userId="9dc89faeb1039c83" providerId="LiveId" clId="{D3C543F2-5E3F-49D5-98C6-53EF6FA9C537}" dt="2025-05-14T13:33:06.118" v="92" actId="26606"/>
          <ac:picMkLst>
            <pc:docMk/>
            <pc:sldMk cId="2539806834" sldId="259"/>
            <ac:picMk id="41" creationId="{AD9CFDAA-9947-6F9C-1584-CA1E818C1B83}"/>
          </ac:picMkLst>
        </pc:picChg>
        <pc:picChg chg="add del">
          <ac:chgData name="Tamar Phago" userId="9dc89faeb1039c83" providerId="LiveId" clId="{D3C543F2-5E3F-49D5-98C6-53EF6FA9C537}" dt="2025-05-14T13:33:20.181" v="96" actId="26606"/>
          <ac:picMkLst>
            <pc:docMk/>
            <pc:sldMk cId="2539806834" sldId="259"/>
            <ac:picMk id="378" creationId="{376A30D9-A5E2-A974-A50C-5B0A58035640}"/>
          </ac:picMkLst>
        </pc:picChg>
        <pc:picChg chg="add">
          <ac:chgData name="Tamar Phago" userId="9dc89faeb1039c83" providerId="LiveId" clId="{D3C543F2-5E3F-49D5-98C6-53EF6FA9C537}" dt="2025-05-14T13:33:27.648" v="99" actId="26606"/>
          <ac:picMkLst>
            <pc:docMk/>
            <pc:sldMk cId="2539806834" sldId="259"/>
            <ac:picMk id="384" creationId="{A54233AA-23E4-D5FC-21D5-E3DA2D1DB512}"/>
          </ac:picMkLst>
        </pc:picChg>
      </pc:sldChg>
      <pc:sldChg chg="addSp delSp modSp mod setBg">
        <pc:chgData name="Tamar Phago" userId="9dc89faeb1039c83" providerId="LiveId" clId="{D3C543F2-5E3F-49D5-98C6-53EF6FA9C537}" dt="2025-05-14T13:32:28.004" v="82" actId="26606"/>
        <pc:sldMkLst>
          <pc:docMk/>
          <pc:sldMk cId="1908591943" sldId="260"/>
        </pc:sldMkLst>
        <pc:spChg chg="mod">
          <ac:chgData name="Tamar Phago" userId="9dc89faeb1039c83" providerId="LiveId" clId="{D3C543F2-5E3F-49D5-98C6-53EF6FA9C537}" dt="2025-05-14T13:32:28.004" v="82" actId="26606"/>
          <ac:spMkLst>
            <pc:docMk/>
            <pc:sldMk cId="1908591943" sldId="260"/>
            <ac:spMk id="2" creationId="{E203445B-7EF4-3B10-BBDF-50E40C5879AE}"/>
          </ac:spMkLst>
        </pc:spChg>
        <pc:spChg chg="add del">
          <ac:chgData name="Tamar Phago" userId="9dc89faeb1039c83" providerId="LiveId" clId="{D3C543F2-5E3F-49D5-98C6-53EF6FA9C537}" dt="2025-05-14T13:32:28.004" v="82" actId="26606"/>
          <ac:spMkLst>
            <pc:docMk/>
            <pc:sldMk cId="1908591943" sldId="260"/>
            <ac:spMk id="3" creationId="{23C8C0CD-482C-A66C-E155-9CCBBD6D894A}"/>
          </ac:spMkLst>
        </pc:spChg>
        <pc:spChg chg="add">
          <ac:chgData name="Tamar Phago" userId="9dc89faeb1039c83" providerId="LiveId" clId="{D3C543F2-5E3F-49D5-98C6-53EF6FA9C537}" dt="2025-05-14T13:32:28.004" v="82" actId="26606"/>
          <ac:spMkLst>
            <pc:docMk/>
            <pc:sldMk cId="1908591943" sldId="260"/>
            <ac:spMk id="8" creationId="{5A0118C5-4F8D-4CF4-BADD-53FEACC6C42A}"/>
          </ac:spMkLst>
        </pc:spChg>
        <pc:spChg chg="add">
          <ac:chgData name="Tamar Phago" userId="9dc89faeb1039c83" providerId="LiveId" clId="{D3C543F2-5E3F-49D5-98C6-53EF6FA9C537}" dt="2025-05-14T13:32:28.004" v="82" actId="26606"/>
          <ac:spMkLst>
            <pc:docMk/>
            <pc:sldMk cId="1908591943" sldId="260"/>
            <ac:spMk id="9" creationId="{23C8C0CD-482C-A66C-E155-9CCBBD6D894A}"/>
          </ac:spMkLst>
        </pc:spChg>
        <pc:spChg chg="add">
          <ac:chgData name="Tamar Phago" userId="9dc89faeb1039c83" providerId="LiveId" clId="{D3C543F2-5E3F-49D5-98C6-53EF6FA9C537}" dt="2025-05-14T13:32:28.004" v="82" actId="26606"/>
          <ac:spMkLst>
            <pc:docMk/>
            <pc:sldMk cId="1908591943" sldId="260"/>
            <ac:spMk id="10" creationId="{A99050EE-26AF-4253-BD50-F0FCD965A8F6}"/>
          </ac:spMkLst>
        </pc:spChg>
        <pc:spChg chg="add">
          <ac:chgData name="Tamar Phago" userId="9dc89faeb1039c83" providerId="LiveId" clId="{D3C543F2-5E3F-49D5-98C6-53EF6FA9C537}" dt="2025-05-14T13:32:28.004" v="82" actId="26606"/>
          <ac:spMkLst>
            <pc:docMk/>
            <pc:sldMk cId="1908591943" sldId="260"/>
            <ac:spMk id="16" creationId="{D0C78466-EB6E-45A0-99A6-A00789ACD90A}"/>
          </ac:spMkLst>
        </pc:spChg>
        <pc:spChg chg="add">
          <ac:chgData name="Tamar Phago" userId="9dc89faeb1039c83" providerId="LiveId" clId="{D3C543F2-5E3F-49D5-98C6-53EF6FA9C537}" dt="2025-05-14T13:32:28.004" v="82" actId="26606"/>
          <ac:spMkLst>
            <pc:docMk/>
            <pc:sldMk cId="1908591943" sldId="260"/>
            <ac:spMk id="18" creationId="{E99F76E4-5DFD-4DBE-B042-66FBCD1182C9}"/>
          </ac:spMkLst>
        </pc:spChg>
        <pc:grpChg chg="add">
          <ac:chgData name="Tamar Phago" userId="9dc89faeb1039c83" providerId="LiveId" clId="{D3C543F2-5E3F-49D5-98C6-53EF6FA9C537}" dt="2025-05-14T13:32:28.004" v="82" actId="26606"/>
          <ac:grpSpMkLst>
            <pc:docMk/>
            <pc:sldMk cId="1908591943" sldId="260"/>
            <ac:grpSpMk id="12" creationId="{00E015F5-1A99-4E40-BC3D-7707802996B5}"/>
          </ac:grpSpMkLst>
        </pc:grpChg>
        <pc:grpChg chg="add">
          <ac:chgData name="Tamar Phago" userId="9dc89faeb1039c83" providerId="LiveId" clId="{D3C543F2-5E3F-49D5-98C6-53EF6FA9C537}" dt="2025-05-14T13:32:28.004" v="82" actId="26606"/>
          <ac:grpSpMkLst>
            <pc:docMk/>
            <pc:sldMk cId="1908591943" sldId="260"/>
            <ac:grpSpMk id="20" creationId="{5468B3A9-705E-43C3-A742-0619B0D8F2EE}"/>
          </ac:grpSpMkLst>
        </pc:grpChg>
        <pc:grpChg chg="add">
          <ac:chgData name="Tamar Phago" userId="9dc89faeb1039c83" providerId="LiveId" clId="{D3C543F2-5E3F-49D5-98C6-53EF6FA9C537}" dt="2025-05-14T13:32:28.004" v="82" actId="26606"/>
          <ac:grpSpMkLst>
            <pc:docMk/>
            <pc:sldMk cId="1908591943" sldId="260"/>
            <ac:grpSpMk id="191" creationId="{773717CC-ECEE-4ABF-BA61-C59F46801775}"/>
          </ac:grpSpMkLst>
        </pc:grpChg>
        <pc:graphicFrameChg chg="add del">
          <ac:chgData name="Tamar Phago" userId="9dc89faeb1039c83" providerId="LiveId" clId="{D3C543F2-5E3F-49D5-98C6-53EF6FA9C537}" dt="2025-05-14T13:32:17.086" v="79" actId="26606"/>
          <ac:graphicFrameMkLst>
            <pc:docMk/>
            <pc:sldMk cId="1908591943" sldId="260"/>
            <ac:graphicFrameMk id="5" creationId="{579AA7B1-E0BA-21BE-4410-10667E60E66C}"/>
          </ac:graphicFrameMkLst>
        </pc:graphicFrameChg>
        <pc:graphicFrameChg chg="add del">
          <ac:chgData name="Tamar Phago" userId="9dc89faeb1039c83" providerId="LiveId" clId="{D3C543F2-5E3F-49D5-98C6-53EF6FA9C537}" dt="2025-05-14T13:32:27.876" v="81" actId="26606"/>
          <ac:graphicFrameMkLst>
            <pc:docMk/>
            <pc:sldMk cId="1908591943" sldId="260"/>
            <ac:graphicFrameMk id="7" creationId="{09ED7E90-1ADB-7F37-DBBB-5CECD79510D4}"/>
          </ac:graphicFrameMkLst>
        </pc:graphicFrameChg>
      </pc:sldChg>
      <pc:sldChg chg="addSp delSp modSp mod setBg setClrOvrMap">
        <pc:chgData name="Tamar Phago" userId="9dc89faeb1039c83" providerId="LiveId" clId="{D3C543F2-5E3F-49D5-98C6-53EF6FA9C537}" dt="2025-05-14T13:31:56.608" v="77" actId="26606"/>
        <pc:sldMkLst>
          <pc:docMk/>
          <pc:sldMk cId="2776673560" sldId="261"/>
        </pc:sldMkLst>
        <pc:spChg chg="mod">
          <ac:chgData name="Tamar Phago" userId="9dc89faeb1039c83" providerId="LiveId" clId="{D3C543F2-5E3F-49D5-98C6-53EF6FA9C537}" dt="2025-05-14T13:31:56.608" v="77" actId="26606"/>
          <ac:spMkLst>
            <pc:docMk/>
            <pc:sldMk cId="2776673560" sldId="261"/>
            <ac:spMk id="2" creationId="{4818AEFF-D38B-8919-BC0F-76192B6C1A02}"/>
          </ac:spMkLst>
        </pc:spChg>
        <pc:spChg chg="add del">
          <ac:chgData name="Tamar Phago" userId="9dc89faeb1039c83" providerId="LiveId" clId="{D3C543F2-5E3F-49D5-98C6-53EF6FA9C537}" dt="2025-05-14T13:31:56.608" v="77" actId="26606"/>
          <ac:spMkLst>
            <pc:docMk/>
            <pc:sldMk cId="2776673560" sldId="261"/>
            <ac:spMk id="3" creationId="{1B45FD88-0DD6-81D8-7BCC-B2E224FEB4AC}"/>
          </ac:spMkLst>
        </pc:spChg>
        <pc:spChg chg="add">
          <ac:chgData name="Tamar Phago" userId="9dc89faeb1039c83" providerId="LiveId" clId="{D3C543F2-5E3F-49D5-98C6-53EF6FA9C537}" dt="2025-05-14T13:31:56.608" v="77" actId="26606"/>
          <ac:spMkLst>
            <pc:docMk/>
            <pc:sldMk cId="2776673560" sldId="261"/>
            <ac:spMk id="8" creationId="{E38F5530-DA31-4B62-8DF9-56A1A3B6B614}"/>
          </ac:spMkLst>
        </pc:spChg>
        <pc:spChg chg="add del">
          <ac:chgData name="Tamar Phago" userId="9dc89faeb1039c83" providerId="LiveId" clId="{D3C543F2-5E3F-49D5-98C6-53EF6FA9C537}" dt="2025-05-14T13:31:56.578" v="76" actId="26606"/>
          <ac:spMkLst>
            <pc:docMk/>
            <pc:sldMk cId="2776673560" sldId="261"/>
            <ac:spMk id="10" creationId="{9228552E-C8B1-4A80-8448-0787CE0FC704}"/>
          </ac:spMkLst>
        </pc:spChg>
        <pc:spChg chg="add">
          <ac:chgData name="Tamar Phago" userId="9dc89faeb1039c83" providerId="LiveId" clId="{D3C543F2-5E3F-49D5-98C6-53EF6FA9C537}" dt="2025-05-14T13:31:56.608" v="77" actId="26606"/>
          <ac:spMkLst>
            <pc:docMk/>
            <pc:sldMk cId="2776673560" sldId="261"/>
            <ac:spMk id="19" creationId="{4AEFAF95-013F-4375-AAF4-033AC93F5550}"/>
          </ac:spMkLst>
        </pc:spChg>
        <pc:spChg chg="add">
          <ac:chgData name="Tamar Phago" userId="9dc89faeb1039c83" providerId="LiveId" clId="{D3C543F2-5E3F-49D5-98C6-53EF6FA9C537}" dt="2025-05-14T13:31:56.608" v="77" actId="26606"/>
          <ac:spMkLst>
            <pc:docMk/>
            <pc:sldMk cId="2776673560" sldId="261"/>
            <ac:spMk id="20" creationId="{FBB336D1-2562-4680-B29B-E22C603C0ED9}"/>
          </ac:spMkLst>
        </pc:spChg>
        <pc:spChg chg="add">
          <ac:chgData name="Tamar Phago" userId="9dc89faeb1039c83" providerId="LiveId" clId="{D3C543F2-5E3F-49D5-98C6-53EF6FA9C537}" dt="2025-05-14T13:31:56.608" v="77" actId="26606"/>
          <ac:spMkLst>
            <pc:docMk/>
            <pc:sldMk cId="2776673560" sldId="261"/>
            <ac:spMk id="21" creationId="{1B45FD88-0DD6-81D8-7BCC-B2E224FEB4AC}"/>
          </ac:spMkLst>
        </pc:spChg>
        <pc:spChg chg="add">
          <ac:chgData name="Tamar Phago" userId="9dc89faeb1039c83" providerId="LiveId" clId="{D3C543F2-5E3F-49D5-98C6-53EF6FA9C537}" dt="2025-05-14T13:31:56.608" v="77" actId="26606"/>
          <ac:spMkLst>
            <pc:docMk/>
            <pc:sldMk cId="2776673560" sldId="261"/>
            <ac:spMk id="28" creationId="{B4806F9C-3233-4FC3-B300-D5AA58A5CD8F}"/>
          </ac:spMkLst>
        </pc:spChg>
        <pc:grpChg chg="add">
          <ac:chgData name="Tamar Phago" userId="9dc89faeb1039c83" providerId="LiveId" clId="{D3C543F2-5E3F-49D5-98C6-53EF6FA9C537}" dt="2025-05-14T13:31:56.608" v="77" actId="26606"/>
          <ac:grpSpMkLst>
            <pc:docMk/>
            <pc:sldMk cId="2776673560" sldId="261"/>
            <ac:grpSpMk id="12" creationId="{68735E28-7236-42D8-A5E1-A0F302FE879A}"/>
          </ac:grpSpMkLst>
        </pc:grpChg>
        <pc:grpChg chg="add">
          <ac:chgData name="Tamar Phago" userId="9dc89faeb1039c83" providerId="LiveId" clId="{D3C543F2-5E3F-49D5-98C6-53EF6FA9C537}" dt="2025-05-14T13:31:56.608" v="77" actId="26606"/>
          <ac:grpSpMkLst>
            <pc:docMk/>
            <pc:sldMk cId="2776673560" sldId="261"/>
            <ac:grpSpMk id="22" creationId="{9EED3885-4010-4FBE-A045-DC59CAE78290}"/>
          </ac:grpSpMkLst>
        </pc:grpChg>
        <pc:grpChg chg="add">
          <ac:chgData name="Tamar Phago" userId="9dc89faeb1039c83" providerId="LiveId" clId="{D3C543F2-5E3F-49D5-98C6-53EF6FA9C537}" dt="2025-05-14T13:31:56.608" v="77" actId="26606"/>
          <ac:grpSpMkLst>
            <pc:docMk/>
            <pc:sldMk cId="2776673560" sldId="261"/>
            <ac:grpSpMk id="30" creationId="{70E3F9FC-BB7B-433D-8A4F-1BCFA582E019}"/>
          </ac:grpSpMkLst>
        </pc:grpChg>
        <pc:graphicFrameChg chg="add del">
          <ac:chgData name="Tamar Phago" userId="9dc89faeb1039c83" providerId="LiveId" clId="{D3C543F2-5E3F-49D5-98C6-53EF6FA9C537}" dt="2025-05-14T13:31:56.578" v="76" actId="26606"/>
          <ac:graphicFrameMkLst>
            <pc:docMk/>
            <pc:sldMk cId="2776673560" sldId="261"/>
            <ac:graphicFrameMk id="5" creationId="{A3ACAE6F-3734-11C4-D7B1-D896D890705A}"/>
          </ac:graphicFrameMkLst>
        </pc:graphicFrameChg>
        <pc:picChg chg="add del">
          <ac:chgData name="Tamar Phago" userId="9dc89faeb1039c83" providerId="LiveId" clId="{D3C543F2-5E3F-49D5-98C6-53EF6FA9C537}" dt="2025-05-14T13:31:56.578" v="76" actId="26606"/>
          <ac:picMkLst>
            <pc:docMk/>
            <pc:sldMk cId="2776673560" sldId="261"/>
            <ac:picMk id="6" creationId="{F2F4FB43-94FF-D485-4477-CB9515BC6902}"/>
          </ac:picMkLst>
        </pc:picChg>
      </pc:sldChg>
      <pc:sldChg chg="addSp delSp modSp mod setBg">
        <pc:chgData name="Tamar Phago" userId="9dc89faeb1039c83" providerId="LiveId" clId="{D3C543F2-5E3F-49D5-98C6-53EF6FA9C537}" dt="2025-05-14T13:31:38.375" v="74" actId="26606"/>
        <pc:sldMkLst>
          <pc:docMk/>
          <pc:sldMk cId="209638585" sldId="262"/>
        </pc:sldMkLst>
        <pc:spChg chg="mod">
          <ac:chgData name="Tamar Phago" userId="9dc89faeb1039c83" providerId="LiveId" clId="{D3C543F2-5E3F-49D5-98C6-53EF6FA9C537}" dt="2025-05-14T13:31:38.375" v="74" actId="26606"/>
          <ac:spMkLst>
            <pc:docMk/>
            <pc:sldMk cId="209638585" sldId="262"/>
            <ac:spMk id="2" creationId="{C1C264EB-267E-37E5-774A-4377C633CF80}"/>
          </ac:spMkLst>
        </pc:spChg>
        <pc:spChg chg="add del">
          <ac:chgData name="Tamar Phago" userId="9dc89faeb1039c83" providerId="LiveId" clId="{D3C543F2-5E3F-49D5-98C6-53EF6FA9C537}" dt="2025-05-14T13:31:38.375" v="74" actId="26606"/>
          <ac:spMkLst>
            <pc:docMk/>
            <pc:sldMk cId="209638585" sldId="262"/>
            <ac:spMk id="3" creationId="{3CB6ED39-E1A5-61B3-6839-E7B2637D4A40}"/>
          </ac:spMkLst>
        </pc:spChg>
        <pc:spChg chg="add del">
          <ac:chgData name="Tamar Phago" userId="9dc89faeb1039c83" providerId="LiveId" clId="{D3C543F2-5E3F-49D5-98C6-53EF6FA9C537}" dt="2025-05-14T13:31:38.274" v="73" actId="26606"/>
          <ac:spMkLst>
            <pc:docMk/>
            <pc:sldMk cId="209638585" sldId="262"/>
            <ac:spMk id="8" creationId="{327D73B4-9F5C-4A64-A179-51B9500CB8B5}"/>
          </ac:spMkLst>
        </pc:spChg>
        <pc:spChg chg="add del">
          <ac:chgData name="Tamar Phago" userId="9dc89faeb1039c83" providerId="LiveId" clId="{D3C543F2-5E3F-49D5-98C6-53EF6FA9C537}" dt="2025-05-14T13:31:38.274" v="73" actId="26606"/>
          <ac:spMkLst>
            <pc:docMk/>
            <pc:sldMk cId="209638585" sldId="262"/>
            <ac:spMk id="9" creationId="{3CB6ED39-E1A5-61B3-6839-E7B2637D4A40}"/>
          </ac:spMkLst>
        </pc:spChg>
        <pc:spChg chg="add del">
          <ac:chgData name="Tamar Phago" userId="9dc89faeb1039c83" providerId="LiveId" clId="{D3C543F2-5E3F-49D5-98C6-53EF6FA9C537}" dt="2025-05-14T13:31:38.274" v="73" actId="26606"/>
          <ac:spMkLst>
            <pc:docMk/>
            <pc:sldMk cId="209638585" sldId="262"/>
            <ac:spMk id="10" creationId="{C1F06963-6374-4B48-844F-071A9BAAAE02}"/>
          </ac:spMkLst>
        </pc:spChg>
        <pc:spChg chg="add del">
          <ac:chgData name="Tamar Phago" userId="9dc89faeb1039c83" providerId="LiveId" clId="{D3C543F2-5E3F-49D5-98C6-53EF6FA9C537}" dt="2025-05-14T13:31:38.274" v="73" actId="26606"/>
          <ac:spMkLst>
            <pc:docMk/>
            <pc:sldMk cId="209638585" sldId="262"/>
            <ac:spMk id="12" creationId="{6CB927A4-E432-4310-9CD5-E89FF5063179}"/>
          </ac:spMkLst>
        </pc:spChg>
        <pc:spChg chg="add del">
          <ac:chgData name="Tamar Phago" userId="9dc89faeb1039c83" providerId="LiveId" clId="{D3C543F2-5E3F-49D5-98C6-53EF6FA9C537}" dt="2025-05-14T13:31:38.274" v="73" actId="26606"/>
          <ac:spMkLst>
            <pc:docMk/>
            <pc:sldMk cId="209638585" sldId="262"/>
            <ac:spMk id="14" creationId="{1453BF6C-B012-48B7-B4E8-6D7AC7C27D02}"/>
          </ac:spMkLst>
        </pc:spChg>
        <pc:spChg chg="add del">
          <ac:chgData name="Tamar Phago" userId="9dc89faeb1039c83" providerId="LiveId" clId="{D3C543F2-5E3F-49D5-98C6-53EF6FA9C537}" dt="2025-05-14T13:31:38.274" v="73" actId="26606"/>
          <ac:spMkLst>
            <pc:docMk/>
            <pc:sldMk cId="209638585" sldId="262"/>
            <ac:spMk id="16" creationId="{E3020543-B24B-4EC4-8FFC-8DD88EEA91A8}"/>
          </ac:spMkLst>
        </pc:spChg>
        <pc:spChg chg="add">
          <ac:chgData name="Tamar Phago" userId="9dc89faeb1039c83" providerId="LiveId" clId="{D3C543F2-5E3F-49D5-98C6-53EF6FA9C537}" dt="2025-05-14T13:31:38.375" v="74" actId="26606"/>
          <ac:spMkLst>
            <pc:docMk/>
            <pc:sldMk cId="209638585" sldId="262"/>
            <ac:spMk id="24" creationId="{44D65982-4F00-4330-8DAA-DE6A9E4D6D23}"/>
          </ac:spMkLst>
        </pc:spChg>
        <pc:spChg chg="add">
          <ac:chgData name="Tamar Phago" userId="9dc89faeb1039c83" providerId="LiveId" clId="{D3C543F2-5E3F-49D5-98C6-53EF6FA9C537}" dt="2025-05-14T13:31:38.375" v="74" actId="26606"/>
          <ac:spMkLst>
            <pc:docMk/>
            <pc:sldMk cId="209638585" sldId="262"/>
            <ac:spMk id="25" creationId="{C05FE506-AB9A-470B-89C8-008269966F9C}"/>
          </ac:spMkLst>
        </pc:spChg>
        <pc:spChg chg="add">
          <ac:chgData name="Tamar Phago" userId="9dc89faeb1039c83" providerId="LiveId" clId="{D3C543F2-5E3F-49D5-98C6-53EF6FA9C537}" dt="2025-05-14T13:31:38.375" v="74" actId="26606"/>
          <ac:spMkLst>
            <pc:docMk/>
            <pc:sldMk cId="209638585" sldId="262"/>
            <ac:spMk id="26" creationId="{56AD21CA-472C-4EA1-A897-F639017AFED3}"/>
          </ac:spMkLst>
        </pc:spChg>
        <pc:spChg chg="add">
          <ac:chgData name="Tamar Phago" userId="9dc89faeb1039c83" providerId="LiveId" clId="{D3C543F2-5E3F-49D5-98C6-53EF6FA9C537}" dt="2025-05-14T13:31:38.375" v="74" actId="26606"/>
          <ac:spMkLst>
            <pc:docMk/>
            <pc:sldMk cId="209638585" sldId="262"/>
            <ac:spMk id="31" creationId="{3CB6ED39-E1A5-61B3-6839-E7B2637D4A40}"/>
          </ac:spMkLst>
        </pc:spChg>
        <pc:grpChg chg="add">
          <ac:chgData name="Tamar Phago" userId="9dc89faeb1039c83" providerId="LiveId" clId="{D3C543F2-5E3F-49D5-98C6-53EF6FA9C537}" dt="2025-05-14T13:31:38.375" v="74" actId="26606"/>
          <ac:grpSpMkLst>
            <pc:docMk/>
            <pc:sldMk cId="209638585" sldId="262"/>
            <ac:grpSpMk id="27" creationId="{B29A5F49-8CEE-44D2-A717-96965326A59B}"/>
          </ac:grpSpMkLst>
        </pc:grpChg>
        <pc:grpChg chg="add">
          <ac:chgData name="Tamar Phago" userId="9dc89faeb1039c83" providerId="LiveId" clId="{D3C543F2-5E3F-49D5-98C6-53EF6FA9C537}" dt="2025-05-14T13:31:38.375" v="74" actId="26606"/>
          <ac:grpSpMkLst>
            <pc:docMk/>
            <pc:sldMk cId="209638585" sldId="262"/>
            <ac:grpSpMk id="29" creationId="{43F5E015-E085-4624-B431-B42414448684}"/>
          </ac:grpSpMkLst>
        </pc:grpChg>
        <pc:graphicFrameChg chg="add del">
          <ac:chgData name="Tamar Phago" userId="9dc89faeb1039c83" providerId="LiveId" clId="{D3C543F2-5E3F-49D5-98C6-53EF6FA9C537}" dt="2025-05-14T13:31:25.960" v="69" actId="26606"/>
          <ac:graphicFrameMkLst>
            <pc:docMk/>
            <pc:sldMk cId="209638585" sldId="262"/>
            <ac:graphicFrameMk id="5" creationId="{4023B19C-D253-28ED-5EF4-0B340DF4A13C}"/>
          </ac:graphicFrameMkLst>
        </pc:graphicFrameChg>
        <pc:graphicFrameChg chg="add del">
          <ac:chgData name="Tamar Phago" userId="9dc89faeb1039c83" providerId="LiveId" clId="{D3C543F2-5E3F-49D5-98C6-53EF6FA9C537}" dt="2025-05-14T13:31:30.329" v="71" actId="26606"/>
          <ac:graphicFrameMkLst>
            <pc:docMk/>
            <pc:sldMk cId="209638585" sldId="262"/>
            <ac:graphicFrameMk id="7" creationId="{5E3D2FEB-5B6C-BA29-17AE-69D90FD04FD4}"/>
          </ac:graphicFrameMkLst>
        </pc:graphicFrameChg>
        <pc:cxnChg chg="add del">
          <ac:chgData name="Tamar Phago" userId="9dc89faeb1039c83" providerId="LiveId" clId="{D3C543F2-5E3F-49D5-98C6-53EF6FA9C537}" dt="2025-05-14T13:31:38.274" v="73" actId="26606"/>
          <ac:cxnSpMkLst>
            <pc:docMk/>
            <pc:sldMk cId="209638585" sldId="262"/>
            <ac:cxnSpMk id="18" creationId="{C49DA8F6-BCC1-4447-B54C-57856834B94B}"/>
          </ac:cxnSpMkLst>
        </pc:cxnChg>
      </pc:sldChg>
      <pc:sldChg chg="addSp modSp mod setBg">
        <pc:chgData name="Tamar Phago" userId="9dc89faeb1039c83" providerId="LiveId" clId="{D3C543F2-5E3F-49D5-98C6-53EF6FA9C537}" dt="2025-05-14T13:30:42.579" v="67" actId="26606"/>
        <pc:sldMkLst>
          <pc:docMk/>
          <pc:sldMk cId="2814453858" sldId="263"/>
        </pc:sldMkLst>
        <pc:spChg chg="mod">
          <ac:chgData name="Tamar Phago" userId="9dc89faeb1039c83" providerId="LiveId" clId="{D3C543F2-5E3F-49D5-98C6-53EF6FA9C537}" dt="2025-05-14T13:30:42.579" v="67" actId="26606"/>
          <ac:spMkLst>
            <pc:docMk/>
            <pc:sldMk cId="2814453858" sldId="263"/>
            <ac:spMk id="2" creationId="{04986871-F0F3-E48F-8DFF-FC28494D3A0F}"/>
          </ac:spMkLst>
        </pc:spChg>
        <pc:spChg chg="mod">
          <ac:chgData name="Tamar Phago" userId="9dc89faeb1039c83" providerId="LiveId" clId="{D3C543F2-5E3F-49D5-98C6-53EF6FA9C537}" dt="2025-05-14T13:30:42.579" v="67" actId="26606"/>
          <ac:spMkLst>
            <pc:docMk/>
            <pc:sldMk cId="2814453858" sldId="263"/>
            <ac:spMk id="3" creationId="{488DD9DE-FA32-762C-7835-83ADB0DC828E}"/>
          </ac:spMkLst>
        </pc:spChg>
        <pc:spChg chg="add">
          <ac:chgData name="Tamar Phago" userId="9dc89faeb1039c83" providerId="LiveId" clId="{D3C543F2-5E3F-49D5-98C6-53EF6FA9C537}" dt="2025-05-14T13:30:42.579" v="67" actId="26606"/>
          <ac:spMkLst>
            <pc:docMk/>
            <pc:sldMk cId="2814453858" sldId="263"/>
            <ac:spMk id="10" creationId="{EDDBB197-D710-4A4F-A9CA-FD2177498BE8}"/>
          </ac:spMkLst>
        </pc:spChg>
        <pc:spChg chg="add">
          <ac:chgData name="Tamar Phago" userId="9dc89faeb1039c83" providerId="LiveId" clId="{D3C543F2-5E3F-49D5-98C6-53EF6FA9C537}" dt="2025-05-14T13:30:42.579" v="67" actId="26606"/>
          <ac:spMkLst>
            <pc:docMk/>
            <pc:sldMk cId="2814453858" sldId="263"/>
            <ac:spMk id="12" creationId="{975D1CFA-2CDB-4B64-BD9F-85744E8DA12F}"/>
          </ac:spMkLst>
        </pc:spChg>
        <pc:grpChg chg="add">
          <ac:chgData name="Tamar Phago" userId="9dc89faeb1039c83" providerId="LiveId" clId="{D3C543F2-5E3F-49D5-98C6-53EF6FA9C537}" dt="2025-05-14T13:30:42.579" v="67" actId="26606"/>
          <ac:grpSpMkLst>
            <pc:docMk/>
            <pc:sldMk cId="2814453858" sldId="263"/>
            <ac:grpSpMk id="14" creationId="{25EE5136-01F1-466C-962D-BA9B4C6757AA}"/>
          </ac:grpSpMkLst>
        </pc:grpChg>
        <pc:picChg chg="add">
          <ac:chgData name="Tamar Phago" userId="9dc89faeb1039c83" providerId="LiveId" clId="{D3C543F2-5E3F-49D5-98C6-53EF6FA9C537}" dt="2025-05-14T13:30:42.579" v="67" actId="26606"/>
          <ac:picMkLst>
            <pc:docMk/>
            <pc:sldMk cId="2814453858" sldId="263"/>
            <ac:picMk id="7" creationId="{FE24153E-9037-5DF7-1E25-CA66734BB3AC}"/>
          </ac:picMkLst>
        </pc:picChg>
      </pc:sldChg>
      <pc:sldChg chg="addSp delSp modSp mod setBg setClrOvrMap">
        <pc:chgData name="Tamar Phago" userId="9dc89faeb1039c83" providerId="LiveId" clId="{D3C543F2-5E3F-49D5-98C6-53EF6FA9C537}" dt="2025-05-14T13:28:22.015" v="65" actId="26606"/>
        <pc:sldMkLst>
          <pc:docMk/>
          <pc:sldMk cId="2233523290" sldId="264"/>
        </pc:sldMkLst>
        <pc:spChg chg="mod">
          <ac:chgData name="Tamar Phago" userId="9dc89faeb1039c83" providerId="LiveId" clId="{D3C543F2-5E3F-49D5-98C6-53EF6FA9C537}" dt="2025-05-14T13:28:22.015" v="65" actId="26606"/>
          <ac:spMkLst>
            <pc:docMk/>
            <pc:sldMk cId="2233523290" sldId="264"/>
            <ac:spMk id="2" creationId="{E927F652-DD2A-9289-621B-CD659B861E9B}"/>
          </ac:spMkLst>
        </pc:spChg>
        <pc:spChg chg="add del">
          <ac:chgData name="Tamar Phago" userId="9dc89faeb1039c83" providerId="LiveId" clId="{D3C543F2-5E3F-49D5-98C6-53EF6FA9C537}" dt="2025-05-14T13:28:22.015" v="65" actId="26606"/>
          <ac:spMkLst>
            <pc:docMk/>
            <pc:sldMk cId="2233523290" sldId="264"/>
            <ac:spMk id="3" creationId="{1AEF67A2-EC7C-D4D4-07AC-C8A6B913D459}"/>
          </ac:spMkLst>
        </pc:spChg>
        <pc:spChg chg="add del">
          <ac:chgData name="Tamar Phago" userId="9dc89faeb1039c83" providerId="LiveId" clId="{D3C543F2-5E3F-49D5-98C6-53EF6FA9C537}" dt="2025-05-14T13:28:12.468" v="60" actId="26606"/>
          <ac:spMkLst>
            <pc:docMk/>
            <pc:sldMk cId="2233523290" sldId="264"/>
            <ac:spMk id="8" creationId="{B95B9BA8-1D69-4796-85F5-B6D0BD52354B}"/>
          </ac:spMkLst>
        </pc:spChg>
        <pc:spChg chg="add del">
          <ac:chgData name="Tamar Phago" userId="9dc89faeb1039c83" providerId="LiveId" clId="{D3C543F2-5E3F-49D5-98C6-53EF6FA9C537}" dt="2025-05-14T13:28:08.940" v="58" actId="26606"/>
          <ac:spMkLst>
            <pc:docMk/>
            <pc:sldMk cId="2233523290" sldId="264"/>
            <ac:spMk id="9" creationId="{AE2B703B-46F9-481A-A605-82E2A828C4FA}"/>
          </ac:spMkLst>
        </pc:spChg>
        <pc:spChg chg="add del">
          <ac:chgData name="Tamar Phago" userId="9dc89faeb1039c83" providerId="LiveId" clId="{D3C543F2-5E3F-49D5-98C6-53EF6FA9C537}" dt="2025-05-14T13:28:08.940" v="58" actId="26606"/>
          <ac:spMkLst>
            <pc:docMk/>
            <pc:sldMk cId="2233523290" sldId="264"/>
            <ac:spMk id="11" creationId="{F13BE4D7-0C3D-4906-B230-A1C5B4665CCF}"/>
          </ac:spMkLst>
        </pc:spChg>
        <pc:spChg chg="add del">
          <ac:chgData name="Tamar Phago" userId="9dc89faeb1039c83" providerId="LiveId" clId="{D3C543F2-5E3F-49D5-98C6-53EF6FA9C537}" dt="2025-05-14T13:28:12.468" v="60" actId="26606"/>
          <ac:spMkLst>
            <pc:docMk/>
            <pc:sldMk cId="2233523290" sldId="264"/>
            <ac:spMk id="13" creationId="{1AEF67A2-EC7C-D4D4-07AC-C8A6B913D459}"/>
          </ac:spMkLst>
        </pc:spChg>
        <pc:spChg chg="add del">
          <ac:chgData name="Tamar Phago" userId="9dc89faeb1039c83" providerId="LiveId" clId="{D3C543F2-5E3F-49D5-98C6-53EF6FA9C537}" dt="2025-05-14T13:28:15.040" v="62" actId="26606"/>
          <ac:spMkLst>
            <pc:docMk/>
            <pc:sldMk cId="2233523290" sldId="264"/>
            <ac:spMk id="16" creationId="{B50AB553-2A96-4A92-96F2-93548E096954}"/>
          </ac:spMkLst>
        </pc:spChg>
        <pc:spChg chg="add">
          <ac:chgData name="Tamar Phago" userId="9dc89faeb1039c83" providerId="LiveId" clId="{D3C543F2-5E3F-49D5-98C6-53EF6FA9C537}" dt="2025-05-14T13:28:22.015" v="65" actId="26606"/>
          <ac:spMkLst>
            <pc:docMk/>
            <pc:sldMk cId="2233523290" sldId="264"/>
            <ac:spMk id="21" creationId="{C0763A76-9F1C-4FC5-82B7-DD475DA461B2}"/>
          </ac:spMkLst>
        </pc:spChg>
        <pc:spChg chg="add">
          <ac:chgData name="Tamar Phago" userId="9dc89faeb1039c83" providerId="LiveId" clId="{D3C543F2-5E3F-49D5-98C6-53EF6FA9C537}" dt="2025-05-14T13:28:22.015" v="65" actId="26606"/>
          <ac:spMkLst>
            <pc:docMk/>
            <pc:sldMk cId="2233523290" sldId="264"/>
            <ac:spMk id="22" creationId="{E81BF4F6-F2CF-4984-9D14-D6966D92F99F}"/>
          </ac:spMkLst>
        </pc:spChg>
        <pc:spChg chg="add">
          <ac:chgData name="Tamar Phago" userId="9dc89faeb1039c83" providerId="LiveId" clId="{D3C543F2-5E3F-49D5-98C6-53EF6FA9C537}" dt="2025-05-14T13:28:22.015" v="65" actId="26606"/>
          <ac:spMkLst>
            <pc:docMk/>
            <pc:sldMk cId="2233523290" sldId="264"/>
            <ac:spMk id="23" creationId="{1AEF67A2-EC7C-D4D4-07AC-C8A6B913D459}"/>
          </ac:spMkLst>
        </pc:spChg>
        <pc:grpChg chg="add del">
          <ac:chgData name="Tamar Phago" userId="9dc89faeb1039c83" providerId="LiveId" clId="{D3C543F2-5E3F-49D5-98C6-53EF6FA9C537}" dt="2025-05-14T13:28:12.468" v="60" actId="26606"/>
          <ac:grpSpMkLst>
            <pc:docMk/>
            <pc:sldMk cId="2233523290" sldId="264"/>
            <ac:grpSpMk id="10" creationId="{4728F330-19FB-4D39-BD0F-53032ABFEB7F}"/>
          </ac:grpSpMkLst>
        </pc:grpChg>
        <pc:graphicFrameChg chg="add del">
          <ac:chgData name="Tamar Phago" userId="9dc89faeb1039c83" providerId="LiveId" clId="{D3C543F2-5E3F-49D5-98C6-53EF6FA9C537}" dt="2025-05-14T13:28:08.940" v="58" actId="26606"/>
          <ac:graphicFrameMkLst>
            <pc:docMk/>
            <pc:sldMk cId="2233523290" sldId="264"/>
            <ac:graphicFrameMk id="5" creationId="{98B00110-2D9B-7437-AB8A-6A0401ED1388}"/>
          </ac:graphicFrameMkLst>
        </pc:graphicFrameChg>
        <pc:graphicFrameChg chg="add del">
          <ac:chgData name="Tamar Phago" userId="9dc89faeb1039c83" providerId="LiveId" clId="{D3C543F2-5E3F-49D5-98C6-53EF6FA9C537}" dt="2025-05-14T13:28:15.040" v="62" actId="26606"/>
          <ac:graphicFrameMkLst>
            <pc:docMk/>
            <pc:sldMk cId="2233523290" sldId="264"/>
            <ac:graphicFrameMk id="17" creationId="{1771D4D9-D79E-F14E-FE64-AA6756A4133D}"/>
          </ac:graphicFrameMkLst>
        </pc:graphicFrameChg>
        <pc:graphicFrameChg chg="add del">
          <ac:chgData name="Tamar Phago" userId="9dc89faeb1039c83" providerId="LiveId" clId="{D3C543F2-5E3F-49D5-98C6-53EF6FA9C537}" dt="2025-05-14T13:28:22.011" v="64" actId="26606"/>
          <ac:graphicFrameMkLst>
            <pc:docMk/>
            <pc:sldMk cId="2233523290" sldId="264"/>
            <ac:graphicFrameMk id="19" creationId="{4B77855A-B99C-0861-A370-A55F003206F3}"/>
          </ac:graphicFrameMkLst>
        </pc:graphicFrameChg>
        <pc:picChg chg="add del">
          <ac:chgData name="Tamar Phago" userId="9dc89faeb1039c83" providerId="LiveId" clId="{D3C543F2-5E3F-49D5-98C6-53EF6FA9C537}" dt="2025-05-14T13:28:15.040" v="62" actId="26606"/>
          <ac:picMkLst>
            <pc:docMk/>
            <pc:sldMk cId="2233523290" sldId="264"/>
            <ac:picMk id="6" creationId="{DC8DCC4E-9138-9BEE-008D-77F2A040E8BE}"/>
          </ac:picMkLst>
        </pc:picChg>
        <pc:picChg chg="add">
          <ac:chgData name="Tamar Phago" userId="9dc89faeb1039c83" providerId="LiveId" clId="{D3C543F2-5E3F-49D5-98C6-53EF6FA9C537}" dt="2025-05-14T13:28:22.015" v="65" actId="26606"/>
          <ac:picMkLst>
            <pc:docMk/>
            <pc:sldMk cId="2233523290" sldId="264"/>
            <ac:picMk id="24" creationId="{74509777-C5AE-B5E1-CA28-FFB65A2C13D9}"/>
          </ac:picMkLst>
        </pc:picChg>
      </pc:sldChg>
      <pc:sldChg chg="addSp delSp modSp new mod setBg modClrScheme chgLayout">
        <pc:chgData name="Tamar Phago" userId="9dc89faeb1039c83" providerId="LiveId" clId="{D3C543F2-5E3F-49D5-98C6-53EF6FA9C537}" dt="2025-05-14T13:27:52.535" v="56" actId="26606"/>
        <pc:sldMkLst>
          <pc:docMk/>
          <pc:sldMk cId="2412486523" sldId="265"/>
        </pc:sldMkLst>
        <pc:spChg chg="del mod ord">
          <ac:chgData name="Tamar Phago" userId="9dc89faeb1039c83" providerId="LiveId" clId="{D3C543F2-5E3F-49D5-98C6-53EF6FA9C537}" dt="2025-05-14T13:27:13.201" v="1" actId="700"/>
          <ac:spMkLst>
            <pc:docMk/>
            <pc:sldMk cId="2412486523" sldId="265"/>
            <ac:spMk id="2" creationId="{F4D814D2-1B90-5BF7-EAD0-A399450452A4}"/>
          </ac:spMkLst>
        </pc:spChg>
        <pc:spChg chg="del mod ord">
          <ac:chgData name="Tamar Phago" userId="9dc89faeb1039c83" providerId="LiveId" clId="{D3C543F2-5E3F-49D5-98C6-53EF6FA9C537}" dt="2025-05-14T13:27:13.201" v="1" actId="700"/>
          <ac:spMkLst>
            <pc:docMk/>
            <pc:sldMk cId="2412486523" sldId="265"/>
            <ac:spMk id="3" creationId="{5B78772A-C09B-7B0C-9ABC-6F10E62D9A93}"/>
          </ac:spMkLst>
        </pc:spChg>
        <pc:spChg chg="add mod ord">
          <ac:chgData name="Tamar Phago" userId="9dc89faeb1039c83" providerId="LiveId" clId="{D3C543F2-5E3F-49D5-98C6-53EF6FA9C537}" dt="2025-05-14T13:27:52.535" v="56" actId="26606"/>
          <ac:spMkLst>
            <pc:docMk/>
            <pc:sldMk cId="2412486523" sldId="265"/>
            <ac:spMk id="4" creationId="{2EE8134D-4B88-B9C5-BC81-00ED6B71D646}"/>
          </ac:spMkLst>
        </pc:spChg>
        <pc:spChg chg="add mod ord">
          <ac:chgData name="Tamar Phago" userId="9dc89faeb1039c83" providerId="LiveId" clId="{D3C543F2-5E3F-49D5-98C6-53EF6FA9C537}" dt="2025-05-14T13:27:52.535" v="56" actId="26606"/>
          <ac:spMkLst>
            <pc:docMk/>
            <pc:sldMk cId="2412486523" sldId="265"/>
            <ac:spMk id="5" creationId="{5843CD59-32EE-22E9-1288-26A58E3B4420}"/>
          </ac:spMkLst>
        </pc:spChg>
        <pc:spChg chg="add">
          <ac:chgData name="Tamar Phago" userId="9dc89faeb1039c83" providerId="LiveId" clId="{D3C543F2-5E3F-49D5-98C6-53EF6FA9C537}" dt="2025-05-14T13:27:52.535" v="56" actId="26606"/>
          <ac:spMkLst>
            <pc:docMk/>
            <pc:sldMk cId="2412486523" sldId="265"/>
            <ac:spMk id="10" creationId="{3677BAFB-3BD3-41BB-9107-FAE224AE21C4}"/>
          </ac:spMkLst>
        </pc:spChg>
        <pc:spChg chg="add">
          <ac:chgData name="Tamar Phago" userId="9dc89faeb1039c83" providerId="LiveId" clId="{D3C543F2-5E3F-49D5-98C6-53EF6FA9C537}" dt="2025-05-14T13:27:52.535" v="56" actId="26606"/>
          <ac:spMkLst>
            <pc:docMk/>
            <pc:sldMk cId="2412486523" sldId="265"/>
            <ac:spMk id="12" creationId="{E6823A9B-C188-42D4-847C-3AD928DB145C}"/>
          </ac:spMkLst>
        </pc:spChg>
        <pc:spChg chg="add">
          <ac:chgData name="Tamar Phago" userId="9dc89faeb1039c83" providerId="LiveId" clId="{D3C543F2-5E3F-49D5-98C6-53EF6FA9C537}" dt="2025-05-14T13:27:52.535" v="56" actId="26606"/>
          <ac:spMkLst>
            <pc:docMk/>
            <pc:sldMk cId="2412486523" sldId="265"/>
            <ac:spMk id="14" creationId="{34B557F3-1A0C-4749-A6DB-EAC082DF390B}"/>
          </ac:spMkLst>
        </pc:spChg>
        <pc:spChg chg="add">
          <ac:chgData name="Tamar Phago" userId="9dc89faeb1039c83" providerId="LiveId" clId="{D3C543F2-5E3F-49D5-98C6-53EF6FA9C537}" dt="2025-05-14T13:27:52.535" v="56" actId="26606"/>
          <ac:spMkLst>
            <pc:docMk/>
            <pc:sldMk cId="2412486523" sldId="265"/>
            <ac:spMk id="16" creationId="{55D55AA6-3751-494F-868A-DCEDC5CE82BF}"/>
          </ac:spMkLst>
        </pc:spChg>
        <pc:spChg chg="add">
          <ac:chgData name="Tamar Phago" userId="9dc89faeb1039c83" providerId="LiveId" clId="{D3C543F2-5E3F-49D5-98C6-53EF6FA9C537}" dt="2025-05-14T13:27:52.535" v="56" actId="26606"/>
          <ac:spMkLst>
            <pc:docMk/>
            <pc:sldMk cId="2412486523" sldId="265"/>
            <ac:spMk id="18" creationId="{4D4C00DC-4DC6-4CD2-9E31-F17E6CEBC5A6}"/>
          </ac:spMkLst>
        </pc:spChg>
        <pc:spChg chg="add">
          <ac:chgData name="Tamar Phago" userId="9dc89faeb1039c83" providerId="LiveId" clId="{D3C543F2-5E3F-49D5-98C6-53EF6FA9C537}" dt="2025-05-14T13:27:52.535" v="56" actId="26606"/>
          <ac:spMkLst>
            <pc:docMk/>
            <pc:sldMk cId="2412486523" sldId="265"/>
            <ac:spMk id="20" creationId="{D82AB1B2-7970-42CF-8BF5-567C69E9FFFB}"/>
          </ac:spMkLst>
        </pc:spChg>
        <pc:spChg chg="add">
          <ac:chgData name="Tamar Phago" userId="9dc89faeb1039c83" providerId="LiveId" clId="{D3C543F2-5E3F-49D5-98C6-53EF6FA9C537}" dt="2025-05-14T13:27:52.535" v="56" actId="26606"/>
          <ac:spMkLst>
            <pc:docMk/>
            <pc:sldMk cId="2412486523" sldId="265"/>
            <ac:spMk id="26" creationId="{C10FB9CA-E7FA-462C-B537-F1224ED1ACF4}"/>
          </ac:spMkLst>
        </pc:spChg>
        <pc:spChg chg="add">
          <ac:chgData name="Tamar Phago" userId="9dc89faeb1039c83" providerId="LiveId" clId="{D3C543F2-5E3F-49D5-98C6-53EF6FA9C537}" dt="2025-05-14T13:27:52.535" v="56" actId="26606"/>
          <ac:spMkLst>
            <pc:docMk/>
            <pc:sldMk cId="2412486523" sldId="265"/>
            <ac:spMk id="28" creationId="{D8469AE7-A75B-4F37-850B-EF5974ABED2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97B4-1819-F35D-67EF-246D25C05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64DCE-260B-8B27-BB23-36176B321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2814A-EEBC-A79C-3CB4-11546E742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47BC-EDD6-4EC7-A4D6-60F980923420}" type="datetimeFigureOut">
              <a:rPr lang="en-ZA" smtClean="0"/>
              <a:t>2025/05/14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1C99C-2ABB-FED0-35BC-096CEF73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26AB4-E318-1766-BFCF-817EA658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65F0-A343-447A-94FF-F23DE8FD0C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487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F7C7-7857-7EDF-D75F-EED43D07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A8E22-F347-1521-873B-2480B337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E1DBF-71C1-F82B-8FB4-8495ECA4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47BC-EDD6-4EC7-A4D6-60F980923420}" type="datetimeFigureOut">
              <a:rPr lang="en-ZA" smtClean="0"/>
              <a:t>2025/05/14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B3DD-0042-DCE5-32D2-A6577DD64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5B35D-6C8C-A299-7C40-44CB081B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65F0-A343-447A-94FF-F23DE8FD0C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351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42B868-3DDB-1C3A-B4B6-475A8843F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81F4A-B293-231D-245A-C22D7B58F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DB7E1-86B1-40D9-8AEE-53FE7AD52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47BC-EDD6-4EC7-A4D6-60F980923420}" type="datetimeFigureOut">
              <a:rPr lang="en-ZA" smtClean="0"/>
              <a:t>2025/05/14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1F9B3-C415-9A27-2712-B3EEE8C8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08D30-D7AE-CB43-6AA6-EFBFE578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65F0-A343-447A-94FF-F23DE8FD0C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355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492D-ADEA-BC74-AA68-2D71D5B9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5406D-7337-8B5E-0721-83D21B7E5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55E8E-A8B1-1F49-E92D-FA3576EB1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47BC-EDD6-4EC7-A4D6-60F980923420}" type="datetimeFigureOut">
              <a:rPr lang="en-ZA" smtClean="0"/>
              <a:t>2025/05/14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6BA4E-A6E3-6ACC-5D25-CCADFD71B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71140-A7A1-A967-64D3-180DB20C0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65F0-A343-447A-94FF-F23DE8FD0C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975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2722-2B64-CF60-AB44-9B8EEEA12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4397D-5479-C89C-6A4C-8231E0F04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D2266-F7ED-BBC2-834E-740F9A7F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47BC-EDD6-4EC7-A4D6-60F980923420}" type="datetimeFigureOut">
              <a:rPr lang="en-ZA" smtClean="0"/>
              <a:t>2025/05/14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4C0C4-1BE2-2383-6643-1C551102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7E51F-7D7F-7F7A-72E8-5BEEE6DB2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65F0-A343-447A-94FF-F23DE8FD0C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7365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0DBA-E019-4E7D-A8F6-73322A0D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4C339-A5A9-4B44-0B1B-8E8DB17F5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A5C17-F31A-AF95-C590-9DFD23F18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7ECB0-C77D-995B-4566-ADFA5922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47BC-EDD6-4EC7-A4D6-60F980923420}" type="datetimeFigureOut">
              <a:rPr lang="en-ZA" smtClean="0"/>
              <a:t>2025/05/14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BB4C9-05C4-C820-1A39-2CA2A2A3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474C9-F985-A1BB-9A1A-C6E7BE86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65F0-A343-447A-94FF-F23DE8FD0C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916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2D62-267F-C5B7-8872-EA6F0FACC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DBFBC-7637-7F4C-7B4F-927DA7AE9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517A0B-5A15-1FF8-E0E4-4ABB3C609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7E9C9-4780-4F28-EDAD-4B788D9D0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255A6-1DBC-7992-92A4-00FB2C0D2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07881A-3F1D-7E4B-A4F3-B95D69B4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47BC-EDD6-4EC7-A4D6-60F980923420}" type="datetimeFigureOut">
              <a:rPr lang="en-ZA" smtClean="0"/>
              <a:t>2025/05/14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C4E83-3AAE-BD49-5C5F-8C2200E0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E60EB-5958-19C9-CD3E-36F80490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65F0-A343-447A-94FF-F23DE8FD0C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554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9C0C7-4191-744F-EF46-3D0C9EA8D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B6D4C-76E8-8762-9F6E-43066424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47BC-EDD6-4EC7-A4D6-60F980923420}" type="datetimeFigureOut">
              <a:rPr lang="en-ZA" smtClean="0"/>
              <a:t>2025/05/14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C00FA-4B8E-5251-D260-1C90190E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C6DEA-5CD0-9AC0-08BD-5E07091A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65F0-A343-447A-94FF-F23DE8FD0C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59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120B5-F469-E2AD-BEEE-0260C99E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47BC-EDD6-4EC7-A4D6-60F980923420}" type="datetimeFigureOut">
              <a:rPr lang="en-ZA" smtClean="0"/>
              <a:t>2025/05/14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5F72E4-0D54-4099-D330-6FF5ADEB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B1859-1F46-6E34-9608-CFFDD3A4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65F0-A343-447A-94FF-F23DE8FD0C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225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1F8D2-9393-A5DF-579F-60895D7B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383D-7BBA-43F8-7CD6-E52CE006D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F284C-FC56-E143-B9E9-7BB628AB2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96803-FDEC-A846-8E8D-EB285E22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47BC-EDD6-4EC7-A4D6-60F980923420}" type="datetimeFigureOut">
              <a:rPr lang="en-ZA" smtClean="0"/>
              <a:t>2025/05/14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90A84-0DB1-DD72-508F-DD74A25D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18B40-FBDE-DDE1-0301-CE14F447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65F0-A343-447A-94FF-F23DE8FD0C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160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5B54-38D2-4AFF-481D-FF8BA0FF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ABEA4B-40BD-2249-45F1-B9A83C854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A1979-6CEC-6089-3F3D-325CBB8CD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93898-1290-8170-38AF-1A287B18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447BC-EDD6-4EC7-A4D6-60F980923420}" type="datetimeFigureOut">
              <a:rPr lang="en-ZA" smtClean="0"/>
              <a:t>2025/05/14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A55F6-8D01-EFF1-946B-5B0E7595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FFFF2-719A-B278-DF1B-27E02750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C65F0-A343-447A-94FF-F23DE8FD0C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343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14763-9C15-8E30-AF2F-AFF533A89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6C819-3563-9BF4-7897-7DC04E122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ACDCA-A944-01D6-6329-6CC8842F6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1447BC-EDD6-4EC7-A4D6-60F980923420}" type="datetimeFigureOut">
              <a:rPr lang="en-ZA" smtClean="0"/>
              <a:t>2025/05/14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4F479-EE43-C211-5CF7-7EFA37936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B00C-85D3-FF86-8A31-EFDA8AAD2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BC65F0-A343-447A-94FF-F23DE8FD0C6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777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Color Cover">
            <a:extLst>
              <a:ext uri="{FF2B5EF4-FFF2-40B4-BE49-F238E27FC236}">
                <a16:creationId xmlns:a16="http://schemas.microsoft.com/office/drawing/2014/main" id="{6BE11944-ED05-4FE9-9927-06C110BB3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2812508-238C-4BCD-BDD3-25C99C5CA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167"/>
            <a:ext cx="12188952" cy="3490956"/>
            <a:chOff x="651279" y="598259"/>
            <a:chExt cx="10889442" cy="5680742"/>
          </a:xfrm>
        </p:grpSpPr>
        <p:sp>
          <p:nvSpPr>
            <p:cNvPr id="89" name="Color">
              <a:extLst>
                <a:ext uri="{FF2B5EF4-FFF2-40B4-BE49-F238E27FC236}">
                  <a16:creationId xmlns:a16="http://schemas.microsoft.com/office/drawing/2014/main" id="{EA98B5EE-6906-45B1-8691-D06F06B6C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Color">
              <a:extLst>
                <a:ext uri="{FF2B5EF4-FFF2-40B4-BE49-F238E27FC236}">
                  <a16:creationId xmlns:a16="http://schemas.microsoft.com/office/drawing/2014/main" id="{3CB4D77E-DA74-4797-88E4-C7D817D31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92" name="Freeform: Shape 7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3" name="Freeform: Shape 7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4" name="Freeform: Shape 7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5" name="Freeform: Shape 7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6" name="Freeform: Shape 7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7" name="Freeform: Shape 7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8" name="Freeform: Shape 7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AEF68B7-3C66-E9E1-85EB-DB1520942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708" y="1014574"/>
            <a:ext cx="9725730" cy="2226769"/>
          </a:xfrm>
        </p:spPr>
        <p:txBody>
          <a:bodyPr anchor="ctr">
            <a:normAutofit/>
          </a:bodyPr>
          <a:lstStyle/>
          <a:p>
            <a:pPr algn="l"/>
            <a:r>
              <a:rPr lang="en-US" sz="4800" b="1" cap="all">
                <a:solidFill>
                  <a:schemeClr val="bg1"/>
                </a:solidFill>
              </a:rPr>
              <a:t>Welcome to my Cyber   Droid  Code Presentation part 2</a:t>
            </a:r>
            <a:endParaRPr lang="en-ZA" sz="480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B12804-6DE6-865A-C72A-BE41B1D1D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708" y="3640633"/>
            <a:ext cx="9725730" cy="2487212"/>
          </a:xfrm>
        </p:spPr>
        <p:txBody>
          <a:bodyPr anchor="ctr">
            <a:normAutofit/>
          </a:bodyPr>
          <a:lstStyle/>
          <a:p>
            <a:pPr algn="l"/>
            <a:r>
              <a:rPr lang="en-GB" sz="2200" dirty="0">
                <a:solidFill>
                  <a:schemeClr val="tx2"/>
                </a:solidFill>
              </a:rPr>
              <a:t>In this presentation, we will explore the inner workings of Cyber Droid, a friendly assistant designed to help users navigate the complexities of online safety.</a:t>
            </a:r>
          </a:p>
          <a:p>
            <a:pPr algn="l"/>
            <a:r>
              <a:rPr lang="en-GB" sz="2200" dirty="0">
                <a:solidFill>
                  <a:schemeClr val="tx2"/>
                </a:solidFill>
              </a:rPr>
              <a:t>Key Features: Exploring the new additional features that are key word recognition , sentiment analysis ,random responses ,conversation flow ,memory/recall and error handling. The code has been optimized as </a:t>
            </a:r>
            <a:r>
              <a:rPr lang="en-GB" sz="2200">
                <a:solidFill>
                  <a:schemeClr val="tx2"/>
                </a:solidFill>
              </a:rPr>
              <a:t>well from part  1.</a:t>
            </a:r>
            <a:endParaRPr lang="en-GB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25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" name="Rectangle 193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2B777-41A3-C5B0-8AEA-BCA28E95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ZA" sz="4000" b="1" i="0">
                <a:solidFill>
                  <a:srgbClr val="FFFFFF"/>
                </a:solidFill>
                <a:effectLst/>
                <a:latin typeface="DeepSeek-CJK-patch"/>
              </a:rPr>
              <a:t>Keyword Recognition</a:t>
            </a:r>
            <a:br>
              <a:rPr lang="en-ZA" sz="4000" b="0" i="0">
                <a:solidFill>
                  <a:srgbClr val="FFFFFF"/>
                </a:solidFill>
                <a:effectLst/>
                <a:latin typeface="DeepSeek-CJK-patch"/>
              </a:rPr>
            </a:br>
            <a:endParaRPr lang="en-ZA" sz="4000">
              <a:solidFill>
                <a:srgbClr val="FFFFFF"/>
              </a:solidFill>
            </a:endParaRPr>
          </a:p>
        </p:txBody>
      </p:sp>
      <p:sp>
        <p:nvSpPr>
          <p:cNvPr id="207" name="Content Placeholder 2">
            <a:extLst>
              <a:ext uri="{FF2B5EF4-FFF2-40B4-BE49-F238E27FC236}">
                <a16:creationId xmlns:a16="http://schemas.microsoft.com/office/drawing/2014/main" id="{C41522E7-AA8E-FDFA-13CA-DB0D3811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600" b="1" dirty="0">
                <a:latin typeface="DeepSeek-CJK-patch"/>
              </a:rPr>
              <a:t>This code part of my code </a:t>
            </a:r>
            <a:r>
              <a:rPr lang="en-GB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recognize and respond to cybersecurity topics</a:t>
            </a:r>
            <a:r>
              <a:rPr lang="en-GB" sz="1600" b="1" dirty="0">
                <a:ea typeface="Calibri Light" panose="020F0302020204030204" pitchFamily="34" charset="0"/>
                <a:cs typeface="Calibri Light" panose="020F0302020204030204" pitchFamily="34" charset="0"/>
              </a:rPr>
              <a:t> like </a:t>
            </a:r>
            <a:r>
              <a:rPr lang="en-GB" sz="1600" b="1" i="0" dirty="0">
                <a:effectLst/>
                <a:latin typeface="DeepSeek-CJK-patch"/>
              </a:rPr>
              <a:t>"password," "scam," "privacy" and provide relevant responses.</a:t>
            </a:r>
          </a:p>
          <a:p>
            <a:pPr marL="0" indent="0">
              <a:buNone/>
            </a:pPr>
            <a:endParaRPr lang="en-GB" sz="1600" b="1" dirty="0"/>
          </a:p>
          <a:p>
            <a:pPr marL="0" indent="0">
              <a:buNone/>
            </a:pPr>
            <a:r>
              <a:rPr lang="en-GB" sz="1600" b="1" dirty="0"/>
              <a:t>How it was Implemented in my code:</a:t>
            </a:r>
          </a:p>
          <a:p>
            <a:pPr marL="0" indent="0">
              <a:buNone/>
            </a:pPr>
            <a:r>
              <a:rPr lang="en-GB" sz="1600" b="1" dirty="0"/>
              <a:t>1.topicResponses dictionary maps keywords (e.g., "phishing", "2fa") to responses.</a:t>
            </a:r>
          </a:p>
          <a:p>
            <a:pPr marL="0" indent="0">
              <a:buNone/>
            </a:pPr>
            <a:r>
              <a:rPr lang="en-GB" sz="1600" b="1" dirty="0"/>
              <a:t>2.Case-insensitive matching (</a:t>
            </a:r>
            <a:r>
              <a:rPr lang="en-GB" sz="1600" b="1" dirty="0" err="1"/>
              <a:t>StringComparer.OrdinalIgnoreCase</a:t>
            </a:r>
            <a:r>
              <a:rPr lang="en-GB" sz="1600" b="1" dirty="0"/>
              <a:t>).</a:t>
            </a:r>
            <a:endParaRPr lang="en-ZA" sz="1600" b="1" dirty="0"/>
          </a:p>
          <a:p>
            <a:pPr marL="0" indent="0">
              <a:buNone/>
            </a:pPr>
            <a:endParaRPr lang="en-ZA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ZA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Snippet :</a:t>
            </a:r>
          </a:p>
          <a:p>
            <a:pPr marL="0" indent="0">
              <a:buNone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GB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normalizedInput.Contains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(topic)) // Checks user input for keywords</a:t>
            </a:r>
          </a:p>
          <a:p>
            <a:pPr marL="0" indent="0">
              <a:buNone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GB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topicResponses</a:t>
            </a: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[topic]; // Returns predefined response</a:t>
            </a:r>
          </a:p>
          <a:p>
            <a:pPr marL="0" indent="0">
              <a:buNone/>
            </a:pPr>
            <a:endParaRPr lang="en-GB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result it covers </a:t>
            </a:r>
            <a:r>
              <a:rPr lang="en-GB" sz="1600" b="1" i="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all required keywords (password, scam, privacy) and more.</a:t>
            </a:r>
            <a:endParaRPr lang="en-ZA" sz="16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01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CFC1-2499-0969-3FA9-AC3932F45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297" y="647700"/>
            <a:ext cx="3259479" cy="5557838"/>
          </a:xfrm>
        </p:spPr>
        <p:txBody>
          <a:bodyPr anchor="ctr">
            <a:normAutofit/>
          </a:bodyPr>
          <a:lstStyle/>
          <a:p>
            <a:r>
              <a:rPr lang="en-GB" sz="3600"/>
              <a:t>Random Response</a:t>
            </a:r>
            <a:endParaRPr lang="en-ZA" sz="3600"/>
          </a:p>
        </p:txBody>
      </p:sp>
      <p:pic>
        <p:nvPicPr>
          <p:cNvPr id="384" name="Picture 383" descr="Complex maths formulae on a blackboard">
            <a:extLst>
              <a:ext uri="{FF2B5EF4-FFF2-40B4-BE49-F238E27FC236}">
                <a16:creationId xmlns:a16="http://schemas.microsoft.com/office/drawing/2014/main" id="{A54233AA-23E4-D5FC-21D5-E3DA2D1DB5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03" r="20981" b="1"/>
          <a:stretch>
            <a:fillRect/>
          </a:stretch>
        </p:blipFill>
        <p:spPr>
          <a:xfrm>
            <a:off x="20" y="-1"/>
            <a:ext cx="4143544" cy="6856413"/>
          </a:xfrm>
          <a:custGeom>
            <a:avLst/>
            <a:gdLst/>
            <a:ahLst/>
            <a:cxnLst/>
            <a:rect l="l" t="t" r="r" b="b"/>
            <a:pathLst>
              <a:path w="4143564" h="6856413">
                <a:moveTo>
                  <a:pt x="0" y="0"/>
                </a:moveTo>
                <a:lnTo>
                  <a:pt x="4141667" y="0"/>
                </a:lnTo>
                <a:lnTo>
                  <a:pt x="4141086" y="145208"/>
                </a:lnTo>
                <a:cubicBezTo>
                  <a:pt x="4109790" y="1611281"/>
                  <a:pt x="3796834" y="3077353"/>
                  <a:pt x="4047199" y="4543426"/>
                </a:cubicBezTo>
                <a:cubicBezTo>
                  <a:pt x="4172382" y="5276463"/>
                  <a:pt x="4156734" y="6009499"/>
                  <a:pt x="4105878" y="6742536"/>
                </a:cubicBezTo>
                <a:lnTo>
                  <a:pt x="4096763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85" name="Content Placeholder 2">
            <a:extLst>
              <a:ext uri="{FF2B5EF4-FFF2-40B4-BE49-F238E27FC236}">
                <a16:creationId xmlns:a16="http://schemas.microsoft.com/office/drawing/2014/main" id="{15C4EBB3-A708-8F34-7C82-A2ECD6B84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509" y="647700"/>
            <a:ext cx="3662891" cy="555783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ZA" sz="1500" b="1" dirty="0"/>
              <a:t>This part of my code provide varied responses for engagement.</a:t>
            </a:r>
          </a:p>
          <a:p>
            <a:pPr marL="0" indent="0">
              <a:buNone/>
            </a:pPr>
            <a:endParaRPr lang="en-ZA" sz="1500" b="1" dirty="0"/>
          </a:p>
          <a:p>
            <a:pPr marL="0" indent="0">
              <a:buNone/>
            </a:pPr>
            <a:r>
              <a:rPr lang="en-GB" sz="1500" b="1" dirty="0"/>
              <a:t>How it was Implemented in my code:</a:t>
            </a:r>
          </a:p>
          <a:p>
            <a:pPr marL="0" indent="0">
              <a:buNone/>
            </a:pPr>
            <a:r>
              <a:rPr lang="en-ZA" sz="1500" b="1" dirty="0"/>
              <a:t>1.followUpResponses dictionary stores lists of responses per topic.</a:t>
            </a:r>
          </a:p>
          <a:p>
            <a:pPr marL="0" indent="0">
              <a:buNone/>
            </a:pPr>
            <a:r>
              <a:rPr lang="en-ZA" sz="1500" b="1" dirty="0"/>
              <a:t>2.random.Next() selects random myths/facts from </a:t>
            </a:r>
            <a:r>
              <a:rPr lang="en-ZA" sz="1500" b="1" dirty="0" err="1"/>
              <a:t>mythsAndFacts</a:t>
            </a:r>
            <a:r>
              <a:rPr lang="en-ZA" sz="1500" b="1" dirty="0"/>
              <a:t> list.</a:t>
            </a:r>
          </a:p>
          <a:p>
            <a:pPr marL="0" indent="0">
              <a:buNone/>
            </a:pPr>
            <a:endParaRPr lang="en-ZA" sz="1500" b="1" dirty="0"/>
          </a:p>
          <a:p>
            <a:pPr marL="0" indent="0">
              <a:buNone/>
            </a:pPr>
            <a:r>
              <a:rPr lang="en-ZA" sz="1500" b="1" dirty="0"/>
              <a:t>My code Snippet</a:t>
            </a:r>
          </a:p>
          <a:p>
            <a:pPr marL="0" indent="0">
              <a:buNone/>
            </a:pPr>
            <a:r>
              <a:rPr lang="en-ZA" sz="1500" b="1" dirty="0"/>
              <a:t>int index = </a:t>
            </a:r>
            <a:r>
              <a:rPr lang="en-ZA" sz="1500" b="1" dirty="0" err="1"/>
              <a:t>random.Next</a:t>
            </a:r>
            <a:r>
              <a:rPr lang="en-ZA" sz="1500" b="1" dirty="0"/>
              <a:t>(</a:t>
            </a:r>
            <a:r>
              <a:rPr lang="en-ZA" sz="1500" b="1" dirty="0" err="1"/>
              <a:t>mythsAndFacts.Count</a:t>
            </a:r>
            <a:r>
              <a:rPr lang="en-ZA" sz="1500" b="1" dirty="0"/>
              <a:t>);</a:t>
            </a:r>
          </a:p>
          <a:p>
            <a:pPr marL="0" indent="0">
              <a:buNone/>
            </a:pPr>
            <a:r>
              <a:rPr lang="en-ZA" sz="1500" b="1" dirty="0"/>
              <a:t>return </a:t>
            </a:r>
            <a:r>
              <a:rPr lang="en-ZA" sz="1500" b="1" dirty="0" err="1"/>
              <a:t>mythsAndFacts</a:t>
            </a:r>
            <a:r>
              <a:rPr lang="en-ZA" sz="1500" b="1" dirty="0"/>
              <a:t>[index][0] + </a:t>
            </a:r>
            <a:r>
              <a:rPr lang="en-ZA" sz="1500" b="1" dirty="0" err="1"/>
              <a:t>mythsAndFacts</a:t>
            </a:r>
            <a:r>
              <a:rPr lang="en-ZA" sz="1500" b="1" dirty="0"/>
              <a:t>[index][1];</a:t>
            </a:r>
          </a:p>
          <a:p>
            <a:pPr marL="0" indent="0">
              <a:buNone/>
            </a:pPr>
            <a:endParaRPr lang="en-ZA" sz="1500" b="1" dirty="0"/>
          </a:p>
          <a:p>
            <a:pPr marL="0" indent="0">
              <a:buNone/>
            </a:pPr>
            <a:r>
              <a:rPr lang="en-ZA" sz="1500" b="1" dirty="0"/>
              <a:t>As a result users get different tips each time (e.g., phishing examples).</a:t>
            </a:r>
          </a:p>
        </p:txBody>
      </p:sp>
    </p:spTree>
    <p:extLst>
      <p:ext uri="{BB962C8B-B14F-4D97-AF65-F5344CB8AC3E}">
        <p14:creationId xmlns:p14="http://schemas.microsoft.com/office/powerpoint/2010/main" val="253980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3445B-7EF4-3B10-BBDF-50E40C58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bg1"/>
                </a:solidFill>
              </a:rPr>
              <a:t>Conversation Flow</a:t>
            </a:r>
            <a:endParaRPr lang="en-ZA">
              <a:solidFill>
                <a:schemeClr val="bg1"/>
              </a:solidFill>
            </a:endParaRP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C8C0CD-482C-A66C-E155-9CCBBD6D8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ZA" sz="1500" dirty="0">
                <a:solidFill>
                  <a:schemeClr val="bg1"/>
                </a:solidFill>
              </a:rPr>
              <a:t>Maintain natural dialogue continuity.</a:t>
            </a:r>
          </a:p>
          <a:p>
            <a:pPr marL="0" indent="0">
              <a:buNone/>
            </a:pPr>
            <a:endParaRPr lang="en-ZA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500" dirty="0">
                <a:solidFill>
                  <a:schemeClr val="bg1"/>
                </a:solidFill>
              </a:rPr>
              <a:t>How it was Implemented in my code:</a:t>
            </a:r>
          </a:p>
          <a:p>
            <a:pPr marL="0" indent="0">
              <a:buNone/>
            </a:pPr>
            <a:r>
              <a:rPr lang="en-ZA" sz="1500" dirty="0">
                <a:solidFill>
                  <a:schemeClr val="bg1"/>
                </a:solidFill>
              </a:rPr>
              <a:t>1.Tracks </a:t>
            </a:r>
            <a:r>
              <a:rPr lang="en-ZA" sz="1500" dirty="0" err="1">
                <a:solidFill>
                  <a:schemeClr val="bg1"/>
                </a:solidFill>
              </a:rPr>
              <a:t>currentTopic</a:t>
            </a:r>
            <a:r>
              <a:rPr lang="en-ZA" sz="1500" dirty="0">
                <a:solidFill>
                  <a:schemeClr val="bg1"/>
                </a:solidFill>
              </a:rPr>
              <a:t> and </a:t>
            </a:r>
            <a:r>
              <a:rPr lang="en-ZA" sz="1500" dirty="0" err="1">
                <a:solidFill>
                  <a:schemeClr val="bg1"/>
                </a:solidFill>
              </a:rPr>
              <a:t>followUpCount</a:t>
            </a:r>
            <a:r>
              <a:rPr lang="en-ZA" sz="1500" dirty="0">
                <a:solidFill>
                  <a:schemeClr val="bg1"/>
                </a:solidFill>
              </a:rPr>
              <a:t> for context.</a:t>
            </a:r>
          </a:p>
          <a:p>
            <a:pPr marL="0" indent="0">
              <a:buNone/>
            </a:pPr>
            <a:r>
              <a:rPr lang="en-ZA" sz="1500" dirty="0">
                <a:solidFill>
                  <a:schemeClr val="bg1"/>
                </a:solidFill>
              </a:rPr>
              <a:t>2.Handles follow-ups (e.g., "more", "example") without resetting.</a:t>
            </a:r>
          </a:p>
          <a:p>
            <a:pPr marL="0" indent="0">
              <a:buNone/>
            </a:pPr>
            <a:endParaRPr lang="en-ZA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sz="1500" dirty="0">
                <a:solidFill>
                  <a:schemeClr val="bg1"/>
                </a:solidFill>
              </a:rPr>
              <a:t>My Code Snippet:</a:t>
            </a:r>
          </a:p>
          <a:p>
            <a:pPr marL="0" indent="0">
              <a:buNone/>
            </a:pPr>
            <a:r>
              <a:rPr lang="en-ZA" sz="1500" dirty="0">
                <a:solidFill>
                  <a:schemeClr val="bg1"/>
                </a:solidFill>
              </a:rPr>
              <a:t>if (</a:t>
            </a:r>
            <a:r>
              <a:rPr lang="en-ZA" sz="1500" dirty="0" err="1">
                <a:solidFill>
                  <a:schemeClr val="bg1"/>
                </a:solidFill>
              </a:rPr>
              <a:t>normalizedInput.Contains</a:t>
            </a:r>
            <a:r>
              <a:rPr lang="en-ZA" sz="1500" dirty="0">
                <a:solidFill>
                  <a:schemeClr val="bg1"/>
                </a:solidFill>
              </a:rPr>
              <a:t>("more")) </a:t>
            </a:r>
          </a:p>
          <a:p>
            <a:pPr marL="0" indent="0">
              <a:buNone/>
            </a:pPr>
            <a:r>
              <a:rPr lang="en-ZA" sz="1500" dirty="0">
                <a:solidFill>
                  <a:schemeClr val="bg1"/>
                </a:solidFill>
              </a:rPr>
              <a:t>return </a:t>
            </a:r>
            <a:r>
              <a:rPr lang="en-ZA" sz="1500" dirty="0" err="1">
                <a:solidFill>
                  <a:schemeClr val="bg1"/>
                </a:solidFill>
              </a:rPr>
              <a:t>GetFollowUpResponse</a:t>
            </a:r>
            <a:r>
              <a:rPr lang="en-ZA" sz="1500" dirty="0">
                <a:solidFill>
                  <a:schemeClr val="bg1"/>
                </a:solidFill>
              </a:rPr>
              <a:t>(</a:t>
            </a:r>
            <a:r>
              <a:rPr lang="en-ZA" sz="1500" dirty="0" err="1">
                <a:solidFill>
                  <a:schemeClr val="bg1"/>
                </a:solidFill>
              </a:rPr>
              <a:t>currentTopic</a:t>
            </a:r>
            <a:r>
              <a:rPr lang="en-ZA" sz="1500" dirty="0">
                <a:solidFill>
                  <a:schemeClr val="bg1"/>
                </a:solidFill>
              </a:rPr>
              <a:t>, </a:t>
            </a:r>
            <a:r>
              <a:rPr lang="en-ZA" sz="1500" dirty="0" err="1">
                <a:solidFill>
                  <a:schemeClr val="bg1"/>
                </a:solidFill>
              </a:rPr>
              <a:t>followUpCount</a:t>
            </a:r>
            <a:r>
              <a:rPr lang="en-ZA" sz="1500" dirty="0">
                <a:solidFill>
                  <a:schemeClr val="bg1"/>
                </a:solidFill>
              </a:rPr>
              <a:t>++);</a:t>
            </a:r>
          </a:p>
          <a:p>
            <a:pPr marL="0" indent="0">
              <a:buNone/>
            </a:pPr>
            <a:endParaRPr lang="en-ZA" sz="15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sz="1500" dirty="0">
                <a:solidFill>
                  <a:schemeClr val="bg1"/>
                </a:solidFill>
              </a:rPr>
              <a:t>As a result there is seamless transitions (e.g., "Tell me about phishing" to "Need examples?").</a:t>
            </a:r>
          </a:p>
        </p:txBody>
      </p:sp>
    </p:spTree>
    <p:extLst>
      <p:ext uri="{BB962C8B-B14F-4D97-AF65-F5344CB8AC3E}">
        <p14:creationId xmlns:p14="http://schemas.microsoft.com/office/powerpoint/2010/main" val="1908591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18AEFF-D38B-8919-BC0F-76192B6C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465064" cy="5626947"/>
          </a:xfrm>
          <a:noFill/>
        </p:spPr>
        <p:txBody>
          <a:bodyPr anchor="ctr"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Memory and Recall</a:t>
            </a:r>
            <a:endParaRPr lang="en-ZA" sz="4800">
              <a:solidFill>
                <a:schemeClr val="bg1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45FD88-0DD6-81D8-7BCC-B2E224FEB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152" y="630936"/>
            <a:ext cx="4978592" cy="5626957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ZA" sz="1800">
                <a:solidFill>
                  <a:schemeClr val="bg1"/>
                </a:solidFill>
              </a:rPr>
              <a:t>Remember user details for personalization.</a:t>
            </a:r>
          </a:p>
          <a:p>
            <a:pPr marL="0" indent="0">
              <a:buNone/>
            </a:pPr>
            <a:endParaRPr lang="en-ZA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800">
                <a:solidFill>
                  <a:schemeClr val="bg1"/>
                </a:solidFill>
              </a:rPr>
              <a:t>How it was Implemented in my code:</a:t>
            </a:r>
          </a:p>
          <a:p>
            <a:pPr marL="0" indent="0">
              <a:buNone/>
            </a:pPr>
            <a:r>
              <a:rPr lang="en-ZA" sz="1800">
                <a:solidFill>
                  <a:schemeClr val="bg1"/>
                </a:solidFill>
              </a:rPr>
              <a:t>1.userDetails dictionary stores names.</a:t>
            </a:r>
          </a:p>
          <a:p>
            <a:pPr marL="0" indent="0">
              <a:buNone/>
            </a:pPr>
            <a:r>
              <a:rPr lang="en-ZA" sz="1800">
                <a:solidFill>
                  <a:schemeClr val="bg1"/>
                </a:solidFill>
              </a:rPr>
              <a:t>2.userInterests list tracks topics (e.g., "privacy").</a:t>
            </a:r>
          </a:p>
          <a:p>
            <a:pPr marL="0" indent="0">
              <a:buNone/>
            </a:pPr>
            <a:endParaRPr lang="en-ZA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sz="1800">
                <a:solidFill>
                  <a:schemeClr val="bg1"/>
                </a:solidFill>
              </a:rPr>
              <a:t>My Code Snippet:</a:t>
            </a:r>
          </a:p>
          <a:p>
            <a:pPr marL="0" indent="0">
              <a:buNone/>
            </a:pPr>
            <a:r>
              <a:rPr lang="en-ZA" sz="1800">
                <a:solidFill>
                  <a:schemeClr val="bg1"/>
                </a:solidFill>
              </a:rPr>
              <a:t>if (!userInterests.Contains(topic)) userInterests.Add(topic);</a:t>
            </a:r>
          </a:p>
          <a:p>
            <a:pPr marL="0" indent="0">
              <a:buNone/>
            </a:pPr>
            <a:r>
              <a:rPr lang="en-ZA" sz="1800">
                <a:solidFill>
                  <a:schemeClr val="bg1"/>
                </a:solidFill>
              </a:rPr>
              <a:t>return "I’ll remember you’re interested in " + topic;</a:t>
            </a:r>
          </a:p>
          <a:p>
            <a:pPr marL="0" indent="0">
              <a:buNone/>
            </a:pPr>
            <a:endParaRPr lang="en-ZA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ZA" sz="1800">
                <a:solidFill>
                  <a:schemeClr val="bg1"/>
                </a:solidFill>
              </a:rPr>
              <a:t>As a result there are personalized responses (e.g., "As someone interested in privacy..."</a:t>
            </a:r>
          </a:p>
        </p:txBody>
      </p:sp>
    </p:spTree>
    <p:extLst>
      <p:ext uri="{BB962C8B-B14F-4D97-AF65-F5344CB8AC3E}">
        <p14:creationId xmlns:p14="http://schemas.microsoft.com/office/powerpoint/2010/main" val="2776673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lor Cover">
            <a:extLst>
              <a:ext uri="{FF2B5EF4-FFF2-40B4-BE49-F238E27FC236}">
                <a16:creationId xmlns:a16="http://schemas.microsoft.com/office/drawing/2014/main" id="{56AD21CA-472C-4EA1-A897-F639017AF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29A5F49-8CEE-44D2-A717-96965326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A4758941-095E-4760-9F3E-0E9F079AA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9BA7B350-F1EB-47CD-8531-349F4BD68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C264EB-267E-37E5-774A-4377C633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ZA" sz="4800" b="1" i="0">
                <a:solidFill>
                  <a:schemeClr val="bg1"/>
                </a:solidFill>
                <a:effectLst/>
                <a:latin typeface="DeepSeek-CJK-patch"/>
              </a:rPr>
              <a:t>Sentiment Detection</a:t>
            </a:r>
            <a:br>
              <a:rPr lang="en-ZA" sz="4800" b="0" i="0">
                <a:solidFill>
                  <a:schemeClr val="bg1"/>
                </a:solidFill>
                <a:effectLst/>
                <a:latin typeface="DeepSeek-CJK-patch"/>
              </a:rPr>
            </a:br>
            <a:endParaRPr lang="en-ZA" sz="480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FE506-AB9A-470B-89C8-00826996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300" y="252484"/>
            <a:ext cx="6244113" cy="6244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3CB6ED39-E1A5-61B3-6839-E7B2637D4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584" y="540048"/>
            <a:ext cx="5652097" cy="56412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ZA" sz="1800">
                <a:solidFill>
                  <a:schemeClr val="tx2"/>
                </a:solidFill>
              </a:rPr>
              <a:t>Adjust responses based on user emotion.</a:t>
            </a:r>
          </a:p>
          <a:p>
            <a:pPr marL="0" indent="0">
              <a:buNone/>
            </a:pPr>
            <a:endParaRPr lang="en-ZA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800">
                <a:solidFill>
                  <a:schemeClr val="tx2"/>
                </a:solidFill>
              </a:rPr>
              <a:t>How it was Implemented in my code:</a:t>
            </a:r>
          </a:p>
          <a:p>
            <a:pPr marL="0" indent="0">
              <a:buNone/>
            </a:pPr>
            <a:r>
              <a:rPr lang="en-ZA" sz="1800">
                <a:solidFill>
                  <a:schemeClr val="tx2"/>
                </a:solidFill>
              </a:rPr>
              <a:t>1.DetectSentiment() scans for keywords (e.g., "worried", "confused").</a:t>
            </a:r>
          </a:p>
          <a:p>
            <a:pPr marL="0" indent="0">
              <a:buNone/>
            </a:pPr>
            <a:r>
              <a:rPr lang="en-ZA" sz="1800">
                <a:solidFill>
                  <a:schemeClr val="tx2"/>
                </a:solidFill>
              </a:rPr>
              <a:t>2.GetEmpatheticResponse() tailors replies.</a:t>
            </a:r>
          </a:p>
          <a:p>
            <a:pPr marL="0" indent="0">
              <a:buNone/>
            </a:pPr>
            <a:endParaRPr lang="en-ZA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ZA" sz="1800">
                <a:solidFill>
                  <a:schemeClr val="tx2"/>
                </a:solidFill>
              </a:rPr>
              <a:t>My Code Snippet:</a:t>
            </a:r>
          </a:p>
          <a:p>
            <a:pPr marL="0" indent="0">
              <a:buNone/>
            </a:pPr>
            <a:r>
              <a:rPr lang="en-ZA" sz="1800">
                <a:solidFill>
                  <a:schemeClr val="tx2"/>
                </a:solidFill>
              </a:rPr>
              <a:t>if (input.Contains("worried")) </a:t>
            </a:r>
          </a:p>
          <a:p>
            <a:pPr marL="0" indent="0">
              <a:buNone/>
            </a:pPr>
            <a:r>
              <a:rPr lang="en-ZA" sz="1800">
                <a:solidFill>
                  <a:schemeClr val="tx2"/>
                </a:solidFill>
              </a:rPr>
              <a:t>return "It’s understandable to feel that way about " + topic;</a:t>
            </a:r>
          </a:p>
          <a:p>
            <a:pPr marL="0" indent="0">
              <a:buNone/>
            </a:pPr>
            <a:endParaRPr lang="en-ZA" sz="18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ZA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ZA" sz="1800">
                <a:solidFill>
                  <a:schemeClr val="tx2"/>
                </a:solidFill>
              </a:rPr>
              <a:t>As a result users  get Empathetic support (for overwhelmed users).</a:t>
            </a:r>
          </a:p>
        </p:txBody>
      </p:sp>
    </p:spTree>
    <p:extLst>
      <p:ext uri="{BB962C8B-B14F-4D97-AF65-F5344CB8AC3E}">
        <p14:creationId xmlns:p14="http://schemas.microsoft.com/office/powerpoint/2010/main" val="209638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86871-F0F3-E48F-8DFF-FC28494D3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ZA" sz="3300" b="1" i="0" dirty="0">
                <a:solidFill>
                  <a:schemeClr val="tx2"/>
                </a:solidFill>
                <a:effectLst/>
                <a:latin typeface="DeepSeek-CJK-patch"/>
              </a:rPr>
              <a:t>Error Handling &amp; Edge Cases</a:t>
            </a:r>
            <a:br>
              <a:rPr lang="en-ZA" sz="3300" b="0" i="0" dirty="0">
                <a:solidFill>
                  <a:schemeClr val="tx2"/>
                </a:solidFill>
                <a:effectLst/>
                <a:latin typeface="DeepSeek-CJK-patch"/>
              </a:rPr>
            </a:br>
            <a:endParaRPr lang="en-ZA" sz="33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DD9DE-FA32-762C-7835-83ADB0DC8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ZA" sz="1400">
                <a:solidFill>
                  <a:schemeClr val="tx2"/>
                </a:solidFill>
              </a:rPr>
              <a:t>Gracefully handle unexpected inputs.</a:t>
            </a:r>
          </a:p>
          <a:p>
            <a:pPr marL="0" indent="0">
              <a:buNone/>
            </a:pPr>
            <a:endParaRPr lang="en-ZA" sz="14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400">
                <a:solidFill>
                  <a:schemeClr val="tx2"/>
                </a:solidFill>
              </a:rPr>
              <a:t>How it was Implemented in my code:</a:t>
            </a:r>
          </a:p>
          <a:p>
            <a:pPr marL="0" indent="0">
              <a:buNone/>
            </a:pPr>
            <a:r>
              <a:rPr lang="en-ZA" sz="1400">
                <a:solidFill>
                  <a:schemeClr val="tx2"/>
                </a:solidFill>
              </a:rPr>
              <a:t>1.try-catch blocks prevent crashes.</a:t>
            </a:r>
          </a:p>
          <a:p>
            <a:pPr marL="0" indent="0">
              <a:buNone/>
            </a:pPr>
            <a:r>
              <a:rPr lang="en-ZA" sz="1400">
                <a:solidFill>
                  <a:schemeClr val="tx2"/>
                </a:solidFill>
              </a:rPr>
              <a:t>2.Default response for unknown queries.</a:t>
            </a:r>
          </a:p>
          <a:p>
            <a:pPr marL="0" indent="0">
              <a:buNone/>
            </a:pPr>
            <a:endParaRPr lang="en-ZA" sz="14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ZA" sz="1400">
                <a:solidFill>
                  <a:schemeClr val="tx2"/>
                </a:solidFill>
              </a:rPr>
              <a:t>My Code Snippet</a:t>
            </a:r>
          </a:p>
          <a:p>
            <a:pPr marL="0" indent="0">
              <a:buNone/>
            </a:pPr>
            <a:r>
              <a:rPr lang="en-ZA" sz="1400">
                <a:solidFill>
                  <a:schemeClr val="tx2"/>
                </a:solidFill>
              </a:rPr>
              <a:t>catch { return "I’m not sure I understand. Can you rephrase?"; }</a:t>
            </a:r>
          </a:p>
          <a:p>
            <a:pPr marL="0" indent="0">
              <a:buNone/>
            </a:pPr>
            <a:endParaRPr lang="en-ZA" sz="14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ZA" sz="14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ZA" sz="1400">
                <a:solidFill>
                  <a:schemeClr val="tx2"/>
                </a:solidFill>
              </a:rPr>
              <a:t>As a result there are no crashes; professional error recovery.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Kayak">
            <a:extLst>
              <a:ext uri="{FF2B5EF4-FFF2-40B4-BE49-F238E27FC236}">
                <a16:creationId xmlns:a16="http://schemas.microsoft.com/office/drawing/2014/main" id="{FE24153E-9037-5DF7-1E25-CA66734BB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53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7F652-DD2A-9289-621B-CD659B86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ZA" sz="4000"/>
              <a:t>Code Optimization</a:t>
            </a:r>
            <a:br>
              <a:rPr lang="en-ZA" sz="4000"/>
            </a:br>
            <a:endParaRPr lang="en-ZA" sz="400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AEF67A2-EC7C-D4D4-07AC-C8A6B913D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ZA" sz="2000"/>
              <a:t>Use efficient data structures.</a:t>
            </a:r>
          </a:p>
          <a:p>
            <a:pPr marL="0" indent="0">
              <a:buNone/>
            </a:pPr>
            <a:endParaRPr lang="en-ZA" sz="2000"/>
          </a:p>
          <a:p>
            <a:pPr marL="0" indent="0">
              <a:buNone/>
            </a:pPr>
            <a:r>
              <a:rPr lang="en-GB" sz="2000"/>
              <a:t>How it was Implemented in my code:</a:t>
            </a:r>
          </a:p>
          <a:p>
            <a:pPr marL="0" indent="0">
              <a:buNone/>
            </a:pPr>
            <a:r>
              <a:rPr lang="en-ZA" sz="2000"/>
              <a:t>1.Dictionaries (topicResponses, followUpResponses) for O(1) lookups.</a:t>
            </a:r>
          </a:p>
          <a:p>
            <a:pPr marL="0" indent="0">
              <a:buNone/>
            </a:pPr>
            <a:r>
              <a:rPr lang="en-ZA" sz="2000"/>
              <a:t>2.Lists (mythsAndFacts, userInterests) for dynamic data.</a:t>
            </a:r>
          </a:p>
          <a:p>
            <a:pPr marL="0" indent="0">
              <a:buNone/>
            </a:pPr>
            <a:endParaRPr lang="en-ZA" sz="2000"/>
          </a:p>
          <a:p>
            <a:pPr marL="0" indent="0">
              <a:buNone/>
            </a:pPr>
            <a:r>
              <a:rPr lang="en-ZA" sz="2000"/>
              <a:t>As a result my code is clean, maintainable, and performant.</a:t>
            </a:r>
          </a:p>
        </p:txBody>
      </p:sp>
      <p:pic>
        <p:nvPicPr>
          <p:cNvPr id="24" name="Picture 23" descr="Computer script on a screen">
            <a:extLst>
              <a:ext uri="{FF2B5EF4-FFF2-40B4-BE49-F238E27FC236}">
                <a16:creationId xmlns:a16="http://schemas.microsoft.com/office/drawing/2014/main" id="{74509777-C5AE-B5E1-CA28-FFB65A2C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4" r="40186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52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E8134D-4B88-B9C5-BC81-00ED6B71D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chemeClr val="bg1"/>
                </a:solidFill>
              </a:rPr>
              <a:t>THE END </a:t>
            </a:r>
            <a:endParaRPr lang="en-ZA" sz="5400">
              <a:solidFill>
                <a:schemeClr val="bg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843CD59-32EE-22E9-1288-26A58E3B4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GB" sz="2000">
                <a:solidFill>
                  <a:schemeClr val="bg1"/>
                </a:solidFill>
              </a:rPr>
              <a:t>ST10447718</a:t>
            </a:r>
          </a:p>
          <a:p>
            <a:r>
              <a:rPr lang="en-GB" sz="2000">
                <a:solidFill>
                  <a:schemeClr val="bg1"/>
                </a:solidFill>
              </a:rPr>
              <a:t>Kutloello Tamar Phago</a:t>
            </a:r>
            <a:endParaRPr lang="en-ZA" sz="2000">
              <a:solidFill>
                <a:schemeClr val="bg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2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0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48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657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Calibri Light</vt:lpstr>
      <vt:lpstr>DeepSeek-CJK-patch</vt:lpstr>
      <vt:lpstr>Office Theme</vt:lpstr>
      <vt:lpstr>Welcome to my Cyber   Droid  Code Presentation part 2</vt:lpstr>
      <vt:lpstr>Keyword Recognition </vt:lpstr>
      <vt:lpstr>Random Response</vt:lpstr>
      <vt:lpstr>Conversation Flow</vt:lpstr>
      <vt:lpstr>Memory and Recall</vt:lpstr>
      <vt:lpstr>Sentiment Detection </vt:lpstr>
      <vt:lpstr>Error Handling &amp; Edge Cases </vt:lpstr>
      <vt:lpstr>Code Optimization </vt:lpstr>
      <vt:lpstr>THE 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Neo Mashigo</dc:creator>
  <cp:lastModifiedBy>Neo Mashigo</cp:lastModifiedBy>
  <cp:revision>1</cp:revision>
  <dcterms:created xsi:type="dcterms:W3CDTF">2025-05-14T12:25:47Z</dcterms:created>
  <dcterms:modified xsi:type="dcterms:W3CDTF">2025-05-14T13:42:33Z</dcterms:modified>
</cp:coreProperties>
</file>