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4/4/25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5FD9-2F30-7A51-71A0-4FD2F8133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PROG6221 POE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3D0D7-219C-59F4-5761-2456F88BC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8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D68D-3875-1A56-0709-9F4C2383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TECHNIQUES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940F-14DC-2C3D-8F0A-BA5CE186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b="1" dirty="0"/>
              <a:t>Console Customization:</a:t>
            </a:r>
            <a:r>
              <a:rPr lang="en-ZA" dirty="0"/>
              <a:t> Title and </a:t>
            </a:r>
            <a:r>
              <a:rPr lang="en-ZA" dirty="0" err="1"/>
              <a:t>color</a:t>
            </a:r>
            <a:r>
              <a:rPr lang="en-ZA" dirty="0"/>
              <a:t> changes make the application visually appealing.</a:t>
            </a:r>
          </a:p>
          <a:p>
            <a:pPr>
              <a:buNone/>
            </a:pPr>
            <a:r>
              <a:rPr lang="en-ZA" b="1" dirty="0"/>
              <a:t>Voice Playback:</a:t>
            </a:r>
            <a:r>
              <a:rPr lang="en-ZA" dirty="0"/>
              <a:t> Uses </a:t>
            </a:r>
            <a:r>
              <a:rPr lang="en-ZA" dirty="0" err="1"/>
              <a:t>SoundPlayer</a:t>
            </a:r>
            <a:r>
              <a:rPr lang="en-ZA" dirty="0"/>
              <a:t> for voice integration, enhancing the chatbot's interactive nature.</a:t>
            </a:r>
          </a:p>
          <a:p>
            <a:pPr>
              <a:buNone/>
            </a:pPr>
            <a:r>
              <a:rPr lang="en-ZA" b="1" dirty="0"/>
              <a:t>Typing Effect:</a:t>
            </a:r>
            <a:r>
              <a:rPr lang="en-ZA" dirty="0"/>
              <a:t> Uses a delay to mimic typing, making responses more human-like.</a:t>
            </a:r>
          </a:p>
          <a:p>
            <a:pPr>
              <a:buNone/>
            </a:pPr>
            <a:r>
              <a:rPr lang="en-ZA" b="1" dirty="0"/>
              <a:t>ASCII Art:</a:t>
            </a:r>
            <a:r>
              <a:rPr lang="en-ZA" dirty="0"/>
              <a:t> Simple graphical representation enhances user engagement.</a:t>
            </a:r>
          </a:p>
          <a:p>
            <a:pPr>
              <a:buNone/>
            </a:pPr>
            <a:r>
              <a:rPr lang="en-ZA" b="1" dirty="0"/>
              <a:t>Error Handling:</a:t>
            </a:r>
            <a:r>
              <a:rPr lang="en-ZA" dirty="0"/>
              <a:t> Uses try-catch to manage potential errors during audio playback.</a:t>
            </a:r>
          </a:p>
          <a:p>
            <a:r>
              <a:rPr lang="en-ZA" b="1"/>
              <a:t>Looping and User Input:</a:t>
            </a:r>
            <a:r>
              <a:rPr lang="en-ZA"/>
              <a:t> Uses an infinite loop for ongoing interaction until the user decides to exit.</a:t>
            </a:r>
          </a:p>
        </p:txBody>
      </p:sp>
    </p:spTree>
    <p:extLst>
      <p:ext uri="{BB962C8B-B14F-4D97-AF65-F5344CB8AC3E}">
        <p14:creationId xmlns:p14="http://schemas.microsoft.com/office/powerpoint/2010/main" val="389245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8606-654B-4DEC-C074-FDDBEBF7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E52D-3ABA-35D2-43DD-A9374920E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 PROG6221_POE_PART_1</a:t>
            </a:r>
          </a:p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Groups related classes under the namespace </a:t>
            </a:r>
            <a:r>
              <a:rPr lang="en-ZA" dirty="0"/>
              <a:t>PROG6221_POE_PART_1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FE12-A054-805F-9054-F0416804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i="0" u="none" strike="noStrike" dirty="0">
                <a:solidFill>
                  <a:srgbClr val="000000"/>
                </a:solidFill>
                <a:effectLst/>
              </a:rPr>
              <a:t>Class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C177-053E-599D-87C5-D8118676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Chatbot</a:t>
            </a:r>
          </a:p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class </a:t>
            </a:r>
            <a:r>
              <a:rPr lang="en-ZA" dirty="0"/>
              <a:t>Chatbot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contains the main program logic and methods related to the chatbot.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1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D112-2AB3-FDB9-E412-EF16286D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i="0" u="none" strike="noStrike" dirty="0">
                <a:solidFill>
                  <a:srgbClr val="000000"/>
                </a:solidFill>
                <a:effectLst/>
              </a:rPr>
              <a:t>Main Method (Entry Point)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C02F-6D5F-CCA6-7880-1E94130F7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dirty="0"/>
              <a:t>The Main method serves as the </a:t>
            </a:r>
            <a:r>
              <a:rPr lang="en-ZA" b="1" dirty="0"/>
              <a:t>entry point</a:t>
            </a:r>
            <a:r>
              <a:rPr lang="en-ZA" dirty="0"/>
              <a:t> for the application.</a:t>
            </a:r>
          </a:p>
          <a:p>
            <a:pPr>
              <a:buNone/>
            </a:pPr>
            <a:r>
              <a:rPr lang="en-ZA" dirty="0"/>
              <a:t>The following tasks are performed:</a:t>
            </a:r>
          </a:p>
          <a:p>
            <a:pPr>
              <a:buFont typeface="+mj-lt"/>
              <a:buAutoNum type="arabicPeriod"/>
            </a:pPr>
            <a:r>
              <a:rPr lang="en-ZA" dirty="0"/>
              <a:t>Sets the console </a:t>
            </a:r>
            <a:r>
              <a:rPr lang="en-ZA" b="1" dirty="0"/>
              <a:t>title</a:t>
            </a:r>
            <a:r>
              <a:rPr lang="en-ZA" dirty="0"/>
              <a:t> and </a:t>
            </a:r>
            <a:r>
              <a:rPr lang="en-ZA" b="1" dirty="0"/>
              <a:t>text </a:t>
            </a:r>
            <a:r>
              <a:rPr lang="en-ZA" b="1" dirty="0" err="1"/>
              <a:t>color</a:t>
            </a:r>
            <a:r>
              <a:rPr lang="en-ZA" dirty="0"/>
              <a:t>.</a:t>
            </a:r>
          </a:p>
          <a:p>
            <a:pPr>
              <a:buFont typeface="+mj-lt"/>
              <a:buAutoNum type="arabicPeriod"/>
            </a:pPr>
            <a:r>
              <a:rPr lang="en-ZA" dirty="0"/>
              <a:t>Clears the console screen.</a:t>
            </a:r>
          </a:p>
          <a:p>
            <a:pPr>
              <a:buFont typeface="+mj-lt"/>
              <a:buAutoNum type="arabicPeriod"/>
            </a:pPr>
            <a:r>
              <a:rPr lang="en-ZA" dirty="0"/>
              <a:t>Plays a voice greeting.</a:t>
            </a:r>
          </a:p>
          <a:p>
            <a:pPr>
              <a:buFont typeface="+mj-lt"/>
              <a:buAutoNum type="arabicPeriod"/>
            </a:pPr>
            <a:r>
              <a:rPr lang="en-ZA" dirty="0"/>
              <a:t>Displays an </a:t>
            </a:r>
            <a:r>
              <a:rPr lang="en-ZA" b="1" dirty="0"/>
              <a:t>ASCII image</a:t>
            </a:r>
            <a:r>
              <a:rPr lang="en-ZA" dirty="0"/>
              <a:t> of a bot.</a:t>
            </a:r>
          </a:p>
          <a:p>
            <a:pPr>
              <a:buFont typeface="+mj-lt"/>
              <a:buAutoNum type="arabicPeriod"/>
            </a:pPr>
            <a:r>
              <a:rPr lang="en-ZA" dirty="0"/>
              <a:t>Greets the user and prompts for their name.</a:t>
            </a:r>
          </a:p>
          <a:p>
            <a:pPr>
              <a:buFont typeface="+mj-lt"/>
              <a:buAutoNum type="arabicPeriod"/>
            </a:pPr>
            <a:r>
              <a:rPr lang="en-ZA" dirty="0"/>
              <a:t>Implements a </a:t>
            </a:r>
            <a:r>
              <a:rPr lang="en-ZA" b="1" dirty="0"/>
              <a:t>chat loop</a:t>
            </a:r>
            <a:r>
              <a:rPr lang="en-ZA" dirty="0"/>
              <a:t> to process user input and respond.</a:t>
            </a:r>
          </a:p>
        </p:txBody>
      </p:sp>
    </p:spTree>
    <p:extLst>
      <p:ext uri="{BB962C8B-B14F-4D97-AF65-F5344CB8AC3E}">
        <p14:creationId xmlns:p14="http://schemas.microsoft.com/office/powerpoint/2010/main" val="888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3AB8-06C8-B463-D9A1-1AE7D3EB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i="0" u="none" strike="noStrike" dirty="0">
                <a:solidFill>
                  <a:srgbClr val="000000"/>
                </a:solidFill>
                <a:effectLst/>
              </a:rPr>
              <a:t>User Interaction and Response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D520-69AB-5DA4-EA02-468E61F7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ZA" dirty="0"/>
              <a:t>Uses a while(true) loop to keep interacting with the user until they type </a:t>
            </a:r>
            <a:r>
              <a:rPr lang="en-ZA" b="1" dirty="0"/>
              <a:t>"exit"</a:t>
            </a:r>
            <a:r>
              <a:rPr lang="en-ZA" dirty="0"/>
              <a:t> or </a:t>
            </a:r>
            <a:r>
              <a:rPr lang="en-ZA" b="1" dirty="0"/>
              <a:t>"bye"</a:t>
            </a:r>
            <a:r>
              <a:rPr lang="en-ZA" dirty="0"/>
              <a:t>.</a:t>
            </a:r>
          </a:p>
          <a:p>
            <a:pPr>
              <a:buNone/>
            </a:pPr>
            <a:r>
              <a:rPr lang="en-ZA" dirty="0"/>
              <a:t> Uses conditional checks (if, else if, else) to match keywords and respond accordingly.</a:t>
            </a:r>
          </a:p>
          <a:p>
            <a:r>
              <a:rPr lang="en-ZA" dirty="0"/>
              <a:t>Outputs responses using a </a:t>
            </a:r>
            <a:r>
              <a:rPr lang="en-ZA" b="1" dirty="0"/>
              <a:t>typing effect</a:t>
            </a:r>
            <a:r>
              <a:rPr lang="en-ZA" dirty="0"/>
              <a:t> implemented via the </a:t>
            </a:r>
            <a:r>
              <a:rPr lang="en-ZA" dirty="0" err="1"/>
              <a:t>TypeEffect</a:t>
            </a:r>
            <a:r>
              <a:rPr lang="en-ZA" dirty="0"/>
              <a:t> method.</a:t>
            </a:r>
          </a:p>
        </p:txBody>
      </p:sp>
    </p:spTree>
    <p:extLst>
      <p:ext uri="{BB962C8B-B14F-4D97-AF65-F5344CB8AC3E}">
        <p14:creationId xmlns:p14="http://schemas.microsoft.com/office/powerpoint/2010/main" val="7269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DA81-4EB7-E89C-343D-1C75694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Voice Integration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6763-E651-E2E8-E062-1CF7F4BB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Plays an audio file (</a:t>
            </a:r>
            <a:r>
              <a:rPr lang="en-ZA" dirty="0" err="1"/>
              <a:t>greeting.wav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located at a specific file path using the </a:t>
            </a:r>
            <a:r>
              <a:rPr lang="en-ZA" b="1" i="0" u="none" strike="noStrike" dirty="0" err="1">
                <a:solidFill>
                  <a:srgbClr val="000000"/>
                </a:solidFill>
                <a:effectLst/>
              </a:rPr>
              <a:t>SoundPlayer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class from </a:t>
            </a:r>
            <a:r>
              <a:rPr lang="en-ZA" dirty="0" err="1"/>
              <a:t>System.Media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Uses a </a:t>
            </a:r>
            <a:r>
              <a:rPr lang="en-ZA" dirty="0"/>
              <a:t>try-catch</a:t>
            </a:r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block to handle potential errors (like missing files).</a:t>
            </a:r>
            <a:endParaRPr lang="en-ZA" dirty="0">
              <a:solidFill>
                <a:srgbClr val="000000"/>
              </a:solidFill>
              <a:latin typeface="-webkit-standard"/>
            </a:endParaRPr>
          </a:p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If successful, it prints a success message; otherwise, it prints an error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A925-00FD-0FE8-A7C9-C659C5C0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Text Formatting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046D-33A6-97EA-5B42-16F08846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Typing Effect</a:t>
            </a:r>
          </a:p>
          <a:p>
            <a:pPr>
              <a:buNone/>
            </a:pPr>
            <a:r>
              <a:rPr lang="en-ZA" dirty="0"/>
              <a:t> Creates a </a:t>
            </a:r>
            <a:r>
              <a:rPr lang="en-ZA" b="1" dirty="0"/>
              <a:t>typing effect</a:t>
            </a:r>
            <a:r>
              <a:rPr lang="en-ZA" dirty="0"/>
              <a:t> by printing each character with a small delay using </a:t>
            </a:r>
            <a:r>
              <a:rPr lang="en-ZA" dirty="0" err="1"/>
              <a:t>Thread.Sleep</a:t>
            </a:r>
            <a:r>
              <a:rPr lang="en-ZA" dirty="0"/>
              <a:t>(delay);.</a:t>
            </a:r>
          </a:p>
          <a:p>
            <a:r>
              <a:rPr lang="en-ZA" dirty="0"/>
              <a:t>This simulates a human typing and makes the chatbot appear more interactive.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9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98A0-5313-1CC5-287D-E1BBD095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FORMATTING – ASCII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93D9-3F93-48F8-2AC1-8DF5895D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Displaying ASCII Image</a:t>
            </a:r>
          </a:p>
          <a:p>
            <a:pPr>
              <a:buNone/>
            </a:pPr>
            <a:r>
              <a:rPr lang="en-ZA" dirty="0"/>
              <a:t>Uses an array of strings to store the ASCII representation of a robot.</a:t>
            </a:r>
          </a:p>
          <a:p>
            <a:r>
              <a:rPr lang="en-ZA" dirty="0"/>
              <a:t>Iterates through each line and prints it to the console to create a simple visual representation.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4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F4E5-7270-5AE5-BB1C-B78BBA5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23A9-9110-AE18-1387-047C519D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Prints a line of dashes to separate different conversation parts, improving readability.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65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</TotalTime>
  <Words>413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-webkit-standard</vt:lpstr>
      <vt:lpstr>Calibri</vt:lpstr>
      <vt:lpstr>Rockwell</vt:lpstr>
      <vt:lpstr>Rockwell Condensed</vt:lpstr>
      <vt:lpstr>Rockwell Extra Bold</vt:lpstr>
      <vt:lpstr>Wingdings</vt:lpstr>
      <vt:lpstr>Wood Type</vt:lpstr>
      <vt:lpstr>PROG6221 POE PART 1</vt:lpstr>
      <vt:lpstr>NAMESPACE DECLARATION</vt:lpstr>
      <vt:lpstr>Class Definition</vt:lpstr>
      <vt:lpstr>Main Method (Entry Point)</vt:lpstr>
      <vt:lpstr>User Interaction and Response Logic</vt:lpstr>
      <vt:lpstr>Voice Integration</vt:lpstr>
      <vt:lpstr>Text Formatting Techniques</vt:lpstr>
      <vt:lpstr>VISUAL FORMATTING – ASCII ART</vt:lpstr>
      <vt:lpstr>DIVIDER LINE</vt:lpstr>
      <vt:lpstr>KEY TECHNIQUES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Luxolo Mqoqi</dc:creator>
  <cp:lastModifiedBy>Luxolo Mqoqi</cp:lastModifiedBy>
  <cp:revision>1</cp:revision>
  <dcterms:created xsi:type="dcterms:W3CDTF">2025-04-04T11:35:21Z</dcterms:created>
  <dcterms:modified xsi:type="dcterms:W3CDTF">2025-04-04T11:48:09Z</dcterms:modified>
</cp:coreProperties>
</file>