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5/14/25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2F63-AFDB-F37B-9821-204330B9C4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PROG6221 POE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92B77-371B-D80C-722B-C86CFEE7C3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FE709-768A-299A-0D6D-789CA12A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55000" lnSpcReduction="20000"/>
          </a:bodyPr>
          <a:lstStyle/>
          <a:p>
            <a:r>
              <a:rPr lang="en-ZA" b="1" dirty="0"/>
              <a:t>🧱 1. Code Structure</a:t>
            </a:r>
          </a:p>
          <a:p>
            <a:r>
              <a:rPr lang="en-ZA" dirty="0"/>
              <a:t>The program follows a clean and modular </a:t>
            </a:r>
            <a:r>
              <a:rPr lang="en-ZA" b="1" dirty="0"/>
              <a:t>procedural structure</a:t>
            </a:r>
            <a:r>
              <a:rPr lang="en-ZA" dirty="0"/>
              <a:t>, using:</a:t>
            </a:r>
          </a:p>
          <a:p>
            <a:r>
              <a:rPr lang="en-ZA" dirty="0"/>
              <a:t>A single Chatbot class.</a:t>
            </a:r>
          </a:p>
          <a:p>
            <a:r>
              <a:rPr lang="en-ZA" dirty="0"/>
              <a:t>Main() as the entry point.</a:t>
            </a:r>
          </a:p>
          <a:p>
            <a:r>
              <a:rPr lang="en-ZA" dirty="0"/>
              <a:t>Static helper methods to handle specific functionality: e.g., </a:t>
            </a:r>
            <a:r>
              <a:rPr lang="en-ZA" dirty="0" err="1"/>
              <a:t>PlayVoiceGreeting</a:t>
            </a:r>
            <a:r>
              <a:rPr lang="en-ZA" dirty="0"/>
              <a:t>(), </a:t>
            </a:r>
            <a:r>
              <a:rPr lang="en-ZA" dirty="0" err="1"/>
              <a:t>HandleKeywordResponses</a:t>
            </a:r>
            <a:r>
              <a:rPr lang="en-ZA" dirty="0"/>
              <a:t>(), </a:t>
            </a:r>
            <a:r>
              <a:rPr lang="en-ZA" dirty="0" err="1"/>
              <a:t>TypeEffect</a:t>
            </a:r>
            <a:r>
              <a:rPr lang="en-ZA" dirty="0"/>
              <a:t>(), etc.</a:t>
            </a:r>
          </a:p>
          <a:p>
            <a:r>
              <a:rPr lang="en-ZA" dirty="0"/>
              <a:t>Dictionaries for response management.</a:t>
            </a:r>
          </a:p>
          <a:p>
            <a:r>
              <a:rPr lang="en-ZA" dirty="0"/>
              <a:t>ASCII art and typewriter-style output for aesthetics.</a:t>
            </a:r>
          </a:p>
          <a:p>
            <a:r>
              <a:rPr lang="en-ZA" b="1" dirty="0"/>
              <a:t>Organization:</a:t>
            </a:r>
          </a:p>
          <a:p>
            <a:r>
              <a:rPr lang="en-ZA" b="1" dirty="0"/>
              <a:t>Top section</a:t>
            </a:r>
            <a:r>
              <a:rPr lang="en-ZA" dirty="0"/>
              <a:t>: Dictionaries for keywords and responses.</a:t>
            </a:r>
          </a:p>
          <a:p>
            <a:r>
              <a:rPr lang="en-ZA" b="1" dirty="0"/>
              <a:t>Middle</a:t>
            </a:r>
            <a:r>
              <a:rPr lang="en-ZA" dirty="0"/>
              <a:t>: Main() method handles the conversation loop.</a:t>
            </a:r>
          </a:p>
          <a:p>
            <a:r>
              <a:rPr lang="en-ZA" b="1" dirty="0"/>
              <a:t>Bottom</a:t>
            </a:r>
            <a:r>
              <a:rPr lang="en-ZA" dirty="0"/>
              <a:t>: Utility and helper functions.</a:t>
            </a:r>
          </a:p>
          <a:p>
            <a:r>
              <a:rPr lang="en-ZA" b="1" dirty="0"/>
              <a:t>🧠 2. Logic &amp; Flow</a:t>
            </a:r>
          </a:p>
          <a:p>
            <a:r>
              <a:rPr lang="en-ZA" b="1" dirty="0"/>
              <a:t>✅ Initialization:</a:t>
            </a:r>
          </a:p>
          <a:p>
            <a:r>
              <a:rPr lang="en-ZA" dirty="0" err="1"/>
              <a:t>csharp</a:t>
            </a:r>
            <a:endParaRPr lang="en-ZA" dirty="0"/>
          </a:p>
          <a:p>
            <a:r>
              <a:rPr lang="en-ZA" dirty="0" err="1"/>
              <a:t>CopyEdit</a:t>
            </a:r>
            <a:endParaRPr lang="en-ZA" dirty="0"/>
          </a:p>
          <a:p>
            <a:r>
              <a:rPr lang="en-ZA" dirty="0" err="1"/>
              <a:t>Console.Title</a:t>
            </a:r>
            <a:r>
              <a:rPr lang="en-ZA" dirty="0"/>
              <a:t> = "Starting Cybersecurity Awareness Bot..."; </a:t>
            </a:r>
            <a:r>
              <a:rPr lang="en-ZA" dirty="0" err="1"/>
              <a:t>Console.Clear</a:t>
            </a:r>
            <a:r>
              <a:rPr lang="en-ZA" dirty="0"/>
              <a:t>(); </a:t>
            </a:r>
            <a:r>
              <a:rPr lang="en-ZA" dirty="0" err="1"/>
              <a:t>PlayVoiceGreeting</a:t>
            </a:r>
            <a:r>
              <a:rPr lang="en-ZA" dirty="0"/>
              <a:t>(); </a:t>
            </a:r>
            <a:r>
              <a:rPr lang="en-ZA" dirty="0" err="1"/>
              <a:t>DisplayAsciiImage</a:t>
            </a:r>
            <a:r>
              <a:rPr lang="en-ZA" dirty="0"/>
              <a:t>(); </a:t>
            </a:r>
          </a:p>
          <a:p>
            <a:r>
              <a:rPr lang="en-ZA" dirty="0"/>
              <a:t>Sets up the console UI.</a:t>
            </a:r>
          </a:p>
          <a:p>
            <a:r>
              <a:rPr lang="en-ZA" dirty="0"/>
              <a:t>Plays voice.</a:t>
            </a:r>
          </a:p>
          <a:p>
            <a:r>
              <a:rPr lang="en-ZA" dirty="0"/>
              <a:t>Prints ASCII art.</a:t>
            </a:r>
          </a:p>
          <a:p>
            <a:r>
              <a:rPr lang="en-ZA" b="1" dirty="0"/>
              <a:t>🗣️ User Interaction Loop:</a:t>
            </a:r>
          </a:p>
          <a:p>
            <a:r>
              <a:rPr lang="en-ZA" dirty="0" err="1"/>
              <a:t>csharp</a:t>
            </a:r>
            <a:endParaRPr lang="en-ZA" dirty="0"/>
          </a:p>
          <a:p>
            <a:r>
              <a:rPr lang="en-ZA" dirty="0" err="1"/>
              <a:t>CopyEdit</a:t>
            </a:r>
            <a:endParaRPr lang="en-ZA" dirty="0"/>
          </a:p>
          <a:p>
            <a:r>
              <a:rPr lang="en-ZA" dirty="0"/>
              <a:t>while (true) { </a:t>
            </a:r>
            <a:r>
              <a:rPr lang="en-ZA" dirty="0" err="1"/>
              <a:t>Console.Write</a:t>
            </a:r>
            <a:r>
              <a:rPr lang="en-ZA" dirty="0"/>
              <a:t>("You: "); string </a:t>
            </a:r>
            <a:r>
              <a:rPr lang="en-ZA" dirty="0" err="1"/>
              <a:t>userInput</a:t>
            </a:r>
            <a:r>
              <a:rPr lang="en-ZA" dirty="0"/>
              <a:t> = </a:t>
            </a:r>
            <a:r>
              <a:rPr lang="en-ZA" dirty="0" err="1"/>
              <a:t>Console.ReadLine</a:t>
            </a:r>
            <a:r>
              <a:rPr lang="en-ZA" dirty="0"/>
              <a:t>().</a:t>
            </a:r>
            <a:r>
              <a:rPr lang="en-ZA" dirty="0" err="1"/>
              <a:t>ToLowerInvariant</a:t>
            </a:r>
            <a:r>
              <a:rPr lang="en-ZA" dirty="0"/>
              <a:t>(); ... } </a:t>
            </a:r>
          </a:p>
          <a:p>
            <a:r>
              <a:rPr lang="en-ZA" dirty="0"/>
              <a:t>Continuously reads user input.</a:t>
            </a:r>
          </a:p>
        </p:txBody>
      </p:sp>
    </p:spTree>
    <p:extLst>
      <p:ext uri="{BB962C8B-B14F-4D97-AF65-F5344CB8AC3E}">
        <p14:creationId xmlns:p14="http://schemas.microsoft.com/office/powerpoint/2010/main" val="398660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FE709-768A-299A-0D6D-789CA12A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55000" lnSpcReduction="20000"/>
          </a:bodyPr>
          <a:lstStyle/>
          <a:p>
            <a:r>
              <a:rPr lang="en-ZA"/>
              <a:t>Normalizes </a:t>
            </a:r>
            <a:r>
              <a:rPr lang="en-ZA" dirty="0"/>
              <a:t>it with .</a:t>
            </a:r>
            <a:r>
              <a:rPr lang="en-ZA" dirty="0" err="1"/>
              <a:t>ToLowerInvariant</a:t>
            </a:r>
            <a:r>
              <a:rPr lang="en-ZA" dirty="0"/>
              <a:t>() to make keyword matching case-insensitive.</a:t>
            </a:r>
          </a:p>
          <a:p>
            <a:r>
              <a:rPr lang="en-ZA" dirty="0"/>
              <a:t>Uses a flag handled to track whether input was successfully understood.</a:t>
            </a:r>
          </a:p>
          <a:p>
            <a:r>
              <a:rPr lang="en-ZA" b="1" dirty="0"/>
              <a:t>🧠 Handling Logic:</a:t>
            </a:r>
          </a:p>
          <a:p>
            <a:r>
              <a:rPr lang="en-ZA" dirty="0"/>
              <a:t>In priority order:</a:t>
            </a:r>
          </a:p>
          <a:p>
            <a:r>
              <a:rPr lang="en-ZA" b="1" dirty="0"/>
              <a:t>Exit</a:t>
            </a:r>
            <a:r>
              <a:rPr lang="en-ZA" dirty="0"/>
              <a:t>:</a:t>
            </a:r>
          </a:p>
          <a:p>
            <a:r>
              <a:rPr lang="en-ZA" dirty="0" err="1"/>
              <a:t>csharp</a:t>
            </a:r>
            <a:endParaRPr lang="en-ZA" dirty="0"/>
          </a:p>
          <a:p>
            <a:r>
              <a:rPr lang="en-ZA" dirty="0" err="1"/>
              <a:t>CopyEdit</a:t>
            </a:r>
            <a:endParaRPr lang="en-ZA" dirty="0"/>
          </a:p>
          <a:p>
            <a:r>
              <a:rPr lang="en-ZA" dirty="0"/>
              <a:t>if (</a:t>
            </a:r>
            <a:r>
              <a:rPr lang="en-ZA" dirty="0" err="1"/>
              <a:t>userInput.Contains</a:t>
            </a:r>
            <a:r>
              <a:rPr lang="en-ZA" dirty="0"/>
              <a:t>("exit") || </a:t>
            </a:r>
            <a:r>
              <a:rPr lang="en-ZA" dirty="0" err="1"/>
              <a:t>userInput.Contains</a:t>
            </a:r>
            <a:r>
              <a:rPr lang="en-ZA" dirty="0"/>
              <a:t>("bye")) </a:t>
            </a:r>
          </a:p>
          <a:p>
            <a:r>
              <a:rPr lang="en-ZA" b="1" dirty="0"/>
              <a:t>Sentiment Detection</a:t>
            </a:r>
            <a:r>
              <a:rPr lang="en-ZA" dirty="0"/>
              <a:t>:</a:t>
            </a:r>
          </a:p>
          <a:p>
            <a:r>
              <a:rPr lang="en-ZA" dirty="0" err="1"/>
              <a:t>csharp</a:t>
            </a:r>
            <a:endParaRPr lang="en-ZA" dirty="0"/>
          </a:p>
          <a:p>
            <a:r>
              <a:rPr lang="en-ZA" dirty="0" err="1"/>
              <a:t>CopyEdit</a:t>
            </a:r>
            <a:endParaRPr lang="en-ZA" dirty="0"/>
          </a:p>
          <a:p>
            <a:r>
              <a:rPr lang="en-ZA" dirty="0" err="1"/>
              <a:t>HandleSentiment</a:t>
            </a:r>
            <a:r>
              <a:rPr lang="en-ZA" dirty="0"/>
              <a:t>(</a:t>
            </a:r>
            <a:r>
              <a:rPr lang="en-ZA" dirty="0" err="1"/>
              <a:t>userInput</a:t>
            </a:r>
            <a:r>
              <a:rPr lang="en-ZA" dirty="0"/>
              <a:t>) </a:t>
            </a:r>
          </a:p>
          <a:p>
            <a:r>
              <a:rPr lang="en-ZA" b="1" dirty="0"/>
              <a:t>Static Keyword Responses</a:t>
            </a:r>
            <a:r>
              <a:rPr lang="en-ZA" dirty="0"/>
              <a:t>:</a:t>
            </a:r>
          </a:p>
          <a:p>
            <a:r>
              <a:rPr lang="en-ZA" dirty="0" err="1"/>
              <a:t>csharp</a:t>
            </a:r>
            <a:endParaRPr lang="en-ZA" dirty="0"/>
          </a:p>
          <a:p>
            <a:r>
              <a:rPr lang="en-ZA" dirty="0" err="1"/>
              <a:t>CopyEdit</a:t>
            </a:r>
            <a:endParaRPr lang="en-ZA" dirty="0"/>
          </a:p>
          <a:p>
            <a:r>
              <a:rPr lang="en-ZA" dirty="0" err="1"/>
              <a:t>HandleKeywordResponses</a:t>
            </a:r>
            <a:r>
              <a:rPr lang="en-ZA" dirty="0"/>
              <a:t>(</a:t>
            </a:r>
            <a:r>
              <a:rPr lang="en-ZA" dirty="0" err="1"/>
              <a:t>userInput</a:t>
            </a:r>
            <a:r>
              <a:rPr lang="en-ZA" dirty="0"/>
              <a:t>) </a:t>
            </a:r>
          </a:p>
          <a:p>
            <a:r>
              <a:rPr lang="en-ZA" b="1" dirty="0"/>
              <a:t>Random Responses by Topic</a:t>
            </a:r>
            <a:r>
              <a:rPr lang="en-ZA" dirty="0"/>
              <a:t>:</a:t>
            </a:r>
          </a:p>
          <a:p>
            <a:r>
              <a:rPr lang="en-ZA" dirty="0" err="1"/>
              <a:t>csharp</a:t>
            </a:r>
            <a:endParaRPr lang="en-ZA" dirty="0"/>
          </a:p>
          <a:p>
            <a:r>
              <a:rPr lang="en-ZA" dirty="0" err="1"/>
              <a:t>CopyEdit</a:t>
            </a:r>
            <a:endParaRPr lang="en-ZA" dirty="0"/>
          </a:p>
          <a:p>
            <a:r>
              <a:rPr lang="en-ZA" dirty="0" err="1"/>
              <a:t>HandleRandomResponses</a:t>
            </a:r>
            <a:r>
              <a:rPr lang="en-ZA" dirty="0"/>
              <a:t>(</a:t>
            </a:r>
            <a:r>
              <a:rPr lang="en-ZA" dirty="0" err="1"/>
              <a:t>userInput</a:t>
            </a:r>
            <a:r>
              <a:rPr lang="en-ZA" dirty="0"/>
              <a:t>) </a:t>
            </a:r>
          </a:p>
          <a:p>
            <a:r>
              <a:rPr lang="en-ZA" b="1" dirty="0"/>
              <a:t>Phishing “more” Trigger</a:t>
            </a:r>
            <a:r>
              <a:rPr lang="en-ZA" dirty="0"/>
              <a:t>:</a:t>
            </a:r>
          </a:p>
          <a:p>
            <a:r>
              <a:rPr lang="en-ZA" dirty="0" err="1"/>
              <a:t>csharp</a:t>
            </a:r>
            <a:endParaRPr lang="en-ZA" dirty="0"/>
          </a:p>
          <a:p>
            <a:r>
              <a:rPr lang="en-ZA" dirty="0" err="1"/>
              <a:t>CopyEdit</a:t>
            </a:r>
            <a:endParaRPr lang="en-ZA" dirty="0"/>
          </a:p>
          <a:p>
            <a:r>
              <a:rPr lang="en-ZA" dirty="0"/>
              <a:t>if (!handled &amp;&amp; </a:t>
            </a:r>
            <a:r>
              <a:rPr lang="en-ZA" dirty="0" err="1"/>
              <a:t>userInput.Contains</a:t>
            </a:r>
            <a:r>
              <a:rPr lang="en-ZA" dirty="0"/>
              <a:t>("more") &amp;&amp; </a:t>
            </a:r>
            <a:r>
              <a:rPr lang="en-ZA" dirty="0" err="1"/>
              <a:t>currentTopic</a:t>
            </a:r>
            <a:r>
              <a:rPr lang="en-ZA" dirty="0"/>
              <a:t> == "phishing") </a:t>
            </a:r>
          </a:p>
          <a:p>
            <a:r>
              <a:rPr lang="en-ZA" b="1" dirty="0"/>
              <a:t>Interest </a:t>
            </a:r>
            <a:r>
              <a:rPr lang="en-ZA" b="1"/>
              <a:t>Memory</a:t>
            </a:r>
            <a:r>
              <a:rPr lang="en-ZA"/>
              <a:t>: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8051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FE709-768A-299A-0D6D-789CA12A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55000" lnSpcReduction="20000"/>
          </a:bodyPr>
          <a:lstStyle/>
          <a:p>
            <a:r>
              <a:rPr lang="en-ZA" dirty="0" err="1"/>
              <a:t>csharp</a:t>
            </a:r>
            <a:endParaRPr lang="en-ZA" dirty="0"/>
          </a:p>
          <a:p>
            <a:r>
              <a:rPr lang="en-ZA" dirty="0" err="1"/>
              <a:t>CopyEdit</a:t>
            </a:r>
            <a:endParaRPr lang="en-ZA" dirty="0"/>
          </a:p>
          <a:p>
            <a:r>
              <a:rPr lang="en-ZA" dirty="0"/>
              <a:t>if (!handled &amp;&amp; </a:t>
            </a:r>
            <a:r>
              <a:rPr lang="en-ZA" dirty="0" err="1"/>
              <a:t>userInput.Contains</a:t>
            </a:r>
            <a:r>
              <a:rPr lang="en-ZA" dirty="0"/>
              <a:t>("interested in")) </a:t>
            </a:r>
          </a:p>
          <a:p>
            <a:r>
              <a:rPr lang="en-ZA" b="1" dirty="0"/>
              <a:t>Reminder</a:t>
            </a:r>
            <a:r>
              <a:rPr lang="en-ZA" dirty="0"/>
              <a:t>:</a:t>
            </a:r>
          </a:p>
          <a:p>
            <a:r>
              <a:rPr lang="en-ZA" dirty="0" err="1"/>
              <a:t>csharp</a:t>
            </a:r>
            <a:endParaRPr lang="en-ZA" dirty="0"/>
          </a:p>
          <a:p>
            <a:r>
              <a:rPr lang="en-ZA" dirty="0" err="1"/>
              <a:t>CopyEdit</a:t>
            </a:r>
            <a:endParaRPr lang="en-ZA" dirty="0"/>
          </a:p>
          <a:p>
            <a:r>
              <a:rPr lang="en-ZA" dirty="0"/>
              <a:t>if (!handled &amp;&amp; </a:t>
            </a:r>
            <a:r>
              <a:rPr lang="en-ZA" dirty="0" err="1"/>
              <a:t>userData.ContainsKey</a:t>
            </a:r>
            <a:r>
              <a:rPr lang="en-ZA" dirty="0"/>
              <a:t>("interest") &amp;&amp; </a:t>
            </a:r>
            <a:r>
              <a:rPr lang="en-ZA" dirty="0" err="1"/>
              <a:t>userInput.Contains</a:t>
            </a:r>
            <a:r>
              <a:rPr lang="en-ZA" dirty="0"/>
              <a:t>("remind me")) </a:t>
            </a:r>
          </a:p>
          <a:p>
            <a:r>
              <a:rPr lang="en-ZA" b="1" dirty="0"/>
              <a:t>Fallback</a:t>
            </a:r>
            <a:r>
              <a:rPr lang="en-ZA" dirty="0"/>
              <a:t>:</a:t>
            </a:r>
          </a:p>
          <a:p>
            <a:r>
              <a:rPr lang="en-ZA" dirty="0" err="1"/>
              <a:t>csharp</a:t>
            </a:r>
            <a:endParaRPr lang="en-ZA" dirty="0"/>
          </a:p>
          <a:p>
            <a:r>
              <a:rPr lang="en-ZA" dirty="0" err="1"/>
              <a:t>CopyEdit</a:t>
            </a:r>
            <a:endParaRPr lang="en-ZA" dirty="0"/>
          </a:p>
          <a:p>
            <a:r>
              <a:rPr lang="en-ZA" dirty="0" err="1"/>
              <a:t>TypeEffect</a:t>
            </a:r>
            <a:r>
              <a:rPr lang="en-ZA" dirty="0"/>
              <a:t>("Bot: I'm not sure I understand...") </a:t>
            </a:r>
          </a:p>
          <a:p>
            <a:r>
              <a:rPr lang="en-ZA" b="1" dirty="0"/>
              <a:t>🔊 3. Voice Integration</a:t>
            </a:r>
          </a:p>
          <a:p>
            <a:r>
              <a:rPr lang="en-ZA" b="1" dirty="0"/>
              <a:t>🎵 </a:t>
            </a:r>
            <a:r>
              <a:rPr lang="en-ZA" b="1" dirty="0" err="1"/>
              <a:t>PlayVoiceGreeting</a:t>
            </a:r>
            <a:r>
              <a:rPr lang="en-ZA" b="1" dirty="0"/>
              <a:t>():</a:t>
            </a:r>
          </a:p>
          <a:p>
            <a:r>
              <a:rPr lang="en-ZA" dirty="0" err="1"/>
              <a:t>csharp</a:t>
            </a:r>
            <a:endParaRPr lang="en-ZA" dirty="0"/>
          </a:p>
          <a:p>
            <a:r>
              <a:rPr lang="en-ZA" dirty="0" err="1"/>
              <a:t>CopyEdit</a:t>
            </a:r>
            <a:endParaRPr lang="en-ZA" dirty="0"/>
          </a:p>
          <a:p>
            <a:r>
              <a:rPr lang="en-ZA" dirty="0"/>
              <a:t>string </a:t>
            </a:r>
            <a:r>
              <a:rPr lang="en-ZA" dirty="0" err="1"/>
              <a:t>filePath</a:t>
            </a:r>
            <a:r>
              <a:rPr lang="en-ZA" dirty="0"/>
              <a:t> = </a:t>
            </a:r>
            <a:r>
              <a:rPr lang="en-ZA" dirty="0" err="1"/>
              <a:t>System.IO.Path.Combine</a:t>
            </a:r>
            <a:r>
              <a:rPr lang="en-ZA" dirty="0"/>
              <a:t>(</a:t>
            </a:r>
            <a:r>
              <a:rPr lang="en-ZA" dirty="0" err="1"/>
              <a:t>AppDomain.CurrentDomain.BaseDirectory</a:t>
            </a:r>
            <a:r>
              <a:rPr lang="en-ZA" dirty="0"/>
              <a:t>, "</a:t>
            </a:r>
            <a:r>
              <a:rPr lang="en-ZA" dirty="0" err="1"/>
              <a:t>voice.wav</a:t>
            </a:r>
            <a:r>
              <a:rPr lang="en-ZA" dirty="0"/>
              <a:t>"); using (</a:t>
            </a:r>
            <a:r>
              <a:rPr lang="en-ZA" dirty="0" err="1"/>
              <a:t>SoundPlayer</a:t>
            </a:r>
            <a:r>
              <a:rPr lang="en-ZA" dirty="0"/>
              <a:t> player = new </a:t>
            </a:r>
            <a:r>
              <a:rPr lang="en-ZA" dirty="0" err="1"/>
              <a:t>SoundPlayer</a:t>
            </a:r>
            <a:r>
              <a:rPr lang="en-ZA" dirty="0"/>
              <a:t>(</a:t>
            </a:r>
            <a:r>
              <a:rPr lang="en-ZA" dirty="0" err="1"/>
              <a:t>filePath</a:t>
            </a:r>
            <a:r>
              <a:rPr lang="en-ZA" dirty="0"/>
              <a:t>)) { </a:t>
            </a:r>
            <a:r>
              <a:rPr lang="en-ZA" dirty="0" err="1"/>
              <a:t>player.PlaySync</a:t>
            </a:r>
            <a:r>
              <a:rPr lang="en-ZA" dirty="0"/>
              <a:t>(); } </a:t>
            </a:r>
          </a:p>
          <a:p>
            <a:r>
              <a:rPr lang="en-ZA" dirty="0"/>
              <a:t>Uses the </a:t>
            </a:r>
            <a:r>
              <a:rPr lang="en-ZA" dirty="0" err="1"/>
              <a:t>System.Media.SoundPlayer</a:t>
            </a:r>
            <a:r>
              <a:rPr lang="en-ZA" dirty="0"/>
              <a:t> class.</a:t>
            </a:r>
          </a:p>
          <a:p>
            <a:r>
              <a:rPr lang="en-ZA" dirty="0" err="1"/>
              <a:t>PlaySync</a:t>
            </a:r>
            <a:r>
              <a:rPr lang="en-ZA" dirty="0"/>
              <a:t>() ensures the greeting completes </a:t>
            </a:r>
            <a:r>
              <a:rPr lang="en-ZA" b="1" dirty="0"/>
              <a:t>before</a:t>
            </a:r>
            <a:r>
              <a:rPr lang="en-ZA" dirty="0"/>
              <a:t> the conversation starts.</a:t>
            </a:r>
          </a:p>
          <a:p>
            <a:r>
              <a:rPr lang="en-ZA" dirty="0"/>
              <a:t>Error handling is implemented via a try-catch.</a:t>
            </a:r>
          </a:p>
          <a:p>
            <a:r>
              <a:rPr lang="en-ZA" dirty="0"/>
              <a:t>✔ </a:t>
            </a:r>
            <a:r>
              <a:rPr lang="en-ZA" b="1" dirty="0"/>
              <a:t>Technique</a:t>
            </a:r>
            <a:r>
              <a:rPr lang="en-ZA" dirty="0"/>
              <a:t>: Uses local file system path resolution to ensure portability.</a:t>
            </a:r>
          </a:p>
          <a:p>
            <a:r>
              <a:rPr lang="en-ZA" b="1" dirty="0"/>
              <a:t>🎨 4. Formatting &amp; Aesthetics</a:t>
            </a:r>
          </a:p>
          <a:p>
            <a:r>
              <a:rPr lang="en-ZA" b="1" dirty="0"/>
              <a:t>🧑‍🎨 Console Formatting:</a:t>
            </a:r>
          </a:p>
          <a:p>
            <a:r>
              <a:rPr lang="en-ZA" dirty="0" err="1"/>
              <a:t>Console.ForegroundColor</a:t>
            </a:r>
            <a:r>
              <a:rPr lang="en-ZA" dirty="0"/>
              <a:t> is used to differentiate bot and user messages:</a:t>
            </a:r>
          </a:p>
          <a:p>
            <a:pPr lvl="1"/>
            <a:r>
              <a:rPr lang="en-ZA" dirty="0"/>
              <a:t>Cyan for bot</a:t>
            </a:r>
          </a:p>
        </p:txBody>
      </p:sp>
    </p:spTree>
    <p:extLst>
      <p:ext uri="{BB962C8B-B14F-4D97-AF65-F5344CB8AC3E}">
        <p14:creationId xmlns:p14="http://schemas.microsoft.com/office/powerpoint/2010/main" val="43387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FE709-768A-299A-0D6D-789CA12A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55000" lnSpcReduction="20000"/>
          </a:bodyPr>
          <a:lstStyle/>
          <a:p>
            <a:pPr lvl="1"/>
            <a:r>
              <a:rPr lang="en-ZA"/>
              <a:t>Yellow </a:t>
            </a:r>
            <a:r>
              <a:rPr lang="en-ZA" dirty="0"/>
              <a:t>for user</a:t>
            </a:r>
          </a:p>
          <a:p>
            <a:r>
              <a:rPr lang="en-ZA" dirty="0" err="1"/>
              <a:t>Console.Clear</a:t>
            </a:r>
            <a:r>
              <a:rPr lang="en-ZA" dirty="0"/>
              <a:t>() clears the screen at startup.</a:t>
            </a:r>
          </a:p>
          <a:p>
            <a:r>
              <a:rPr lang="en-ZA" dirty="0" err="1"/>
              <a:t>Console.Title</a:t>
            </a:r>
            <a:r>
              <a:rPr lang="en-ZA" dirty="0"/>
              <a:t> customizes the console window title.</a:t>
            </a:r>
          </a:p>
          <a:p>
            <a:r>
              <a:rPr lang="en-ZA" b="1" dirty="0"/>
              <a:t>🔠 Typewriter Effect:</a:t>
            </a:r>
          </a:p>
          <a:p>
            <a:r>
              <a:rPr lang="en-ZA" dirty="0" err="1"/>
              <a:t>csharp</a:t>
            </a:r>
            <a:endParaRPr lang="en-ZA" dirty="0"/>
          </a:p>
          <a:p>
            <a:r>
              <a:rPr lang="en-ZA" dirty="0" err="1"/>
              <a:t>CopyEdit</a:t>
            </a:r>
            <a:endParaRPr lang="en-ZA" dirty="0"/>
          </a:p>
          <a:p>
            <a:r>
              <a:rPr lang="en-ZA" dirty="0"/>
              <a:t>static void </a:t>
            </a:r>
            <a:r>
              <a:rPr lang="en-ZA" dirty="0" err="1"/>
              <a:t>TypeEffect</a:t>
            </a:r>
            <a:r>
              <a:rPr lang="en-ZA" dirty="0"/>
              <a:t>(string message, int delay = 30) </a:t>
            </a:r>
          </a:p>
          <a:p>
            <a:r>
              <a:rPr lang="en-ZA" dirty="0"/>
              <a:t>Loops over each character with a </a:t>
            </a:r>
            <a:r>
              <a:rPr lang="en-ZA" dirty="0" err="1"/>
              <a:t>Thread.Sleep</a:t>
            </a:r>
            <a:r>
              <a:rPr lang="en-ZA" dirty="0"/>
              <a:t>(delay) to simulate typing.</a:t>
            </a:r>
          </a:p>
          <a:p>
            <a:r>
              <a:rPr lang="en-ZA" dirty="0"/>
              <a:t>Adds engagement and polish.</a:t>
            </a:r>
          </a:p>
          <a:p>
            <a:r>
              <a:rPr lang="en-ZA" b="1" dirty="0"/>
              <a:t>🤖 ASCII Art:</a:t>
            </a:r>
          </a:p>
          <a:p>
            <a:r>
              <a:rPr lang="en-ZA" dirty="0" err="1"/>
              <a:t>csharp</a:t>
            </a:r>
            <a:endParaRPr lang="en-ZA" dirty="0"/>
          </a:p>
          <a:p>
            <a:r>
              <a:rPr lang="en-ZA" dirty="0" err="1"/>
              <a:t>CopyEdit</a:t>
            </a:r>
            <a:endParaRPr lang="en-ZA" dirty="0"/>
          </a:p>
          <a:p>
            <a:r>
              <a:rPr lang="en-ZA" dirty="0" err="1"/>
              <a:t>DisplayAsciiImage</a:t>
            </a:r>
            <a:r>
              <a:rPr lang="en-ZA" dirty="0"/>
              <a:t>() </a:t>
            </a:r>
          </a:p>
          <a:p>
            <a:r>
              <a:rPr lang="en-ZA" dirty="0"/>
              <a:t>Static array of strings representing a bot face.</a:t>
            </a:r>
          </a:p>
          <a:p>
            <a:r>
              <a:rPr lang="en-ZA" dirty="0"/>
              <a:t>Printed once at startup for visual appeal.</a:t>
            </a:r>
          </a:p>
          <a:p>
            <a:r>
              <a:rPr lang="en-ZA" b="1" dirty="0"/>
              <a:t>🧱 Dividers:</a:t>
            </a:r>
          </a:p>
          <a:p>
            <a:r>
              <a:rPr lang="en-ZA" dirty="0" err="1"/>
              <a:t>csharp</a:t>
            </a:r>
            <a:endParaRPr lang="en-ZA" dirty="0"/>
          </a:p>
          <a:p>
            <a:r>
              <a:rPr lang="en-ZA" dirty="0" err="1"/>
              <a:t>CopyEdit</a:t>
            </a:r>
            <a:endParaRPr lang="en-ZA" dirty="0"/>
          </a:p>
          <a:p>
            <a:r>
              <a:rPr lang="en-ZA" dirty="0" err="1"/>
              <a:t>PrintDivider</a:t>
            </a:r>
            <a:r>
              <a:rPr lang="en-ZA" dirty="0"/>
              <a:t>() </a:t>
            </a:r>
          </a:p>
          <a:p>
            <a:r>
              <a:rPr lang="en-ZA" dirty="0"/>
              <a:t>Used for logical and visual separation between interactions.</a:t>
            </a:r>
          </a:p>
          <a:p>
            <a:r>
              <a:rPr lang="en-ZA" b="1" dirty="0"/>
              <a:t>📦 5. Data Management</a:t>
            </a:r>
          </a:p>
          <a:p>
            <a:r>
              <a:rPr lang="en-ZA" dirty="0" err="1"/>
              <a:t>userData</a:t>
            </a:r>
            <a:r>
              <a:rPr lang="en-ZA" dirty="0"/>
              <a:t>: Dictionary storing dynamic information like user name and interest.</a:t>
            </a:r>
          </a:p>
          <a:p>
            <a:r>
              <a:rPr lang="en-ZA" dirty="0" err="1"/>
              <a:t>currentTopic</a:t>
            </a:r>
            <a:r>
              <a:rPr lang="en-ZA" dirty="0"/>
              <a:t>: Stores the last recognized topic (used to give context-specific answers, like phishing).</a:t>
            </a:r>
          </a:p>
          <a:p>
            <a:r>
              <a:rPr lang="en-ZA" dirty="0"/>
              <a:t>Random: Used to cycle through multiple phishing responses.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236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</TotalTime>
  <Words>588</Words>
  <Application>Microsoft Macintosh PowerPoint</Application>
  <PresentationFormat>Widescreen</PresentationFormat>
  <Paragraphs>98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Rockwell</vt:lpstr>
      <vt:lpstr>Rockwell Condensed</vt:lpstr>
      <vt:lpstr>Rockwell Extra Bold</vt:lpstr>
      <vt:lpstr>Wingdings</vt:lpstr>
      <vt:lpstr>Wood Type</vt:lpstr>
      <vt:lpstr>PROG6221 POE PART 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Luxolo Mqoqi</dc:creator>
  <cp:lastModifiedBy>Luxolo Mqoqi</cp:lastModifiedBy>
  <cp:revision>1</cp:revision>
  <dcterms:created xsi:type="dcterms:W3CDTF">2025-05-14T13:26:08Z</dcterms:created>
  <dcterms:modified xsi:type="dcterms:W3CDTF">2025-05-14T13:30:23Z</dcterms:modified>
</cp:coreProperties>
</file>