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5" r:id="rId3"/>
    <p:sldId id="277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6" r:id="rId12"/>
    <p:sldId id="274" r:id="rId13"/>
    <p:sldId id="27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47" d="100"/>
          <a:sy n="47" d="100"/>
        </p:scale>
        <p:origin x="77" y="1123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4/4/2025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4/4/2025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4/4/2025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Cybersecurity Awareness </a:t>
            </a:r>
            <a:r>
              <a:rPr lang="en-US" dirty="0" err="1"/>
              <a:t>ChatBot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ST10455971_SISANDA_MAKHANYE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B50D9-5C25-EE4A-8C73-2E9DDD0FA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Conversation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0014E-11D5-E074-AC94-B8C6EFF00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&gt; What is phishing?</a:t>
            </a:r>
          </a:p>
          <a:p>
            <a:r>
              <a:rPr lang="en-US" dirty="0"/>
              <a:t>Phishing is a scam where attackers trick you into revealing sensitive information. Always verify links before clicking!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017300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480FD-200A-C24F-9471-B0B6AE193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The Chatbot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0B015-5AB5-9CD1-43DF-BCAF51D0C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Promotes cybersecurity awareness</a:t>
            </a:r>
          </a:p>
          <a:p>
            <a:r>
              <a:rPr lang="en-US" dirty="0"/>
              <a:t>Easy to use, beginner-friendly console interface</a:t>
            </a:r>
          </a:p>
          <a:p>
            <a:r>
              <a:rPr lang="en-US" dirty="0"/>
              <a:t>Can be extended with more features 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13903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7A982-B546-FC05-5149-ED7135A55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Enhancements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B0889-6E7A-F1E9-06C2-52E0B2C0B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Connect to a live database of cybersecurity threats</a:t>
            </a:r>
          </a:p>
          <a:p>
            <a:r>
              <a:rPr lang="en-US" dirty="0"/>
              <a:t>Create a graphical version with WPF or Windows Forms</a:t>
            </a:r>
          </a:p>
          <a:p>
            <a:r>
              <a:rPr lang="en-US" dirty="0"/>
              <a:t>Implement advanced NLP for better responses</a:t>
            </a:r>
          </a:p>
          <a:p>
            <a:r>
              <a:rPr lang="en-US" dirty="0"/>
              <a:t>Add voice synthesis using </a:t>
            </a:r>
            <a:r>
              <a:rPr lang="en-US" dirty="0" err="1"/>
              <a:t>System.Speech.Synthesis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6463433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CE0C5-100D-F757-C455-3E3A839D7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0BD0A-122B-FC75-B25D-6CB593A7B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Cybersecurity Chatbot is a simple yet powerful  educational tool, combining programming techniques with a real-world purpose</a:t>
            </a:r>
          </a:p>
          <a:p>
            <a:r>
              <a:rPr lang="en-US" dirty="0"/>
              <a:t>Built using  C#</a:t>
            </a:r>
          </a:p>
          <a:p>
            <a:r>
              <a:rPr lang="en-US" dirty="0"/>
              <a:t>Demonstrates good practices in error handling, user interaction, and UI enhancement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888704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Content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Objective:</a:t>
            </a:r>
          </a:p>
          <a:p>
            <a:pPr lvl="1"/>
            <a:r>
              <a:rPr lang="en-US" dirty="0"/>
              <a:t>Introduce a chatbot that promotes cybersecurity awareness</a:t>
            </a:r>
          </a:p>
          <a:p>
            <a:r>
              <a:rPr lang="en-US" dirty="0"/>
              <a:t>Key Features:</a:t>
            </a:r>
          </a:p>
          <a:p>
            <a:pPr lvl="1"/>
            <a:r>
              <a:rPr lang="en-US" dirty="0"/>
              <a:t>Console UI</a:t>
            </a:r>
          </a:p>
          <a:p>
            <a:pPr lvl="1"/>
            <a:r>
              <a:rPr lang="en-US" dirty="0"/>
              <a:t>ASCII ART logo</a:t>
            </a:r>
          </a:p>
          <a:p>
            <a:pPr lvl="1"/>
            <a:r>
              <a:rPr lang="en-US" dirty="0"/>
              <a:t>Voice greeting</a:t>
            </a:r>
          </a:p>
          <a:p>
            <a:pPr lvl="1"/>
            <a:r>
              <a:rPr lang="en-US" dirty="0"/>
              <a:t>Typing simulation</a:t>
            </a:r>
          </a:p>
          <a:p>
            <a:pPr lvl="1"/>
            <a:r>
              <a:rPr lang="en-US" dirty="0"/>
              <a:t>User interaction and query handling</a:t>
            </a:r>
          </a:p>
          <a:p>
            <a:pPr lvl="1"/>
            <a:r>
              <a:rPr lang="en-US" dirty="0"/>
              <a:t>Input validation</a:t>
            </a:r>
          </a:p>
          <a:p>
            <a:pPr lvl="1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9252A-4199-4410-B43B-1DFA80041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57DC3-EC2F-3E8E-5E3C-CD552929A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Programming Language: C#</a:t>
            </a:r>
          </a:p>
          <a:p>
            <a:r>
              <a:rPr lang="en-US" dirty="0"/>
              <a:t>Platform: NET Console Application</a:t>
            </a:r>
          </a:p>
          <a:p>
            <a:r>
              <a:rPr lang="en-US" dirty="0"/>
              <a:t>Libraries:</a:t>
            </a:r>
          </a:p>
          <a:p>
            <a:pPr lvl="1"/>
            <a:r>
              <a:rPr lang="en-US" dirty="0" err="1"/>
              <a:t>System.Media</a:t>
            </a:r>
            <a:r>
              <a:rPr lang="en-US" dirty="0"/>
              <a:t> for audio playback</a:t>
            </a:r>
          </a:p>
          <a:p>
            <a:pPr lvl="1"/>
            <a:r>
              <a:rPr lang="en-US" dirty="0" err="1"/>
              <a:t>System.Threading</a:t>
            </a:r>
            <a:r>
              <a:rPr lang="en-US" dirty="0"/>
              <a:t> for delays</a:t>
            </a:r>
          </a:p>
          <a:p>
            <a:pPr lvl="1"/>
            <a:r>
              <a:rPr lang="en-US" dirty="0"/>
              <a:t>System.IO for file checking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857030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00B2F-0002-602D-6348-D74362412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Flow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F0F68-A532-7B4C-60D9-9E5F04398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Clear the console &amp; display ASCII logo</a:t>
            </a:r>
          </a:p>
          <a:p>
            <a:r>
              <a:rPr lang="en-US" dirty="0"/>
              <a:t>Play greeting audio</a:t>
            </a:r>
          </a:p>
          <a:p>
            <a:r>
              <a:rPr lang="en-US" dirty="0"/>
              <a:t>Ask user’s name</a:t>
            </a:r>
          </a:p>
          <a:p>
            <a:r>
              <a:rPr lang="en-US" dirty="0"/>
              <a:t>Greet user and explain purpose</a:t>
            </a:r>
          </a:p>
          <a:p>
            <a:r>
              <a:rPr lang="en-US" dirty="0"/>
              <a:t>Simulate typing with tips</a:t>
            </a:r>
          </a:p>
          <a:p>
            <a:r>
              <a:rPr lang="en-US" dirty="0"/>
              <a:t>Handle user questions</a:t>
            </a:r>
          </a:p>
          <a:p>
            <a:r>
              <a:rPr lang="en-US" dirty="0"/>
              <a:t>Validate input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858117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B41A8-FA54-51F7-07A9-041FED484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ASCII Logo &amp; Branding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6A806-21D6-DF7D-F2AE-05355E8D3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Function: DisplayAsciiLogo()</a:t>
            </a:r>
          </a:p>
          <a:p>
            <a:r>
              <a:rPr lang="en-US" dirty="0"/>
              <a:t>Uses console colors and ASCII text</a:t>
            </a:r>
          </a:p>
          <a:p>
            <a:r>
              <a:rPr lang="en-US" dirty="0"/>
              <a:t>Enhances branding and first impression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038730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318D3-A32A-FB25-1F50-D511BA3FF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Voice Greeting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5E511-9FAD-C0C5-5507-39D897CBE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Function: </a:t>
            </a:r>
            <a:r>
              <a:rPr lang="en-US" dirty="0" err="1"/>
              <a:t>PlayVoiceGreeting</a:t>
            </a:r>
            <a:r>
              <a:rPr lang="en-US" dirty="0"/>
              <a:t>()</a:t>
            </a:r>
          </a:p>
          <a:p>
            <a:r>
              <a:rPr lang="en-US" dirty="0"/>
              <a:t>Uses </a:t>
            </a:r>
            <a:r>
              <a:rPr lang="en-US" dirty="0" err="1"/>
              <a:t>SoundPlayer</a:t>
            </a:r>
            <a:r>
              <a:rPr lang="en-US" dirty="0"/>
              <a:t> to play a .wav file</a:t>
            </a:r>
          </a:p>
          <a:p>
            <a:r>
              <a:rPr lang="en-US" dirty="0"/>
              <a:t>Add a welcoming and human-like feel</a:t>
            </a:r>
          </a:p>
          <a:p>
            <a:r>
              <a:rPr lang="en-US" dirty="0"/>
              <a:t>Includes errors handling if file not found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545902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3F8DD-8046-1B50-0B21-3EA5A6693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Typing Effect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57BF3-0AAB-5760-836F-295FCB7D8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Function: </a:t>
            </a:r>
            <a:r>
              <a:rPr lang="en-US" dirty="0" err="1"/>
              <a:t>TypeText</a:t>
            </a:r>
            <a:r>
              <a:rPr lang="en-US" dirty="0"/>
              <a:t>(string message)</a:t>
            </a:r>
          </a:p>
          <a:p>
            <a:r>
              <a:rPr lang="en-US" dirty="0"/>
              <a:t>Uses </a:t>
            </a:r>
            <a:r>
              <a:rPr lang="en-US" dirty="0" err="1"/>
              <a:t>Thread.Sleep</a:t>
            </a:r>
            <a:r>
              <a:rPr lang="en-US" dirty="0"/>
              <a:t>(50) per character</a:t>
            </a:r>
          </a:p>
          <a:p>
            <a:r>
              <a:rPr lang="en-US" dirty="0"/>
              <a:t>Mimics a natural chatbot typing feel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20645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67982-F97F-6D0E-397D-FDA4D388C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Interaction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2F640-809D-4EDF-69CC-5EE0310D5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Prompts user for name</a:t>
            </a:r>
          </a:p>
          <a:p>
            <a:r>
              <a:rPr lang="en-US" dirty="0"/>
              <a:t>Validation name input</a:t>
            </a:r>
          </a:p>
          <a:p>
            <a:r>
              <a:rPr lang="en-US" dirty="0"/>
              <a:t>Responds to:</a:t>
            </a:r>
          </a:p>
          <a:p>
            <a:pPr lvl="1"/>
            <a:r>
              <a:rPr lang="en-US" dirty="0"/>
              <a:t>“How are you?”</a:t>
            </a:r>
          </a:p>
          <a:p>
            <a:pPr lvl="1"/>
            <a:r>
              <a:rPr lang="en-US" dirty="0"/>
              <a:t>“What is your purpose?”</a:t>
            </a:r>
          </a:p>
          <a:p>
            <a:pPr lvl="1"/>
            <a:r>
              <a:rPr lang="en-US" dirty="0"/>
              <a:t>“What is phishing?”</a:t>
            </a:r>
          </a:p>
          <a:p>
            <a:pPr lvl="1"/>
            <a:r>
              <a:rPr lang="en-US" dirty="0"/>
              <a:t>“How to create a strong password?”</a:t>
            </a:r>
          </a:p>
          <a:p>
            <a:pPr lvl="1"/>
            <a:r>
              <a:rPr lang="en-US" dirty="0"/>
              <a:t>“What is safe browsing?”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565708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1C4EC-F8E4-2E09-CEC0-71413640A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Validation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0C10A-0C08-CC33-B565-FF3EFC4E9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Function: InputValidation()</a:t>
            </a:r>
          </a:p>
          <a:p>
            <a:r>
              <a:rPr lang="en-US" dirty="0"/>
              <a:t>Ensures user enters a question on the code</a:t>
            </a:r>
          </a:p>
          <a:p>
            <a:r>
              <a:rPr lang="en-US" dirty="0"/>
              <a:t>Responds differently to empty input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053628467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78</TotalTime>
  <Words>346</Words>
  <Application>Microsoft Office PowerPoint</Application>
  <PresentationFormat>Widescreen</PresentationFormat>
  <Paragraphs>69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Candara</vt:lpstr>
      <vt:lpstr>Consolas</vt:lpstr>
      <vt:lpstr>Tech Computer 16x9</vt:lpstr>
      <vt:lpstr>Cybersecurity Awareness ChatBot</vt:lpstr>
      <vt:lpstr>Content</vt:lpstr>
      <vt:lpstr>Technologies Used</vt:lpstr>
      <vt:lpstr>Application Flow</vt:lpstr>
      <vt:lpstr>ASCII Logo &amp; Branding</vt:lpstr>
      <vt:lpstr>Voice Greeting</vt:lpstr>
      <vt:lpstr>Typing Effect</vt:lpstr>
      <vt:lpstr>User Interaction</vt:lpstr>
      <vt:lpstr>Input Validation</vt:lpstr>
      <vt:lpstr>Sample Conversation</vt:lpstr>
      <vt:lpstr>Benefits of The Chatbot</vt:lpstr>
      <vt:lpstr>Future Enhancements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Sisanda Tsiamo Stella Makhanye</dc:creator>
  <cp:lastModifiedBy>Sisanda Tsiamo Stella Makhanye</cp:lastModifiedBy>
  <cp:revision>1</cp:revision>
  <dcterms:created xsi:type="dcterms:W3CDTF">2025-04-04T11:20:53Z</dcterms:created>
  <dcterms:modified xsi:type="dcterms:W3CDTF">2025-04-04T12:38:57Z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