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1" r:id="rId5"/>
    <p:sldId id="262" r:id="rId6"/>
    <p:sldId id="260" r:id="rId7"/>
    <p:sldId id="259"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1" d="100"/>
          <a:sy n="41"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57B3B-4895-4217-A819-140F1115E06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D1652AD-72F8-4FC4-9721-667279AC14E6}">
      <dgm:prSet/>
      <dgm:spPr/>
      <dgm:t>
        <a:bodyPr/>
        <a:lstStyle/>
        <a:p>
          <a:r>
            <a:rPr lang="en-US" b="1"/>
            <a:t>Introduction</a:t>
          </a:r>
          <a:endParaRPr lang="en-US"/>
        </a:p>
      </dgm:t>
    </dgm:pt>
    <dgm:pt modelId="{5ECB8777-ECCA-49B5-8F4C-C04B912B6730}" type="parTrans" cxnId="{C5A46632-D385-434E-BD3C-D2E810646EAC}">
      <dgm:prSet/>
      <dgm:spPr/>
      <dgm:t>
        <a:bodyPr/>
        <a:lstStyle/>
        <a:p>
          <a:endParaRPr lang="en-US"/>
        </a:p>
      </dgm:t>
    </dgm:pt>
    <dgm:pt modelId="{5487A72D-582B-41BE-94EC-2E73C0B0F022}" type="sibTrans" cxnId="{C5A46632-D385-434E-BD3C-D2E810646EAC}">
      <dgm:prSet/>
      <dgm:spPr/>
      <dgm:t>
        <a:bodyPr/>
        <a:lstStyle/>
        <a:p>
          <a:endParaRPr lang="en-US"/>
        </a:p>
      </dgm:t>
    </dgm:pt>
    <dgm:pt modelId="{91FA59A5-E427-4014-9F46-CD00DD310296}">
      <dgm:prSet/>
      <dgm:spPr/>
      <dgm:t>
        <a:bodyPr/>
        <a:lstStyle/>
        <a:p>
          <a:r>
            <a:rPr lang="en-US" b="1"/>
            <a:t>Title</a:t>
          </a:r>
          <a:r>
            <a:rPr lang="en-US"/>
            <a:t>: Introduction to SECUNET Chatbot</a:t>
          </a:r>
        </a:p>
      </dgm:t>
    </dgm:pt>
    <dgm:pt modelId="{FD610E6D-DBC0-4BEE-B3A3-F6AD51B95A64}" type="parTrans" cxnId="{EDCF8EFF-4D67-47AF-9CA7-D324E9447D9E}">
      <dgm:prSet/>
      <dgm:spPr/>
      <dgm:t>
        <a:bodyPr/>
        <a:lstStyle/>
        <a:p>
          <a:endParaRPr lang="en-US"/>
        </a:p>
      </dgm:t>
    </dgm:pt>
    <dgm:pt modelId="{24869004-9AFF-401C-93CE-E0D806F10181}" type="sibTrans" cxnId="{EDCF8EFF-4D67-47AF-9CA7-D324E9447D9E}">
      <dgm:prSet/>
      <dgm:spPr/>
      <dgm:t>
        <a:bodyPr/>
        <a:lstStyle/>
        <a:p>
          <a:endParaRPr lang="en-US"/>
        </a:p>
      </dgm:t>
    </dgm:pt>
    <dgm:pt modelId="{33D40EA2-0D7D-4896-9BE9-DE8B326666BE}">
      <dgm:prSet/>
      <dgm:spPr/>
      <dgm:t>
        <a:bodyPr/>
        <a:lstStyle/>
        <a:p>
          <a:r>
            <a:rPr lang="en-US" b="1"/>
            <a:t>Content</a:t>
          </a:r>
          <a:r>
            <a:rPr lang="en-US"/>
            <a:t>:</a:t>
          </a:r>
        </a:p>
      </dgm:t>
    </dgm:pt>
    <dgm:pt modelId="{70276155-95CA-4D65-91BC-8A029DE0B019}" type="parTrans" cxnId="{35F12F89-28BF-45B2-8746-4833DEEBC16D}">
      <dgm:prSet/>
      <dgm:spPr/>
      <dgm:t>
        <a:bodyPr/>
        <a:lstStyle/>
        <a:p>
          <a:endParaRPr lang="en-US"/>
        </a:p>
      </dgm:t>
    </dgm:pt>
    <dgm:pt modelId="{89E11FAD-34E9-459E-BB07-0567FA7A0EB3}" type="sibTrans" cxnId="{35F12F89-28BF-45B2-8746-4833DEEBC16D}">
      <dgm:prSet/>
      <dgm:spPr/>
      <dgm:t>
        <a:bodyPr/>
        <a:lstStyle/>
        <a:p>
          <a:endParaRPr lang="en-US"/>
        </a:p>
      </dgm:t>
    </dgm:pt>
    <dgm:pt modelId="{43900BBF-AD62-4798-B457-9E6373E4112E}">
      <dgm:prSet/>
      <dgm:spPr/>
      <dgm:t>
        <a:bodyPr/>
        <a:lstStyle/>
        <a:p>
          <a:r>
            <a:rPr lang="en-US"/>
            <a:t>This is a simple chatbot application designed to assist users with cybersecurity awareness.</a:t>
          </a:r>
        </a:p>
      </dgm:t>
    </dgm:pt>
    <dgm:pt modelId="{7B5D8CB5-3571-4B08-873F-26F190DAAC31}" type="parTrans" cxnId="{ACA5C43D-3A77-4001-BA42-F97FA6DC7EC4}">
      <dgm:prSet/>
      <dgm:spPr/>
      <dgm:t>
        <a:bodyPr/>
        <a:lstStyle/>
        <a:p>
          <a:endParaRPr lang="en-US"/>
        </a:p>
      </dgm:t>
    </dgm:pt>
    <dgm:pt modelId="{4E913185-5740-4255-895C-66466EA78B4D}" type="sibTrans" cxnId="{ACA5C43D-3A77-4001-BA42-F97FA6DC7EC4}">
      <dgm:prSet/>
      <dgm:spPr/>
      <dgm:t>
        <a:bodyPr/>
        <a:lstStyle/>
        <a:p>
          <a:endParaRPr lang="en-US"/>
        </a:p>
      </dgm:t>
    </dgm:pt>
    <dgm:pt modelId="{4AE5B074-9657-4B0F-9489-56500B45ACDC}">
      <dgm:prSet/>
      <dgm:spPr/>
      <dgm:t>
        <a:bodyPr/>
        <a:lstStyle/>
        <a:p>
          <a:r>
            <a:rPr lang="en-US"/>
            <a:t>It uses speech synthesis to engage users and provides essential tips for online security.</a:t>
          </a:r>
        </a:p>
      </dgm:t>
    </dgm:pt>
    <dgm:pt modelId="{A3DB3AC9-A23F-4E9E-AD3A-9F1FD32C1B28}" type="parTrans" cxnId="{179E5E3B-E34F-4465-9913-516FC1CDEDEB}">
      <dgm:prSet/>
      <dgm:spPr/>
      <dgm:t>
        <a:bodyPr/>
        <a:lstStyle/>
        <a:p>
          <a:endParaRPr lang="en-US"/>
        </a:p>
      </dgm:t>
    </dgm:pt>
    <dgm:pt modelId="{CE69ED82-9E73-4631-8BBC-F29E3191AB9D}" type="sibTrans" cxnId="{179E5E3B-E34F-4465-9913-516FC1CDEDEB}">
      <dgm:prSet/>
      <dgm:spPr/>
      <dgm:t>
        <a:bodyPr/>
        <a:lstStyle/>
        <a:p>
          <a:endParaRPr lang="en-US"/>
        </a:p>
      </dgm:t>
    </dgm:pt>
    <dgm:pt modelId="{2F25B8A0-E8E0-4540-97A5-082A85EDC3EF}">
      <dgm:prSet/>
      <dgm:spPr/>
      <dgm:t>
        <a:bodyPr/>
        <a:lstStyle/>
        <a:p>
          <a:r>
            <a:rPr lang="en-US"/>
            <a:t>The chatbot is part of a larger cybersecurity awareness program.</a:t>
          </a:r>
        </a:p>
      </dgm:t>
    </dgm:pt>
    <dgm:pt modelId="{13DBBF25-3B9F-4C83-8742-766CAAF42CDD}" type="parTrans" cxnId="{54413277-C2BE-48D6-9A49-43AB00BECE2A}">
      <dgm:prSet/>
      <dgm:spPr/>
      <dgm:t>
        <a:bodyPr/>
        <a:lstStyle/>
        <a:p>
          <a:endParaRPr lang="en-US"/>
        </a:p>
      </dgm:t>
    </dgm:pt>
    <dgm:pt modelId="{FFD6FD55-AE8A-47D8-98CC-21557F9D2D70}" type="sibTrans" cxnId="{54413277-C2BE-48D6-9A49-43AB00BECE2A}">
      <dgm:prSet/>
      <dgm:spPr/>
      <dgm:t>
        <a:bodyPr/>
        <a:lstStyle/>
        <a:p>
          <a:endParaRPr lang="en-US"/>
        </a:p>
      </dgm:t>
    </dgm:pt>
    <dgm:pt modelId="{49E03429-DA82-4558-8607-BD05BF1F3B22}" type="pres">
      <dgm:prSet presAssocID="{B9A57B3B-4895-4217-A819-140F1115E069}" presName="linear" presStyleCnt="0">
        <dgm:presLayoutVars>
          <dgm:dir/>
          <dgm:animLvl val="lvl"/>
          <dgm:resizeHandles val="exact"/>
        </dgm:presLayoutVars>
      </dgm:prSet>
      <dgm:spPr/>
    </dgm:pt>
    <dgm:pt modelId="{3591227D-6672-4021-B2AD-7B20BB3B6337}" type="pres">
      <dgm:prSet presAssocID="{ED1652AD-72F8-4FC4-9721-667279AC14E6}" presName="parentLin" presStyleCnt="0"/>
      <dgm:spPr/>
    </dgm:pt>
    <dgm:pt modelId="{48248F40-9FED-43CD-938E-CCA55A25C485}" type="pres">
      <dgm:prSet presAssocID="{ED1652AD-72F8-4FC4-9721-667279AC14E6}" presName="parentLeftMargin" presStyleLbl="node1" presStyleIdx="0" presStyleCnt="3"/>
      <dgm:spPr/>
    </dgm:pt>
    <dgm:pt modelId="{DE3F7C88-1AEE-462E-A12B-87ECC3592B28}" type="pres">
      <dgm:prSet presAssocID="{ED1652AD-72F8-4FC4-9721-667279AC14E6}" presName="parentText" presStyleLbl="node1" presStyleIdx="0" presStyleCnt="3">
        <dgm:presLayoutVars>
          <dgm:chMax val="0"/>
          <dgm:bulletEnabled val="1"/>
        </dgm:presLayoutVars>
      </dgm:prSet>
      <dgm:spPr/>
    </dgm:pt>
    <dgm:pt modelId="{655D453D-31B4-4F32-B0AD-33C061AAB90F}" type="pres">
      <dgm:prSet presAssocID="{ED1652AD-72F8-4FC4-9721-667279AC14E6}" presName="negativeSpace" presStyleCnt="0"/>
      <dgm:spPr/>
    </dgm:pt>
    <dgm:pt modelId="{347CF47D-C66D-47B9-AD99-E65F2DC6B79A}" type="pres">
      <dgm:prSet presAssocID="{ED1652AD-72F8-4FC4-9721-667279AC14E6}" presName="childText" presStyleLbl="conFgAcc1" presStyleIdx="0" presStyleCnt="3">
        <dgm:presLayoutVars>
          <dgm:bulletEnabled val="1"/>
        </dgm:presLayoutVars>
      </dgm:prSet>
      <dgm:spPr/>
    </dgm:pt>
    <dgm:pt modelId="{F4597051-6A40-42D4-8522-F7C19D8A383D}" type="pres">
      <dgm:prSet presAssocID="{5487A72D-582B-41BE-94EC-2E73C0B0F022}" presName="spaceBetweenRectangles" presStyleCnt="0"/>
      <dgm:spPr/>
    </dgm:pt>
    <dgm:pt modelId="{FD8C3E43-4AB6-402E-9A30-18E556011942}" type="pres">
      <dgm:prSet presAssocID="{91FA59A5-E427-4014-9F46-CD00DD310296}" presName="parentLin" presStyleCnt="0"/>
      <dgm:spPr/>
    </dgm:pt>
    <dgm:pt modelId="{4BA9E23F-0A6B-42C8-88CD-34D4B573ACF9}" type="pres">
      <dgm:prSet presAssocID="{91FA59A5-E427-4014-9F46-CD00DD310296}" presName="parentLeftMargin" presStyleLbl="node1" presStyleIdx="0" presStyleCnt="3"/>
      <dgm:spPr/>
    </dgm:pt>
    <dgm:pt modelId="{9DDF7453-CC3D-407C-A6AC-CA5D01CC4DF6}" type="pres">
      <dgm:prSet presAssocID="{91FA59A5-E427-4014-9F46-CD00DD310296}" presName="parentText" presStyleLbl="node1" presStyleIdx="1" presStyleCnt="3">
        <dgm:presLayoutVars>
          <dgm:chMax val="0"/>
          <dgm:bulletEnabled val="1"/>
        </dgm:presLayoutVars>
      </dgm:prSet>
      <dgm:spPr/>
    </dgm:pt>
    <dgm:pt modelId="{2BCBE802-84AF-41D1-9474-0850FBB4FAD7}" type="pres">
      <dgm:prSet presAssocID="{91FA59A5-E427-4014-9F46-CD00DD310296}" presName="negativeSpace" presStyleCnt="0"/>
      <dgm:spPr/>
    </dgm:pt>
    <dgm:pt modelId="{35C70649-E062-479E-8C6E-A14E7EC5925B}" type="pres">
      <dgm:prSet presAssocID="{91FA59A5-E427-4014-9F46-CD00DD310296}" presName="childText" presStyleLbl="conFgAcc1" presStyleIdx="1" presStyleCnt="3">
        <dgm:presLayoutVars>
          <dgm:bulletEnabled val="1"/>
        </dgm:presLayoutVars>
      </dgm:prSet>
      <dgm:spPr/>
    </dgm:pt>
    <dgm:pt modelId="{39F25E3C-6524-4927-A739-B8073699C1E3}" type="pres">
      <dgm:prSet presAssocID="{24869004-9AFF-401C-93CE-E0D806F10181}" presName="spaceBetweenRectangles" presStyleCnt="0"/>
      <dgm:spPr/>
    </dgm:pt>
    <dgm:pt modelId="{16136616-5752-4B95-B5FB-9C4822D8C13B}" type="pres">
      <dgm:prSet presAssocID="{33D40EA2-0D7D-4896-9BE9-DE8B326666BE}" presName="parentLin" presStyleCnt="0"/>
      <dgm:spPr/>
    </dgm:pt>
    <dgm:pt modelId="{9A6A33BC-17E3-4F7B-A83D-D73CF4BC51DB}" type="pres">
      <dgm:prSet presAssocID="{33D40EA2-0D7D-4896-9BE9-DE8B326666BE}" presName="parentLeftMargin" presStyleLbl="node1" presStyleIdx="1" presStyleCnt="3"/>
      <dgm:spPr/>
    </dgm:pt>
    <dgm:pt modelId="{D64F9AF4-E4F1-4B18-A6CD-EFC25801D94D}" type="pres">
      <dgm:prSet presAssocID="{33D40EA2-0D7D-4896-9BE9-DE8B326666BE}" presName="parentText" presStyleLbl="node1" presStyleIdx="2" presStyleCnt="3">
        <dgm:presLayoutVars>
          <dgm:chMax val="0"/>
          <dgm:bulletEnabled val="1"/>
        </dgm:presLayoutVars>
      </dgm:prSet>
      <dgm:spPr/>
    </dgm:pt>
    <dgm:pt modelId="{FC39C34D-024C-410C-86F7-E692781E4086}" type="pres">
      <dgm:prSet presAssocID="{33D40EA2-0D7D-4896-9BE9-DE8B326666BE}" presName="negativeSpace" presStyleCnt="0"/>
      <dgm:spPr/>
    </dgm:pt>
    <dgm:pt modelId="{237D6ED5-20E2-4380-A46D-4BDEA657CC0D}" type="pres">
      <dgm:prSet presAssocID="{33D40EA2-0D7D-4896-9BE9-DE8B326666BE}" presName="childText" presStyleLbl="conFgAcc1" presStyleIdx="2" presStyleCnt="3">
        <dgm:presLayoutVars>
          <dgm:bulletEnabled val="1"/>
        </dgm:presLayoutVars>
      </dgm:prSet>
      <dgm:spPr/>
    </dgm:pt>
  </dgm:ptLst>
  <dgm:cxnLst>
    <dgm:cxn modelId="{F37FEC1D-5FA0-4DB6-A4F5-B35FA59D048B}" type="presOf" srcId="{33D40EA2-0D7D-4896-9BE9-DE8B326666BE}" destId="{9A6A33BC-17E3-4F7B-A83D-D73CF4BC51DB}" srcOrd="0" destOrd="0" presId="urn:microsoft.com/office/officeart/2005/8/layout/list1"/>
    <dgm:cxn modelId="{C5A46632-D385-434E-BD3C-D2E810646EAC}" srcId="{B9A57B3B-4895-4217-A819-140F1115E069}" destId="{ED1652AD-72F8-4FC4-9721-667279AC14E6}" srcOrd="0" destOrd="0" parTransId="{5ECB8777-ECCA-49B5-8F4C-C04B912B6730}" sibTransId="{5487A72D-582B-41BE-94EC-2E73C0B0F022}"/>
    <dgm:cxn modelId="{179E5E3B-E34F-4465-9913-516FC1CDEDEB}" srcId="{33D40EA2-0D7D-4896-9BE9-DE8B326666BE}" destId="{4AE5B074-9657-4B0F-9489-56500B45ACDC}" srcOrd="1" destOrd="0" parTransId="{A3DB3AC9-A23F-4E9E-AD3A-9F1FD32C1B28}" sibTransId="{CE69ED82-9E73-4631-8BBC-F29E3191AB9D}"/>
    <dgm:cxn modelId="{ACA5C43D-3A77-4001-BA42-F97FA6DC7EC4}" srcId="{33D40EA2-0D7D-4896-9BE9-DE8B326666BE}" destId="{43900BBF-AD62-4798-B457-9E6373E4112E}" srcOrd="0" destOrd="0" parTransId="{7B5D8CB5-3571-4B08-873F-26F190DAAC31}" sibTransId="{4E913185-5740-4255-895C-66466EA78B4D}"/>
    <dgm:cxn modelId="{504C6E69-883D-4654-9B52-E2359F592887}" type="presOf" srcId="{43900BBF-AD62-4798-B457-9E6373E4112E}" destId="{237D6ED5-20E2-4380-A46D-4BDEA657CC0D}" srcOrd="0" destOrd="0" presId="urn:microsoft.com/office/officeart/2005/8/layout/list1"/>
    <dgm:cxn modelId="{AFDEB876-A563-4F29-849F-B367EE15CAE4}" type="presOf" srcId="{B9A57B3B-4895-4217-A819-140F1115E069}" destId="{49E03429-DA82-4558-8607-BD05BF1F3B22}" srcOrd="0" destOrd="0" presId="urn:microsoft.com/office/officeart/2005/8/layout/list1"/>
    <dgm:cxn modelId="{54413277-C2BE-48D6-9A49-43AB00BECE2A}" srcId="{33D40EA2-0D7D-4896-9BE9-DE8B326666BE}" destId="{2F25B8A0-E8E0-4540-97A5-082A85EDC3EF}" srcOrd="2" destOrd="0" parTransId="{13DBBF25-3B9F-4C83-8742-766CAAF42CDD}" sibTransId="{FFD6FD55-AE8A-47D8-98CC-21557F9D2D70}"/>
    <dgm:cxn modelId="{CD717781-24B7-42E2-9A02-29F64BDE1080}" type="presOf" srcId="{91FA59A5-E427-4014-9F46-CD00DD310296}" destId="{9DDF7453-CC3D-407C-A6AC-CA5D01CC4DF6}" srcOrd="1" destOrd="0" presId="urn:microsoft.com/office/officeart/2005/8/layout/list1"/>
    <dgm:cxn modelId="{B5150A87-8CB5-48F8-826E-1B0E1EBC96BB}" type="presOf" srcId="{2F25B8A0-E8E0-4540-97A5-082A85EDC3EF}" destId="{237D6ED5-20E2-4380-A46D-4BDEA657CC0D}" srcOrd="0" destOrd="2" presId="urn:microsoft.com/office/officeart/2005/8/layout/list1"/>
    <dgm:cxn modelId="{35F12F89-28BF-45B2-8746-4833DEEBC16D}" srcId="{B9A57B3B-4895-4217-A819-140F1115E069}" destId="{33D40EA2-0D7D-4896-9BE9-DE8B326666BE}" srcOrd="2" destOrd="0" parTransId="{70276155-95CA-4D65-91BC-8A029DE0B019}" sibTransId="{89E11FAD-34E9-459E-BB07-0567FA7A0EB3}"/>
    <dgm:cxn modelId="{CF5444A0-7357-4FFD-AB83-331AB4265E3E}" type="presOf" srcId="{4AE5B074-9657-4B0F-9489-56500B45ACDC}" destId="{237D6ED5-20E2-4380-A46D-4BDEA657CC0D}" srcOrd="0" destOrd="1" presId="urn:microsoft.com/office/officeart/2005/8/layout/list1"/>
    <dgm:cxn modelId="{5F0481AA-44FD-46EB-9113-B8F723017972}" type="presOf" srcId="{91FA59A5-E427-4014-9F46-CD00DD310296}" destId="{4BA9E23F-0A6B-42C8-88CD-34D4B573ACF9}" srcOrd="0" destOrd="0" presId="urn:microsoft.com/office/officeart/2005/8/layout/list1"/>
    <dgm:cxn modelId="{575B42BC-8BEE-4D19-9D09-11F50FBA74F2}" type="presOf" srcId="{ED1652AD-72F8-4FC4-9721-667279AC14E6}" destId="{DE3F7C88-1AEE-462E-A12B-87ECC3592B28}" srcOrd="1" destOrd="0" presId="urn:microsoft.com/office/officeart/2005/8/layout/list1"/>
    <dgm:cxn modelId="{578B67C1-AFEF-46D9-A32C-654FEA0D0AC2}" type="presOf" srcId="{33D40EA2-0D7D-4896-9BE9-DE8B326666BE}" destId="{D64F9AF4-E4F1-4B18-A6CD-EFC25801D94D}" srcOrd="1" destOrd="0" presId="urn:microsoft.com/office/officeart/2005/8/layout/list1"/>
    <dgm:cxn modelId="{F5820BED-AE35-4A1B-B24E-127D6A680478}" type="presOf" srcId="{ED1652AD-72F8-4FC4-9721-667279AC14E6}" destId="{48248F40-9FED-43CD-938E-CCA55A25C485}" srcOrd="0" destOrd="0" presId="urn:microsoft.com/office/officeart/2005/8/layout/list1"/>
    <dgm:cxn modelId="{EDCF8EFF-4D67-47AF-9CA7-D324E9447D9E}" srcId="{B9A57B3B-4895-4217-A819-140F1115E069}" destId="{91FA59A5-E427-4014-9F46-CD00DD310296}" srcOrd="1" destOrd="0" parTransId="{FD610E6D-DBC0-4BEE-B3A3-F6AD51B95A64}" sibTransId="{24869004-9AFF-401C-93CE-E0D806F10181}"/>
    <dgm:cxn modelId="{ACE4033E-D377-4FC0-871C-E2C80874D0D7}" type="presParOf" srcId="{49E03429-DA82-4558-8607-BD05BF1F3B22}" destId="{3591227D-6672-4021-B2AD-7B20BB3B6337}" srcOrd="0" destOrd="0" presId="urn:microsoft.com/office/officeart/2005/8/layout/list1"/>
    <dgm:cxn modelId="{7CBC30A6-00A9-4DED-AB3C-0E3F9CAA5772}" type="presParOf" srcId="{3591227D-6672-4021-B2AD-7B20BB3B6337}" destId="{48248F40-9FED-43CD-938E-CCA55A25C485}" srcOrd="0" destOrd="0" presId="urn:microsoft.com/office/officeart/2005/8/layout/list1"/>
    <dgm:cxn modelId="{B3738E9D-E521-43FE-830F-0B72E4946E85}" type="presParOf" srcId="{3591227D-6672-4021-B2AD-7B20BB3B6337}" destId="{DE3F7C88-1AEE-462E-A12B-87ECC3592B28}" srcOrd="1" destOrd="0" presId="urn:microsoft.com/office/officeart/2005/8/layout/list1"/>
    <dgm:cxn modelId="{DF4A9A7D-CC02-4027-B77D-B0C7ED0C9572}" type="presParOf" srcId="{49E03429-DA82-4558-8607-BD05BF1F3B22}" destId="{655D453D-31B4-4F32-B0AD-33C061AAB90F}" srcOrd="1" destOrd="0" presId="urn:microsoft.com/office/officeart/2005/8/layout/list1"/>
    <dgm:cxn modelId="{CCFBAEA3-E1E7-4648-A6DF-CE85FCAFC3AB}" type="presParOf" srcId="{49E03429-DA82-4558-8607-BD05BF1F3B22}" destId="{347CF47D-C66D-47B9-AD99-E65F2DC6B79A}" srcOrd="2" destOrd="0" presId="urn:microsoft.com/office/officeart/2005/8/layout/list1"/>
    <dgm:cxn modelId="{ACEA7BA9-0051-4888-BD57-53FFD6A4D73A}" type="presParOf" srcId="{49E03429-DA82-4558-8607-BD05BF1F3B22}" destId="{F4597051-6A40-42D4-8522-F7C19D8A383D}" srcOrd="3" destOrd="0" presId="urn:microsoft.com/office/officeart/2005/8/layout/list1"/>
    <dgm:cxn modelId="{7CFDE51E-51F1-4881-8C72-B0EEB762E2B8}" type="presParOf" srcId="{49E03429-DA82-4558-8607-BD05BF1F3B22}" destId="{FD8C3E43-4AB6-402E-9A30-18E556011942}" srcOrd="4" destOrd="0" presId="urn:microsoft.com/office/officeart/2005/8/layout/list1"/>
    <dgm:cxn modelId="{4D84A7CA-BA7B-4424-9EBF-99A7B534A752}" type="presParOf" srcId="{FD8C3E43-4AB6-402E-9A30-18E556011942}" destId="{4BA9E23F-0A6B-42C8-88CD-34D4B573ACF9}" srcOrd="0" destOrd="0" presId="urn:microsoft.com/office/officeart/2005/8/layout/list1"/>
    <dgm:cxn modelId="{5D0E6CF6-0A05-4148-940E-D1A17C7014DA}" type="presParOf" srcId="{FD8C3E43-4AB6-402E-9A30-18E556011942}" destId="{9DDF7453-CC3D-407C-A6AC-CA5D01CC4DF6}" srcOrd="1" destOrd="0" presId="urn:microsoft.com/office/officeart/2005/8/layout/list1"/>
    <dgm:cxn modelId="{C075ECB8-CE44-40DF-AF2E-47629052BB12}" type="presParOf" srcId="{49E03429-DA82-4558-8607-BD05BF1F3B22}" destId="{2BCBE802-84AF-41D1-9474-0850FBB4FAD7}" srcOrd="5" destOrd="0" presId="urn:microsoft.com/office/officeart/2005/8/layout/list1"/>
    <dgm:cxn modelId="{8A5309AF-43D4-441F-838E-2C10CFD12A4E}" type="presParOf" srcId="{49E03429-DA82-4558-8607-BD05BF1F3B22}" destId="{35C70649-E062-479E-8C6E-A14E7EC5925B}" srcOrd="6" destOrd="0" presId="urn:microsoft.com/office/officeart/2005/8/layout/list1"/>
    <dgm:cxn modelId="{12E849E8-7C20-4174-BC4C-B181A16D0D55}" type="presParOf" srcId="{49E03429-DA82-4558-8607-BD05BF1F3B22}" destId="{39F25E3C-6524-4927-A739-B8073699C1E3}" srcOrd="7" destOrd="0" presId="urn:microsoft.com/office/officeart/2005/8/layout/list1"/>
    <dgm:cxn modelId="{1A340E1C-92E7-45D9-9E25-9A4A8E2AA5CB}" type="presParOf" srcId="{49E03429-DA82-4558-8607-BD05BF1F3B22}" destId="{16136616-5752-4B95-B5FB-9C4822D8C13B}" srcOrd="8" destOrd="0" presId="urn:microsoft.com/office/officeart/2005/8/layout/list1"/>
    <dgm:cxn modelId="{D9514A52-E54C-49D9-A1CF-7D19B23F6D9E}" type="presParOf" srcId="{16136616-5752-4B95-B5FB-9C4822D8C13B}" destId="{9A6A33BC-17E3-4F7B-A83D-D73CF4BC51DB}" srcOrd="0" destOrd="0" presId="urn:microsoft.com/office/officeart/2005/8/layout/list1"/>
    <dgm:cxn modelId="{1757DE08-937C-417D-86B9-B765E459BBB8}" type="presParOf" srcId="{16136616-5752-4B95-B5FB-9C4822D8C13B}" destId="{D64F9AF4-E4F1-4B18-A6CD-EFC25801D94D}" srcOrd="1" destOrd="0" presId="urn:microsoft.com/office/officeart/2005/8/layout/list1"/>
    <dgm:cxn modelId="{D27F6894-DEBD-4E0D-8922-ACB2F830DE81}" type="presParOf" srcId="{49E03429-DA82-4558-8607-BD05BF1F3B22}" destId="{FC39C34D-024C-410C-86F7-E692781E4086}" srcOrd="9" destOrd="0" presId="urn:microsoft.com/office/officeart/2005/8/layout/list1"/>
    <dgm:cxn modelId="{58611183-3511-4D75-8C63-92AC77671F64}" type="presParOf" srcId="{49E03429-DA82-4558-8607-BD05BF1F3B22}" destId="{237D6ED5-20E2-4380-A46D-4BDEA657CC0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FE8C9-983F-4BA8-9D93-BEF11480A9F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26C9FDF-5330-4F2C-A690-AA57F5027974}">
      <dgm:prSet/>
      <dgm:spPr/>
      <dgm:t>
        <a:bodyPr/>
        <a:lstStyle/>
        <a:p>
          <a:r>
            <a:rPr lang="en-US" b="1"/>
            <a:t>Application Overview</a:t>
          </a:r>
          <a:endParaRPr lang="en-US"/>
        </a:p>
      </dgm:t>
    </dgm:pt>
    <dgm:pt modelId="{8662DA2E-B16F-403F-9EB2-B8AC21ABFC70}" type="parTrans" cxnId="{BB2B99C3-4724-4645-8071-5D101C1312D5}">
      <dgm:prSet/>
      <dgm:spPr/>
      <dgm:t>
        <a:bodyPr/>
        <a:lstStyle/>
        <a:p>
          <a:endParaRPr lang="en-US"/>
        </a:p>
      </dgm:t>
    </dgm:pt>
    <dgm:pt modelId="{41DC9DC7-9C74-4823-A65E-EC42E74B7F5A}" type="sibTrans" cxnId="{BB2B99C3-4724-4645-8071-5D101C1312D5}">
      <dgm:prSet/>
      <dgm:spPr/>
      <dgm:t>
        <a:bodyPr/>
        <a:lstStyle/>
        <a:p>
          <a:endParaRPr lang="en-US"/>
        </a:p>
      </dgm:t>
    </dgm:pt>
    <dgm:pt modelId="{BEFCD702-E10D-4436-A59B-D2B421CFBB32}">
      <dgm:prSet/>
      <dgm:spPr/>
      <dgm:t>
        <a:bodyPr/>
        <a:lstStyle/>
        <a:p>
          <a:r>
            <a:rPr lang="en-US" b="1"/>
            <a:t>Title</a:t>
          </a:r>
          <a:r>
            <a:rPr lang="en-US"/>
            <a:t>: Features of the SECUNET Chatbot</a:t>
          </a:r>
        </a:p>
      </dgm:t>
    </dgm:pt>
    <dgm:pt modelId="{BF7D293D-11AD-4AD7-93D3-93BA2ACCD45F}" type="parTrans" cxnId="{A6E0BC27-BBEE-437D-A197-6EC7EC7258D8}">
      <dgm:prSet/>
      <dgm:spPr/>
      <dgm:t>
        <a:bodyPr/>
        <a:lstStyle/>
        <a:p>
          <a:endParaRPr lang="en-US"/>
        </a:p>
      </dgm:t>
    </dgm:pt>
    <dgm:pt modelId="{58A4C301-6386-4F49-B17E-3548ACD55DBE}" type="sibTrans" cxnId="{A6E0BC27-BBEE-437D-A197-6EC7EC7258D8}">
      <dgm:prSet/>
      <dgm:spPr/>
      <dgm:t>
        <a:bodyPr/>
        <a:lstStyle/>
        <a:p>
          <a:endParaRPr lang="en-US"/>
        </a:p>
      </dgm:t>
    </dgm:pt>
    <dgm:pt modelId="{191A326B-DCC7-487E-A732-039D6AB6C131}">
      <dgm:prSet/>
      <dgm:spPr/>
      <dgm:t>
        <a:bodyPr/>
        <a:lstStyle/>
        <a:p>
          <a:r>
            <a:rPr lang="en-US" b="1"/>
            <a:t>Content</a:t>
          </a:r>
          <a:r>
            <a:rPr lang="en-US"/>
            <a:t>:</a:t>
          </a:r>
        </a:p>
      </dgm:t>
    </dgm:pt>
    <dgm:pt modelId="{88426ED9-D3D2-447F-B1E5-51E889B11924}" type="parTrans" cxnId="{DB7410B8-9C28-4DD3-BFEB-884520B53A07}">
      <dgm:prSet/>
      <dgm:spPr/>
      <dgm:t>
        <a:bodyPr/>
        <a:lstStyle/>
        <a:p>
          <a:endParaRPr lang="en-US"/>
        </a:p>
      </dgm:t>
    </dgm:pt>
    <dgm:pt modelId="{EBD2B916-2B4D-4116-8F1B-1C8641F1103D}" type="sibTrans" cxnId="{DB7410B8-9C28-4DD3-BFEB-884520B53A07}">
      <dgm:prSet/>
      <dgm:spPr/>
      <dgm:t>
        <a:bodyPr/>
        <a:lstStyle/>
        <a:p>
          <a:endParaRPr lang="en-US"/>
        </a:p>
      </dgm:t>
    </dgm:pt>
    <dgm:pt modelId="{FA6682D9-2EAC-46FD-B268-D09C95580E29}">
      <dgm:prSet/>
      <dgm:spPr/>
      <dgm:t>
        <a:bodyPr/>
        <a:lstStyle/>
        <a:p>
          <a:r>
            <a:rPr lang="en-US" b="1"/>
            <a:t>Speech Synthesis</a:t>
          </a:r>
          <a:r>
            <a:rPr lang="en-US"/>
            <a:t>: The bot speaks to the user to improve engagement.</a:t>
          </a:r>
        </a:p>
      </dgm:t>
    </dgm:pt>
    <dgm:pt modelId="{BDC58854-A18B-40FD-9013-007B2B9B1AC3}" type="parTrans" cxnId="{FAA242EE-C7B6-4028-8741-E46DFDB5D25F}">
      <dgm:prSet/>
      <dgm:spPr/>
      <dgm:t>
        <a:bodyPr/>
        <a:lstStyle/>
        <a:p>
          <a:endParaRPr lang="en-US"/>
        </a:p>
      </dgm:t>
    </dgm:pt>
    <dgm:pt modelId="{FC7C3338-BE68-478A-8FEE-7BB95DE31BB3}" type="sibTrans" cxnId="{FAA242EE-C7B6-4028-8741-E46DFDB5D25F}">
      <dgm:prSet/>
      <dgm:spPr/>
      <dgm:t>
        <a:bodyPr/>
        <a:lstStyle/>
        <a:p>
          <a:endParaRPr lang="en-US"/>
        </a:p>
      </dgm:t>
    </dgm:pt>
    <dgm:pt modelId="{B109C546-D5F2-40B9-999B-BD4B7E711F34}">
      <dgm:prSet/>
      <dgm:spPr/>
      <dgm:t>
        <a:bodyPr/>
        <a:lstStyle/>
        <a:p>
          <a:r>
            <a:rPr lang="en-US" b="1"/>
            <a:t>Voice Greeting</a:t>
          </a:r>
          <a:r>
            <a:rPr lang="en-US"/>
            <a:t>: Plays an audio greeting if available.</a:t>
          </a:r>
        </a:p>
      </dgm:t>
    </dgm:pt>
    <dgm:pt modelId="{1CE576DA-FF0F-4533-84E9-5ED815DB9923}" type="parTrans" cxnId="{0913D28D-27A1-48A5-A4A7-0F7A07E42A69}">
      <dgm:prSet/>
      <dgm:spPr/>
      <dgm:t>
        <a:bodyPr/>
        <a:lstStyle/>
        <a:p>
          <a:endParaRPr lang="en-US"/>
        </a:p>
      </dgm:t>
    </dgm:pt>
    <dgm:pt modelId="{58AB13FF-8DE2-48A7-95F3-FD939098B711}" type="sibTrans" cxnId="{0913D28D-27A1-48A5-A4A7-0F7A07E42A69}">
      <dgm:prSet/>
      <dgm:spPr/>
      <dgm:t>
        <a:bodyPr/>
        <a:lstStyle/>
        <a:p>
          <a:endParaRPr lang="en-US"/>
        </a:p>
      </dgm:t>
    </dgm:pt>
    <dgm:pt modelId="{0A45A438-4B27-4951-977B-36C0BF0F510B}">
      <dgm:prSet/>
      <dgm:spPr/>
      <dgm:t>
        <a:bodyPr/>
        <a:lstStyle/>
        <a:p>
          <a:r>
            <a:rPr lang="en-US" b="1"/>
            <a:t>Ascii Art Display</a:t>
          </a:r>
          <a:r>
            <a:rPr lang="en-US"/>
            <a:t>: A fun way to introduce the bot using text art.</a:t>
          </a:r>
        </a:p>
      </dgm:t>
    </dgm:pt>
    <dgm:pt modelId="{0640CF3A-C66F-44C7-9C5F-279CF4627AA7}" type="parTrans" cxnId="{507027E4-21FA-4251-8576-A28735C44F78}">
      <dgm:prSet/>
      <dgm:spPr/>
      <dgm:t>
        <a:bodyPr/>
        <a:lstStyle/>
        <a:p>
          <a:endParaRPr lang="en-US"/>
        </a:p>
      </dgm:t>
    </dgm:pt>
    <dgm:pt modelId="{DAEE3758-3CB1-4A75-B3EF-76A8B74B8393}" type="sibTrans" cxnId="{507027E4-21FA-4251-8576-A28735C44F78}">
      <dgm:prSet/>
      <dgm:spPr/>
      <dgm:t>
        <a:bodyPr/>
        <a:lstStyle/>
        <a:p>
          <a:endParaRPr lang="en-US"/>
        </a:p>
      </dgm:t>
    </dgm:pt>
    <dgm:pt modelId="{34D84166-D54E-4228-A51E-A56F704ACD6C}">
      <dgm:prSet/>
      <dgm:spPr/>
      <dgm:t>
        <a:bodyPr/>
        <a:lstStyle/>
        <a:p>
          <a:r>
            <a:rPr lang="en-US" b="1"/>
            <a:t>User Interaction</a:t>
          </a:r>
          <a:r>
            <a:rPr lang="en-US"/>
            <a:t>: Ask the user to input their name and provide responses to various security topics.</a:t>
          </a:r>
        </a:p>
      </dgm:t>
    </dgm:pt>
    <dgm:pt modelId="{B797174B-81B7-464E-B549-6BBC6F8F2AC7}" type="parTrans" cxnId="{FFE3ECA9-3227-4195-B241-8C7C17042863}">
      <dgm:prSet/>
      <dgm:spPr/>
      <dgm:t>
        <a:bodyPr/>
        <a:lstStyle/>
        <a:p>
          <a:endParaRPr lang="en-US"/>
        </a:p>
      </dgm:t>
    </dgm:pt>
    <dgm:pt modelId="{FE00AAFA-D08A-4D3C-87EE-00F9A7E4612F}" type="sibTrans" cxnId="{FFE3ECA9-3227-4195-B241-8C7C17042863}">
      <dgm:prSet/>
      <dgm:spPr/>
      <dgm:t>
        <a:bodyPr/>
        <a:lstStyle/>
        <a:p>
          <a:endParaRPr lang="en-US"/>
        </a:p>
      </dgm:t>
    </dgm:pt>
    <dgm:pt modelId="{D312A7FC-C781-4BD6-A733-4988EAC918F1}">
      <dgm:prSet/>
      <dgm:spPr/>
      <dgm:t>
        <a:bodyPr/>
        <a:lstStyle/>
        <a:p>
          <a:r>
            <a:rPr lang="en-US" b="1"/>
            <a:t>Color-coded Console Output</a:t>
          </a:r>
          <a:r>
            <a:rPr lang="en-US"/>
            <a:t>: Enhances the user experience with color-coded text.</a:t>
          </a:r>
        </a:p>
      </dgm:t>
    </dgm:pt>
    <dgm:pt modelId="{F97AACF6-8B45-4712-8526-64DBEBF2EB8A}" type="parTrans" cxnId="{9D023CC0-390D-4F49-8A0E-166371617B4D}">
      <dgm:prSet/>
      <dgm:spPr/>
      <dgm:t>
        <a:bodyPr/>
        <a:lstStyle/>
        <a:p>
          <a:endParaRPr lang="en-US"/>
        </a:p>
      </dgm:t>
    </dgm:pt>
    <dgm:pt modelId="{3AACC1F5-D40D-402E-B5F8-1C5E8D50DAE1}" type="sibTrans" cxnId="{9D023CC0-390D-4F49-8A0E-166371617B4D}">
      <dgm:prSet/>
      <dgm:spPr/>
      <dgm:t>
        <a:bodyPr/>
        <a:lstStyle/>
        <a:p>
          <a:endParaRPr lang="en-US"/>
        </a:p>
      </dgm:t>
    </dgm:pt>
    <dgm:pt modelId="{CABDD48B-C66E-4563-B7AF-3FE7974CD009}" type="pres">
      <dgm:prSet presAssocID="{3EEFE8C9-983F-4BA8-9D93-BEF11480A9FC}" presName="linear" presStyleCnt="0">
        <dgm:presLayoutVars>
          <dgm:dir/>
          <dgm:animLvl val="lvl"/>
          <dgm:resizeHandles val="exact"/>
        </dgm:presLayoutVars>
      </dgm:prSet>
      <dgm:spPr/>
    </dgm:pt>
    <dgm:pt modelId="{B03B3968-D488-4E91-9EC7-668C14016906}" type="pres">
      <dgm:prSet presAssocID="{426C9FDF-5330-4F2C-A690-AA57F5027974}" presName="parentLin" presStyleCnt="0"/>
      <dgm:spPr/>
    </dgm:pt>
    <dgm:pt modelId="{31DBE850-E85C-47C4-A681-A930C6BB840D}" type="pres">
      <dgm:prSet presAssocID="{426C9FDF-5330-4F2C-A690-AA57F5027974}" presName="parentLeftMargin" presStyleLbl="node1" presStyleIdx="0" presStyleCnt="3"/>
      <dgm:spPr/>
    </dgm:pt>
    <dgm:pt modelId="{5685214D-85B6-488B-96D6-6C1CBB3F5CB0}" type="pres">
      <dgm:prSet presAssocID="{426C9FDF-5330-4F2C-A690-AA57F5027974}" presName="parentText" presStyleLbl="node1" presStyleIdx="0" presStyleCnt="3">
        <dgm:presLayoutVars>
          <dgm:chMax val="0"/>
          <dgm:bulletEnabled val="1"/>
        </dgm:presLayoutVars>
      </dgm:prSet>
      <dgm:spPr/>
    </dgm:pt>
    <dgm:pt modelId="{FC331EA7-74C7-4F2E-8FB0-D438BF02626D}" type="pres">
      <dgm:prSet presAssocID="{426C9FDF-5330-4F2C-A690-AA57F5027974}" presName="negativeSpace" presStyleCnt="0"/>
      <dgm:spPr/>
    </dgm:pt>
    <dgm:pt modelId="{EDBB2734-CD2E-42F2-BBEA-9477B33EA788}" type="pres">
      <dgm:prSet presAssocID="{426C9FDF-5330-4F2C-A690-AA57F5027974}" presName="childText" presStyleLbl="conFgAcc1" presStyleIdx="0" presStyleCnt="3">
        <dgm:presLayoutVars>
          <dgm:bulletEnabled val="1"/>
        </dgm:presLayoutVars>
      </dgm:prSet>
      <dgm:spPr/>
    </dgm:pt>
    <dgm:pt modelId="{ED6A0EB0-9AAE-4F0C-9106-08268BEC84A3}" type="pres">
      <dgm:prSet presAssocID="{41DC9DC7-9C74-4823-A65E-EC42E74B7F5A}" presName="spaceBetweenRectangles" presStyleCnt="0"/>
      <dgm:spPr/>
    </dgm:pt>
    <dgm:pt modelId="{A1F7E20D-86A1-4BB8-8A3F-894728787115}" type="pres">
      <dgm:prSet presAssocID="{BEFCD702-E10D-4436-A59B-D2B421CFBB32}" presName="parentLin" presStyleCnt="0"/>
      <dgm:spPr/>
    </dgm:pt>
    <dgm:pt modelId="{5942292F-B24A-494C-B98F-4D6CFAD358BD}" type="pres">
      <dgm:prSet presAssocID="{BEFCD702-E10D-4436-A59B-D2B421CFBB32}" presName="parentLeftMargin" presStyleLbl="node1" presStyleIdx="0" presStyleCnt="3"/>
      <dgm:spPr/>
    </dgm:pt>
    <dgm:pt modelId="{3CF9C82B-024B-4903-ACE7-E1B4C04BAC92}" type="pres">
      <dgm:prSet presAssocID="{BEFCD702-E10D-4436-A59B-D2B421CFBB32}" presName="parentText" presStyleLbl="node1" presStyleIdx="1" presStyleCnt="3">
        <dgm:presLayoutVars>
          <dgm:chMax val="0"/>
          <dgm:bulletEnabled val="1"/>
        </dgm:presLayoutVars>
      </dgm:prSet>
      <dgm:spPr/>
    </dgm:pt>
    <dgm:pt modelId="{C1BC624F-CF11-4606-AEFA-6BEE489F484B}" type="pres">
      <dgm:prSet presAssocID="{BEFCD702-E10D-4436-A59B-D2B421CFBB32}" presName="negativeSpace" presStyleCnt="0"/>
      <dgm:spPr/>
    </dgm:pt>
    <dgm:pt modelId="{D0EDF955-FF8D-477D-AF63-7AF78DB9C322}" type="pres">
      <dgm:prSet presAssocID="{BEFCD702-E10D-4436-A59B-D2B421CFBB32}" presName="childText" presStyleLbl="conFgAcc1" presStyleIdx="1" presStyleCnt="3">
        <dgm:presLayoutVars>
          <dgm:bulletEnabled val="1"/>
        </dgm:presLayoutVars>
      </dgm:prSet>
      <dgm:spPr/>
    </dgm:pt>
    <dgm:pt modelId="{9923FE29-EAEF-4D67-AD56-B4EA3B8DD4BE}" type="pres">
      <dgm:prSet presAssocID="{58A4C301-6386-4F49-B17E-3548ACD55DBE}" presName="spaceBetweenRectangles" presStyleCnt="0"/>
      <dgm:spPr/>
    </dgm:pt>
    <dgm:pt modelId="{452535ED-F839-4556-993F-BB28EF0A9B58}" type="pres">
      <dgm:prSet presAssocID="{191A326B-DCC7-487E-A732-039D6AB6C131}" presName="parentLin" presStyleCnt="0"/>
      <dgm:spPr/>
    </dgm:pt>
    <dgm:pt modelId="{3FF1DD51-4A46-4CA3-BD06-798997B7F278}" type="pres">
      <dgm:prSet presAssocID="{191A326B-DCC7-487E-A732-039D6AB6C131}" presName="parentLeftMargin" presStyleLbl="node1" presStyleIdx="1" presStyleCnt="3"/>
      <dgm:spPr/>
    </dgm:pt>
    <dgm:pt modelId="{7C9A0F0F-9CA9-48C9-BD1C-B1FA52508E74}" type="pres">
      <dgm:prSet presAssocID="{191A326B-DCC7-487E-A732-039D6AB6C131}" presName="parentText" presStyleLbl="node1" presStyleIdx="2" presStyleCnt="3">
        <dgm:presLayoutVars>
          <dgm:chMax val="0"/>
          <dgm:bulletEnabled val="1"/>
        </dgm:presLayoutVars>
      </dgm:prSet>
      <dgm:spPr/>
    </dgm:pt>
    <dgm:pt modelId="{60493386-F7DF-47EE-AD67-363F1D9FA616}" type="pres">
      <dgm:prSet presAssocID="{191A326B-DCC7-487E-A732-039D6AB6C131}" presName="negativeSpace" presStyleCnt="0"/>
      <dgm:spPr/>
    </dgm:pt>
    <dgm:pt modelId="{3E2999E3-11A9-42D9-8E45-AF61F732F64B}" type="pres">
      <dgm:prSet presAssocID="{191A326B-DCC7-487E-A732-039D6AB6C131}" presName="childText" presStyleLbl="conFgAcc1" presStyleIdx="2" presStyleCnt="3">
        <dgm:presLayoutVars>
          <dgm:bulletEnabled val="1"/>
        </dgm:presLayoutVars>
      </dgm:prSet>
      <dgm:spPr/>
    </dgm:pt>
  </dgm:ptLst>
  <dgm:cxnLst>
    <dgm:cxn modelId="{49AE6B0A-532D-4616-BC43-A322DAC776FE}" type="presOf" srcId="{0A45A438-4B27-4951-977B-36C0BF0F510B}" destId="{3E2999E3-11A9-42D9-8E45-AF61F732F64B}" srcOrd="0" destOrd="2" presId="urn:microsoft.com/office/officeart/2005/8/layout/list1"/>
    <dgm:cxn modelId="{B0647119-3B95-4DFF-8387-A54A39E6EDEC}" type="presOf" srcId="{3EEFE8C9-983F-4BA8-9D93-BEF11480A9FC}" destId="{CABDD48B-C66E-4563-B7AF-3FE7974CD009}" srcOrd="0" destOrd="0" presId="urn:microsoft.com/office/officeart/2005/8/layout/list1"/>
    <dgm:cxn modelId="{93CAFC1C-9C4B-4888-BB7A-5E490DBCFAAE}" type="presOf" srcId="{B109C546-D5F2-40B9-999B-BD4B7E711F34}" destId="{3E2999E3-11A9-42D9-8E45-AF61F732F64B}" srcOrd="0" destOrd="1" presId="urn:microsoft.com/office/officeart/2005/8/layout/list1"/>
    <dgm:cxn modelId="{ED402F21-14C5-42CD-912E-43945BEFF69E}" type="presOf" srcId="{191A326B-DCC7-487E-A732-039D6AB6C131}" destId="{7C9A0F0F-9CA9-48C9-BD1C-B1FA52508E74}" srcOrd="1" destOrd="0" presId="urn:microsoft.com/office/officeart/2005/8/layout/list1"/>
    <dgm:cxn modelId="{7EF3F121-70F2-444A-A5F5-37A0AABBD8F1}" type="presOf" srcId="{34D84166-D54E-4228-A51E-A56F704ACD6C}" destId="{3E2999E3-11A9-42D9-8E45-AF61F732F64B}" srcOrd="0" destOrd="3" presId="urn:microsoft.com/office/officeart/2005/8/layout/list1"/>
    <dgm:cxn modelId="{A6E0BC27-BBEE-437D-A197-6EC7EC7258D8}" srcId="{3EEFE8C9-983F-4BA8-9D93-BEF11480A9FC}" destId="{BEFCD702-E10D-4436-A59B-D2B421CFBB32}" srcOrd="1" destOrd="0" parTransId="{BF7D293D-11AD-4AD7-93D3-93BA2ACCD45F}" sibTransId="{58A4C301-6386-4F49-B17E-3548ACD55DBE}"/>
    <dgm:cxn modelId="{8CC28834-F6C1-48CF-9A3D-3A71AD7366A4}" type="presOf" srcId="{191A326B-DCC7-487E-A732-039D6AB6C131}" destId="{3FF1DD51-4A46-4CA3-BD06-798997B7F278}" srcOrd="0" destOrd="0" presId="urn:microsoft.com/office/officeart/2005/8/layout/list1"/>
    <dgm:cxn modelId="{670F1D5C-48C5-484F-90E5-D60C4213A07A}" type="presOf" srcId="{426C9FDF-5330-4F2C-A690-AA57F5027974}" destId="{31DBE850-E85C-47C4-A681-A930C6BB840D}" srcOrd="0" destOrd="0" presId="urn:microsoft.com/office/officeart/2005/8/layout/list1"/>
    <dgm:cxn modelId="{964DA863-104C-4E05-98E7-E14790FE3C22}" type="presOf" srcId="{426C9FDF-5330-4F2C-A690-AA57F5027974}" destId="{5685214D-85B6-488B-96D6-6C1CBB3F5CB0}" srcOrd="1" destOrd="0" presId="urn:microsoft.com/office/officeart/2005/8/layout/list1"/>
    <dgm:cxn modelId="{0913D28D-27A1-48A5-A4A7-0F7A07E42A69}" srcId="{191A326B-DCC7-487E-A732-039D6AB6C131}" destId="{B109C546-D5F2-40B9-999B-BD4B7E711F34}" srcOrd="1" destOrd="0" parTransId="{1CE576DA-FF0F-4533-84E9-5ED815DB9923}" sibTransId="{58AB13FF-8DE2-48A7-95F3-FD939098B711}"/>
    <dgm:cxn modelId="{FFE3ECA9-3227-4195-B241-8C7C17042863}" srcId="{191A326B-DCC7-487E-A732-039D6AB6C131}" destId="{34D84166-D54E-4228-A51E-A56F704ACD6C}" srcOrd="3" destOrd="0" parTransId="{B797174B-81B7-464E-B549-6BBC6F8F2AC7}" sibTransId="{FE00AAFA-D08A-4D3C-87EE-00F9A7E4612F}"/>
    <dgm:cxn modelId="{DB7410B8-9C28-4DD3-BFEB-884520B53A07}" srcId="{3EEFE8C9-983F-4BA8-9D93-BEF11480A9FC}" destId="{191A326B-DCC7-487E-A732-039D6AB6C131}" srcOrd="2" destOrd="0" parTransId="{88426ED9-D3D2-447F-B1E5-51E889B11924}" sibTransId="{EBD2B916-2B4D-4116-8F1B-1C8641F1103D}"/>
    <dgm:cxn modelId="{9D023CC0-390D-4F49-8A0E-166371617B4D}" srcId="{191A326B-DCC7-487E-A732-039D6AB6C131}" destId="{D312A7FC-C781-4BD6-A733-4988EAC918F1}" srcOrd="4" destOrd="0" parTransId="{F97AACF6-8B45-4712-8526-64DBEBF2EB8A}" sibTransId="{3AACC1F5-D40D-402E-B5F8-1C5E8D50DAE1}"/>
    <dgm:cxn modelId="{BB2B99C3-4724-4645-8071-5D101C1312D5}" srcId="{3EEFE8C9-983F-4BA8-9D93-BEF11480A9FC}" destId="{426C9FDF-5330-4F2C-A690-AA57F5027974}" srcOrd="0" destOrd="0" parTransId="{8662DA2E-B16F-403F-9EB2-B8AC21ABFC70}" sibTransId="{41DC9DC7-9C74-4823-A65E-EC42E74B7F5A}"/>
    <dgm:cxn modelId="{F3E365CD-B5FB-4BB3-846A-1E85E7DB17E9}" type="presOf" srcId="{FA6682D9-2EAC-46FD-B268-D09C95580E29}" destId="{3E2999E3-11A9-42D9-8E45-AF61F732F64B}" srcOrd="0" destOrd="0" presId="urn:microsoft.com/office/officeart/2005/8/layout/list1"/>
    <dgm:cxn modelId="{7FE478D6-7EDB-447F-B28A-0448ED41E15E}" type="presOf" srcId="{BEFCD702-E10D-4436-A59B-D2B421CFBB32}" destId="{5942292F-B24A-494C-B98F-4D6CFAD358BD}" srcOrd="0" destOrd="0" presId="urn:microsoft.com/office/officeart/2005/8/layout/list1"/>
    <dgm:cxn modelId="{507027E4-21FA-4251-8576-A28735C44F78}" srcId="{191A326B-DCC7-487E-A732-039D6AB6C131}" destId="{0A45A438-4B27-4951-977B-36C0BF0F510B}" srcOrd="2" destOrd="0" parTransId="{0640CF3A-C66F-44C7-9C5F-279CF4627AA7}" sibTransId="{DAEE3758-3CB1-4A75-B3EF-76A8B74B8393}"/>
    <dgm:cxn modelId="{FAA242EE-C7B6-4028-8741-E46DFDB5D25F}" srcId="{191A326B-DCC7-487E-A732-039D6AB6C131}" destId="{FA6682D9-2EAC-46FD-B268-D09C95580E29}" srcOrd="0" destOrd="0" parTransId="{BDC58854-A18B-40FD-9013-007B2B9B1AC3}" sibTransId="{FC7C3338-BE68-478A-8FEE-7BB95DE31BB3}"/>
    <dgm:cxn modelId="{748373F4-E626-4C0F-9930-68F647B2E74C}" type="presOf" srcId="{BEFCD702-E10D-4436-A59B-D2B421CFBB32}" destId="{3CF9C82B-024B-4903-ACE7-E1B4C04BAC92}" srcOrd="1" destOrd="0" presId="urn:microsoft.com/office/officeart/2005/8/layout/list1"/>
    <dgm:cxn modelId="{FC44DCFB-E721-4C97-AEAE-094F508EA3F7}" type="presOf" srcId="{D312A7FC-C781-4BD6-A733-4988EAC918F1}" destId="{3E2999E3-11A9-42D9-8E45-AF61F732F64B}" srcOrd="0" destOrd="4" presId="urn:microsoft.com/office/officeart/2005/8/layout/list1"/>
    <dgm:cxn modelId="{1118B692-8763-4936-81DB-3FF77ABB8D83}" type="presParOf" srcId="{CABDD48B-C66E-4563-B7AF-3FE7974CD009}" destId="{B03B3968-D488-4E91-9EC7-668C14016906}" srcOrd="0" destOrd="0" presId="urn:microsoft.com/office/officeart/2005/8/layout/list1"/>
    <dgm:cxn modelId="{E2A18F9E-E4A6-4429-B414-473C6FEE7AB9}" type="presParOf" srcId="{B03B3968-D488-4E91-9EC7-668C14016906}" destId="{31DBE850-E85C-47C4-A681-A930C6BB840D}" srcOrd="0" destOrd="0" presId="urn:microsoft.com/office/officeart/2005/8/layout/list1"/>
    <dgm:cxn modelId="{C26AE9F4-2E3D-4502-A2A6-BA05F1D3C7C7}" type="presParOf" srcId="{B03B3968-D488-4E91-9EC7-668C14016906}" destId="{5685214D-85B6-488B-96D6-6C1CBB3F5CB0}" srcOrd="1" destOrd="0" presId="urn:microsoft.com/office/officeart/2005/8/layout/list1"/>
    <dgm:cxn modelId="{869EB83F-B025-4412-8626-2692738E5635}" type="presParOf" srcId="{CABDD48B-C66E-4563-B7AF-3FE7974CD009}" destId="{FC331EA7-74C7-4F2E-8FB0-D438BF02626D}" srcOrd="1" destOrd="0" presId="urn:microsoft.com/office/officeart/2005/8/layout/list1"/>
    <dgm:cxn modelId="{52B2EF65-77EC-40F0-8A74-16209FCF8470}" type="presParOf" srcId="{CABDD48B-C66E-4563-B7AF-3FE7974CD009}" destId="{EDBB2734-CD2E-42F2-BBEA-9477B33EA788}" srcOrd="2" destOrd="0" presId="urn:microsoft.com/office/officeart/2005/8/layout/list1"/>
    <dgm:cxn modelId="{6548E043-655F-4022-A31C-D7AD21582C1A}" type="presParOf" srcId="{CABDD48B-C66E-4563-B7AF-3FE7974CD009}" destId="{ED6A0EB0-9AAE-4F0C-9106-08268BEC84A3}" srcOrd="3" destOrd="0" presId="urn:microsoft.com/office/officeart/2005/8/layout/list1"/>
    <dgm:cxn modelId="{04A38728-3BBA-4824-9C11-77EF79C8F8B5}" type="presParOf" srcId="{CABDD48B-C66E-4563-B7AF-3FE7974CD009}" destId="{A1F7E20D-86A1-4BB8-8A3F-894728787115}" srcOrd="4" destOrd="0" presId="urn:microsoft.com/office/officeart/2005/8/layout/list1"/>
    <dgm:cxn modelId="{2FEEE1BA-072B-4AA8-99CB-14FB73662C64}" type="presParOf" srcId="{A1F7E20D-86A1-4BB8-8A3F-894728787115}" destId="{5942292F-B24A-494C-B98F-4D6CFAD358BD}" srcOrd="0" destOrd="0" presId="urn:microsoft.com/office/officeart/2005/8/layout/list1"/>
    <dgm:cxn modelId="{0EF19356-7BDF-4885-BEE1-5AB52DECD671}" type="presParOf" srcId="{A1F7E20D-86A1-4BB8-8A3F-894728787115}" destId="{3CF9C82B-024B-4903-ACE7-E1B4C04BAC92}" srcOrd="1" destOrd="0" presId="urn:microsoft.com/office/officeart/2005/8/layout/list1"/>
    <dgm:cxn modelId="{FE6C8F62-FA97-4F81-A1AF-D79F79B6F5E6}" type="presParOf" srcId="{CABDD48B-C66E-4563-B7AF-3FE7974CD009}" destId="{C1BC624F-CF11-4606-AEFA-6BEE489F484B}" srcOrd="5" destOrd="0" presId="urn:microsoft.com/office/officeart/2005/8/layout/list1"/>
    <dgm:cxn modelId="{3EF28182-6C72-4344-A57A-4A7F50B4C16A}" type="presParOf" srcId="{CABDD48B-C66E-4563-B7AF-3FE7974CD009}" destId="{D0EDF955-FF8D-477D-AF63-7AF78DB9C322}" srcOrd="6" destOrd="0" presId="urn:microsoft.com/office/officeart/2005/8/layout/list1"/>
    <dgm:cxn modelId="{241D2BD2-8ED9-4A50-B12E-13AE5D2BF253}" type="presParOf" srcId="{CABDD48B-C66E-4563-B7AF-3FE7974CD009}" destId="{9923FE29-EAEF-4D67-AD56-B4EA3B8DD4BE}" srcOrd="7" destOrd="0" presId="urn:microsoft.com/office/officeart/2005/8/layout/list1"/>
    <dgm:cxn modelId="{292AC1FB-72F3-4464-8800-58ADC7C739E1}" type="presParOf" srcId="{CABDD48B-C66E-4563-B7AF-3FE7974CD009}" destId="{452535ED-F839-4556-993F-BB28EF0A9B58}" srcOrd="8" destOrd="0" presId="urn:microsoft.com/office/officeart/2005/8/layout/list1"/>
    <dgm:cxn modelId="{1A92A0D2-CD89-4CD3-9189-2108DB852BFF}" type="presParOf" srcId="{452535ED-F839-4556-993F-BB28EF0A9B58}" destId="{3FF1DD51-4A46-4CA3-BD06-798997B7F278}" srcOrd="0" destOrd="0" presId="urn:microsoft.com/office/officeart/2005/8/layout/list1"/>
    <dgm:cxn modelId="{30D03287-5E55-4782-B972-4E303C41A645}" type="presParOf" srcId="{452535ED-F839-4556-993F-BB28EF0A9B58}" destId="{7C9A0F0F-9CA9-48C9-BD1C-B1FA52508E74}" srcOrd="1" destOrd="0" presId="urn:microsoft.com/office/officeart/2005/8/layout/list1"/>
    <dgm:cxn modelId="{A89A1C5F-A5CE-40F0-B91A-30FDFF35FEC9}" type="presParOf" srcId="{CABDD48B-C66E-4563-B7AF-3FE7974CD009}" destId="{60493386-F7DF-47EE-AD67-363F1D9FA616}" srcOrd="9" destOrd="0" presId="urn:microsoft.com/office/officeart/2005/8/layout/list1"/>
    <dgm:cxn modelId="{284F8759-8A38-4DED-96A3-DBE3E1061EFD}" type="presParOf" srcId="{CABDD48B-C66E-4563-B7AF-3FE7974CD009}" destId="{3E2999E3-11A9-42D9-8E45-AF61F732F64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CF47D-C66D-47B9-AD99-E65F2DC6B79A}">
      <dsp:nvSpPr>
        <dsp:cNvPr id="0" name=""/>
        <dsp:cNvSpPr/>
      </dsp:nvSpPr>
      <dsp:spPr>
        <a:xfrm>
          <a:off x="0" y="389378"/>
          <a:ext cx="8386916"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3F7C88-1AEE-462E-A12B-87ECC3592B28}">
      <dsp:nvSpPr>
        <dsp:cNvPr id="0" name=""/>
        <dsp:cNvSpPr/>
      </dsp:nvSpPr>
      <dsp:spPr>
        <a:xfrm>
          <a:off x="419345" y="64657"/>
          <a:ext cx="5870841"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904" tIns="0" rIns="221904" bIns="0" numCol="1" spcCol="1270" anchor="ctr" anchorCtr="0">
          <a:noAutofit/>
        </a:bodyPr>
        <a:lstStyle/>
        <a:p>
          <a:pPr marL="0" lvl="0" indent="0" algn="l" defTabSz="977900">
            <a:lnSpc>
              <a:spcPct val="90000"/>
            </a:lnSpc>
            <a:spcBef>
              <a:spcPct val="0"/>
            </a:spcBef>
            <a:spcAft>
              <a:spcPct val="35000"/>
            </a:spcAft>
            <a:buNone/>
          </a:pPr>
          <a:r>
            <a:rPr lang="en-US" sz="2200" b="1" kern="1200"/>
            <a:t>Introduction</a:t>
          </a:r>
          <a:endParaRPr lang="en-US" sz="2200" kern="1200"/>
        </a:p>
      </dsp:txBody>
      <dsp:txXfrm>
        <a:off x="451048" y="96360"/>
        <a:ext cx="5807435" cy="586034"/>
      </dsp:txXfrm>
    </dsp:sp>
    <dsp:sp modelId="{35C70649-E062-479E-8C6E-A14E7EC5925B}">
      <dsp:nvSpPr>
        <dsp:cNvPr id="0" name=""/>
        <dsp:cNvSpPr/>
      </dsp:nvSpPr>
      <dsp:spPr>
        <a:xfrm>
          <a:off x="0" y="1387298"/>
          <a:ext cx="8386916"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DF7453-CC3D-407C-A6AC-CA5D01CC4DF6}">
      <dsp:nvSpPr>
        <dsp:cNvPr id="0" name=""/>
        <dsp:cNvSpPr/>
      </dsp:nvSpPr>
      <dsp:spPr>
        <a:xfrm>
          <a:off x="419345" y="1062578"/>
          <a:ext cx="5870841"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904" tIns="0" rIns="221904" bIns="0" numCol="1" spcCol="1270" anchor="ctr" anchorCtr="0">
          <a:noAutofit/>
        </a:bodyPr>
        <a:lstStyle/>
        <a:p>
          <a:pPr marL="0" lvl="0" indent="0" algn="l" defTabSz="977900">
            <a:lnSpc>
              <a:spcPct val="90000"/>
            </a:lnSpc>
            <a:spcBef>
              <a:spcPct val="0"/>
            </a:spcBef>
            <a:spcAft>
              <a:spcPct val="35000"/>
            </a:spcAft>
            <a:buNone/>
          </a:pPr>
          <a:r>
            <a:rPr lang="en-US" sz="2200" b="1" kern="1200"/>
            <a:t>Title</a:t>
          </a:r>
          <a:r>
            <a:rPr lang="en-US" sz="2200" kern="1200"/>
            <a:t>: Introduction to SECUNET Chatbot</a:t>
          </a:r>
        </a:p>
      </dsp:txBody>
      <dsp:txXfrm>
        <a:off x="451048" y="1094281"/>
        <a:ext cx="5807435" cy="586034"/>
      </dsp:txXfrm>
    </dsp:sp>
    <dsp:sp modelId="{237D6ED5-20E2-4380-A46D-4BDEA657CC0D}">
      <dsp:nvSpPr>
        <dsp:cNvPr id="0" name=""/>
        <dsp:cNvSpPr/>
      </dsp:nvSpPr>
      <dsp:spPr>
        <a:xfrm>
          <a:off x="0" y="2385218"/>
          <a:ext cx="8386916" cy="263339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918" tIns="458216" rIns="65091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This is a simple chatbot application designed to assist users with cybersecurity awareness.</a:t>
          </a:r>
        </a:p>
        <a:p>
          <a:pPr marL="228600" lvl="1" indent="-228600" algn="l" defTabSz="977900">
            <a:lnSpc>
              <a:spcPct val="90000"/>
            </a:lnSpc>
            <a:spcBef>
              <a:spcPct val="0"/>
            </a:spcBef>
            <a:spcAft>
              <a:spcPct val="15000"/>
            </a:spcAft>
            <a:buChar char="•"/>
          </a:pPr>
          <a:r>
            <a:rPr lang="en-US" sz="2200" kern="1200"/>
            <a:t>It uses speech synthesis to engage users and provides essential tips for online security.</a:t>
          </a:r>
        </a:p>
        <a:p>
          <a:pPr marL="228600" lvl="1" indent="-228600" algn="l" defTabSz="977900">
            <a:lnSpc>
              <a:spcPct val="90000"/>
            </a:lnSpc>
            <a:spcBef>
              <a:spcPct val="0"/>
            </a:spcBef>
            <a:spcAft>
              <a:spcPct val="15000"/>
            </a:spcAft>
            <a:buChar char="•"/>
          </a:pPr>
          <a:r>
            <a:rPr lang="en-US" sz="2200" kern="1200"/>
            <a:t>The chatbot is part of a larger cybersecurity awareness program.</a:t>
          </a:r>
        </a:p>
      </dsp:txBody>
      <dsp:txXfrm>
        <a:off x="0" y="2385218"/>
        <a:ext cx="8386916" cy="2633399"/>
      </dsp:txXfrm>
    </dsp:sp>
    <dsp:sp modelId="{D64F9AF4-E4F1-4B18-A6CD-EFC25801D94D}">
      <dsp:nvSpPr>
        <dsp:cNvPr id="0" name=""/>
        <dsp:cNvSpPr/>
      </dsp:nvSpPr>
      <dsp:spPr>
        <a:xfrm>
          <a:off x="419345" y="2060498"/>
          <a:ext cx="5870841"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904" tIns="0" rIns="221904" bIns="0" numCol="1" spcCol="1270" anchor="ctr" anchorCtr="0">
          <a:noAutofit/>
        </a:bodyPr>
        <a:lstStyle/>
        <a:p>
          <a:pPr marL="0" lvl="0" indent="0" algn="l" defTabSz="977900">
            <a:lnSpc>
              <a:spcPct val="90000"/>
            </a:lnSpc>
            <a:spcBef>
              <a:spcPct val="0"/>
            </a:spcBef>
            <a:spcAft>
              <a:spcPct val="35000"/>
            </a:spcAft>
            <a:buNone/>
          </a:pPr>
          <a:r>
            <a:rPr lang="en-US" sz="2200" b="1" kern="1200"/>
            <a:t>Content</a:t>
          </a:r>
          <a:r>
            <a:rPr lang="en-US" sz="2200" kern="1200"/>
            <a:t>:</a:t>
          </a:r>
        </a:p>
      </dsp:txBody>
      <dsp:txXfrm>
        <a:off x="451048" y="2092201"/>
        <a:ext cx="5807435"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2734-CD2E-42F2-BBEA-9477B33EA788}">
      <dsp:nvSpPr>
        <dsp:cNvPr id="0" name=""/>
        <dsp:cNvSpPr/>
      </dsp:nvSpPr>
      <dsp:spPr>
        <a:xfrm>
          <a:off x="0" y="306838"/>
          <a:ext cx="6096000"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85214D-85B6-488B-96D6-6C1CBB3F5CB0}">
      <dsp:nvSpPr>
        <dsp:cNvPr id="0" name=""/>
        <dsp:cNvSpPr/>
      </dsp:nvSpPr>
      <dsp:spPr>
        <a:xfrm>
          <a:off x="304800" y="100198"/>
          <a:ext cx="426720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n-US" sz="1400" b="1" kern="1200"/>
            <a:t>Application Overview</a:t>
          </a:r>
          <a:endParaRPr lang="en-US" sz="1400" kern="1200"/>
        </a:p>
      </dsp:txBody>
      <dsp:txXfrm>
        <a:off x="324975" y="120373"/>
        <a:ext cx="4226850" cy="372930"/>
      </dsp:txXfrm>
    </dsp:sp>
    <dsp:sp modelId="{D0EDF955-FF8D-477D-AF63-7AF78DB9C322}">
      <dsp:nvSpPr>
        <dsp:cNvPr id="0" name=""/>
        <dsp:cNvSpPr/>
      </dsp:nvSpPr>
      <dsp:spPr>
        <a:xfrm>
          <a:off x="0" y="941878"/>
          <a:ext cx="6096000"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9C82B-024B-4903-ACE7-E1B4C04BAC92}">
      <dsp:nvSpPr>
        <dsp:cNvPr id="0" name=""/>
        <dsp:cNvSpPr/>
      </dsp:nvSpPr>
      <dsp:spPr>
        <a:xfrm>
          <a:off x="304800" y="735238"/>
          <a:ext cx="426720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n-US" sz="1400" b="1" kern="1200"/>
            <a:t>Title</a:t>
          </a:r>
          <a:r>
            <a:rPr lang="en-US" sz="1400" kern="1200"/>
            <a:t>: Features of the SECUNET Chatbot</a:t>
          </a:r>
        </a:p>
      </dsp:txBody>
      <dsp:txXfrm>
        <a:off x="324975" y="755413"/>
        <a:ext cx="4226850" cy="372930"/>
      </dsp:txXfrm>
    </dsp:sp>
    <dsp:sp modelId="{3E2999E3-11A9-42D9-8E45-AF61F732F64B}">
      <dsp:nvSpPr>
        <dsp:cNvPr id="0" name=""/>
        <dsp:cNvSpPr/>
      </dsp:nvSpPr>
      <dsp:spPr>
        <a:xfrm>
          <a:off x="0" y="1576919"/>
          <a:ext cx="6096000" cy="229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a:t>Speech Synthesis</a:t>
          </a:r>
          <a:r>
            <a:rPr lang="en-US" sz="1400" kern="1200"/>
            <a:t>: The bot speaks to the user to improve engagement.</a:t>
          </a:r>
        </a:p>
        <a:p>
          <a:pPr marL="114300" lvl="1" indent="-114300" algn="l" defTabSz="622300">
            <a:lnSpc>
              <a:spcPct val="90000"/>
            </a:lnSpc>
            <a:spcBef>
              <a:spcPct val="0"/>
            </a:spcBef>
            <a:spcAft>
              <a:spcPct val="15000"/>
            </a:spcAft>
            <a:buChar char="•"/>
          </a:pPr>
          <a:r>
            <a:rPr lang="en-US" sz="1400" b="1" kern="1200"/>
            <a:t>Voice Greeting</a:t>
          </a:r>
          <a:r>
            <a:rPr lang="en-US" sz="1400" kern="1200"/>
            <a:t>: Plays an audio greeting if available.</a:t>
          </a:r>
        </a:p>
        <a:p>
          <a:pPr marL="114300" lvl="1" indent="-114300" algn="l" defTabSz="622300">
            <a:lnSpc>
              <a:spcPct val="90000"/>
            </a:lnSpc>
            <a:spcBef>
              <a:spcPct val="0"/>
            </a:spcBef>
            <a:spcAft>
              <a:spcPct val="15000"/>
            </a:spcAft>
            <a:buChar char="•"/>
          </a:pPr>
          <a:r>
            <a:rPr lang="en-US" sz="1400" b="1" kern="1200"/>
            <a:t>Ascii Art Display</a:t>
          </a:r>
          <a:r>
            <a:rPr lang="en-US" sz="1400" kern="1200"/>
            <a:t>: A fun way to introduce the bot using text art.</a:t>
          </a:r>
        </a:p>
        <a:p>
          <a:pPr marL="114300" lvl="1" indent="-114300" algn="l" defTabSz="622300">
            <a:lnSpc>
              <a:spcPct val="90000"/>
            </a:lnSpc>
            <a:spcBef>
              <a:spcPct val="0"/>
            </a:spcBef>
            <a:spcAft>
              <a:spcPct val="15000"/>
            </a:spcAft>
            <a:buChar char="•"/>
          </a:pPr>
          <a:r>
            <a:rPr lang="en-US" sz="1400" b="1" kern="1200"/>
            <a:t>User Interaction</a:t>
          </a:r>
          <a:r>
            <a:rPr lang="en-US" sz="1400" kern="1200"/>
            <a:t>: Ask the user to input their name and provide responses to various security topics.</a:t>
          </a:r>
        </a:p>
        <a:p>
          <a:pPr marL="114300" lvl="1" indent="-114300" algn="l" defTabSz="622300">
            <a:lnSpc>
              <a:spcPct val="90000"/>
            </a:lnSpc>
            <a:spcBef>
              <a:spcPct val="0"/>
            </a:spcBef>
            <a:spcAft>
              <a:spcPct val="15000"/>
            </a:spcAft>
            <a:buChar char="•"/>
          </a:pPr>
          <a:r>
            <a:rPr lang="en-US" sz="1400" b="1" kern="1200"/>
            <a:t>Color-coded Console Output</a:t>
          </a:r>
          <a:r>
            <a:rPr lang="en-US" sz="1400" kern="1200"/>
            <a:t>: Enhances the user experience with color-coded text.</a:t>
          </a:r>
        </a:p>
      </dsp:txBody>
      <dsp:txXfrm>
        <a:off x="0" y="1576919"/>
        <a:ext cx="6096000" cy="2293200"/>
      </dsp:txXfrm>
    </dsp:sp>
    <dsp:sp modelId="{7C9A0F0F-9CA9-48C9-BD1C-B1FA52508E74}">
      <dsp:nvSpPr>
        <dsp:cNvPr id="0" name=""/>
        <dsp:cNvSpPr/>
      </dsp:nvSpPr>
      <dsp:spPr>
        <a:xfrm>
          <a:off x="304800" y="1370279"/>
          <a:ext cx="426720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n-US" sz="1400" b="1" kern="1200"/>
            <a:t>Content</a:t>
          </a:r>
          <a:r>
            <a:rPr lang="en-US" sz="1400" kern="1200"/>
            <a:t>:</a:t>
          </a:r>
        </a:p>
      </dsp:txBody>
      <dsp:txXfrm>
        <a:off x="324975" y="1390454"/>
        <a:ext cx="422685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0C50CD-E178-4744-9B35-B2F624D6C5E9}" type="datetimeFigureOut">
              <a:rPr lang="en-US" smtClean="0"/>
              <a:t>4/4/2025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8862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81242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957225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12082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01186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0C50CD-E178-4744-9B35-B2F624D6C5E9}" type="datetimeFigureOut">
              <a:rPr lang="en-US" smtClean="0"/>
              <a:pPr/>
              <a:t>4/4/2025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4329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0C50CD-E178-4744-9B35-B2F624D6C5E9}" type="datetimeFigureOut">
              <a:rPr lang="en-US" smtClean="0"/>
              <a:pPr/>
              <a:t>4/4/2025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873889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0C50CD-E178-4744-9B35-B2F624D6C5E9}"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06689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0C50CD-E178-4744-9B35-B2F624D6C5E9}"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5322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30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5337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0510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1671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332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7050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1249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0052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0C50CD-E178-4744-9B35-B2F624D6C5E9}" type="datetimeFigureOut">
              <a:rPr lang="en-US" smtClean="0"/>
              <a:pPr/>
              <a:t>4/4/2025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2052553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F2C8BAA2-39B1-131F-D864-3175D7B75DCF}"/>
              </a:ext>
            </a:extLst>
          </p:cNvPr>
          <p:cNvPicPr>
            <a:picLocks noChangeAspect="1"/>
          </p:cNvPicPr>
          <p:nvPr/>
        </p:nvPicPr>
        <p:blipFill>
          <a:blip r:embed="rId2"/>
          <a:srcRect t="21329"/>
          <a:stretch/>
        </p:blipFill>
        <p:spPr>
          <a:xfrm>
            <a:off x="20" y="10"/>
            <a:ext cx="12191979" cy="6857990"/>
          </a:xfrm>
          <a:prstGeom prst="rect">
            <a:avLst/>
          </a:prstGeom>
        </p:spPr>
      </p:pic>
      <p:sp>
        <p:nvSpPr>
          <p:cNvPr id="5" name="Rectangle 1">
            <a:extLst>
              <a:ext uri="{FF2B5EF4-FFF2-40B4-BE49-F238E27FC236}">
                <a16:creationId xmlns:a16="http://schemas.microsoft.com/office/drawing/2014/main" id="{5C750885-D660-6744-5817-4E8BEF3EEFAA}"/>
              </a:ext>
            </a:extLst>
          </p:cNvPr>
          <p:cNvSpPr>
            <a:spLocks noGrp="1" noChangeArrowheads="1"/>
          </p:cNvSpPr>
          <p:nvPr>
            <p:ph type="ctrTitle"/>
          </p:nvPr>
        </p:nvSpPr>
        <p:spPr bwMode="auto">
          <a:xfrm>
            <a:off x="2014374" y="2062785"/>
            <a:ext cx="8566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Title</a:t>
            </a:r>
            <a:r>
              <a:rPr kumimoji="0" lang="en-US" altLang="en-US" sz="3200" b="0" i="0" u="none" strike="noStrike" cap="none" normalizeH="0" baseline="0" dirty="0">
                <a:ln>
                  <a:noFill/>
                </a:ln>
                <a:solidFill>
                  <a:schemeClr val="tx1"/>
                </a:solidFill>
                <a:effectLst/>
                <a:latin typeface="Arial" panose="020B0604020202020204" pitchFamily="34" charset="0"/>
              </a:rPr>
              <a:t>: SECUNET Chatbot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Subtitle</a:t>
            </a:r>
            <a:r>
              <a:rPr kumimoji="0" lang="en-US" altLang="en-US" sz="3200" b="0" i="0" u="none" strike="noStrike" cap="none" normalizeH="0" baseline="0" dirty="0">
                <a:ln>
                  <a:noFill/>
                </a:ln>
                <a:solidFill>
                  <a:schemeClr val="tx1"/>
                </a:solidFill>
                <a:effectLst/>
                <a:latin typeface="Arial" panose="020B0604020202020204" pitchFamily="34" charset="0"/>
              </a:rPr>
              <a:t>: A Cybersecurity Awareness Chatbot</a:t>
            </a:r>
          </a:p>
        </p:txBody>
      </p:sp>
      <p:sp>
        <p:nvSpPr>
          <p:cNvPr id="3" name="Subtitle 2">
            <a:extLst>
              <a:ext uri="{FF2B5EF4-FFF2-40B4-BE49-F238E27FC236}">
                <a16:creationId xmlns:a16="http://schemas.microsoft.com/office/drawing/2014/main" id="{EB6DD2A1-61F6-6797-6594-6C96670E8C4B}"/>
              </a:ext>
            </a:extLst>
          </p:cNvPr>
          <p:cNvSpPr>
            <a:spLocks noGrp="1"/>
          </p:cNvSpPr>
          <p:nvPr>
            <p:ph type="subTitle" idx="1"/>
          </p:nvPr>
        </p:nvSpPr>
        <p:spPr>
          <a:xfrm>
            <a:off x="4186463" y="4627551"/>
            <a:ext cx="4488812" cy="1150453"/>
          </a:xfrm>
        </p:spPr>
        <p:txBody>
          <a:bodyPr anchor="b">
            <a:normAutofit/>
          </a:bodyPr>
          <a:lstStyle/>
          <a:p>
            <a:r>
              <a:rPr kumimoji="0" lang="en-US" altLang="en-US" sz="2400" b="1" i="0" u="none" strike="noStrike" cap="none" normalizeH="0" baseline="0">
                <a:ln>
                  <a:noFill/>
                </a:ln>
                <a:solidFill>
                  <a:schemeClr val="tx1"/>
                </a:solidFill>
                <a:effectLst/>
                <a:highlight>
                  <a:srgbClr val="000000"/>
                </a:highlight>
                <a:latin typeface="Arial" panose="020B0604020202020204" pitchFamily="34" charset="0"/>
              </a:rPr>
              <a:t>Name</a:t>
            </a:r>
            <a:r>
              <a:rPr kumimoji="0" lang="en-US" altLang="en-US" sz="2400" b="0" i="0" u="none" strike="noStrike" cap="none" normalizeH="0" baseline="0">
                <a:ln>
                  <a:noFill/>
                </a:ln>
                <a:solidFill>
                  <a:schemeClr val="tx1"/>
                </a:solidFill>
                <a:effectLst/>
                <a:highlight>
                  <a:srgbClr val="000000"/>
                </a:highlight>
                <a:latin typeface="Arial" panose="020B0604020202020204" pitchFamily="34" charset="0"/>
              </a:rPr>
              <a:t>: Oladele Rakgolela</a:t>
            </a:r>
          </a:p>
          <a:p>
            <a:r>
              <a:rPr lang="en-US" cap="none">
                <a:solidFill>
                  <a:schemeClr val="tx1"/>
                </a:solidFill>
                <a:highlight>
                  <a:srgbClr val="000000"/>
                </a:highlight>
                <a:latin typeface="Arial" panose="020B0604020202020204" pitchFamily="34" charset="0"/>
              </a:rPr>
              <a:t>ST10449832</a:t>
            </a:r>
            <a:endParaRPr lang="en-ZA" dirty="0">
              <a:highlight>
                <a:srgbClr val="000000"/>
              </a:highlight>
            </a:endParaRPr>
          </a:p>
        </p:txBody>
      </p:sp>
    </p:spTree>
    <p:extLst>
      <p:ext uri="{BB962C8B-B14F-4D97-AF65-F5344CB8AC3E}">
        <p14:creationId xmlns:p14="http://schemas.microsoft.com/office/powerpoint/2010/main" val="8188939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2"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ZA"/>
          </a:p>
        </p:txBody>
      </p:sp>
      <p:sp>
        <p:nvSpPr>
          <p:cNvPr id="24"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ZA"/>
          </a:p>
        </p:txBody>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ZA"/>
          </a:p>
        </p:txBody>
      </p:sp>
      <p:pic>
        <p:nvPicPr>
          <p:cNvPr id="4" name="Picture 3">
            <a:extLst>
              <a:ext uri="{FF2B5EF4-FFF2-40B4-BE49-F238E27FC236}">
                <a16:creationId xmlns:a16="http://schemas.microsoft.com/office/drawing/2014/main" id="{A5E4B3A1-B1A3-347A-2ECB-769CFE8FFBD3}"/>
              </a:ext>
            </a:extLst>
          </p:cNvPr>
          <p:cNvPicPr>
            <a:picLocks noChangeAspect="1"/>
          </p:cNvPicPr>
          <p:nvPr/>
        </p:nvPicPr>
        <p:blipFill>
          <a:blip r:embed="rId3"/>
          <a:stretch>
            <a:fillRect/>
          </a:stretch>
        </p:blipFill>
        <p:spPr>
          <a:xfrm>
            <a:off x="5194607" y="2014874"/>
            <a:ext cx="6391533" cy="2828252"/>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 name="Rectangle 1">
            <a:extLst>
              <a:ext uri="{FF2B5EF4-FFF2-40B4-BE49-F238E27FC236}">
                <a16:creationId xmlns:a16="http://schemas.microsoft.com/office/drawing/2014/main" id="{DC4E6BFB-9024-A30C-B967-F7438373F37C}"/>
              </a:ext>
            </a:extLst>
          </p:cNvPr>
          <p:cNvSpPr>
            <a:spLocks noChangeArrowheads="1"/>
          </p:cNvSpPr>
          <p:nvPr/>
        </p:nvSpPr>
        <p:spPr bwMode="auto">
          <a:xfrm>
            <a:off x="1154955" y="2120900"/>
            <a:ext cx="3133726" cy="38989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solidFill>
                  <a:srgbClr val="FFFFFF"/>
                </a:solidFill>
                <a:effectLst/>
              </a:rPr>
              <a:t>Workflow was triggered manually by me oladele10.</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solidFill>
                  <a:srgbClr val="FFFFFF"/>
                </a:solidFill>
                <a:effectLst/>
              </a:rPr>
              <a:t>Executed on the main branch.</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solidFill>
                  <a:srgbClr val="FFFFFF"/>
                </a:solidFill>
                <a:effectLst/>
              </a:rPr>
              <a:t>Workflow completed successfully ✅.</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solidFill>
                  <a:srgbClr val="FFFFFF"/>
                </a:solidFill>
                <a:effectLst/>
              </a:rPr>
              <a:t>Execution time: 7 seconds.</a:t>
            </a: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a:ln>
                  <a:noFill/>
                </a:ln>
                <a:solidFill>
                  <a:srgbClr val="FFFFFF"/>
                </a:solidFill>
                <a:effectLst/>
              </a:rPr>
              <a:t>Confirms the workflow was set up correctly.</a:t>
            </a:r>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ZA"/>
          </a:p>
        </p:txBody>
      </p:sp>
    </p:spTree>
    <p:extLst>
      <p:ext uri="{BB962C8B-B14F-4D97-AF65-F5344CB8AC3E}">
        <p14:creationId xmlns:p14="http://schemas.microsoft.com/office/powerpoint/2010/main" val="28768013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6" name="Freeform: Shape 25">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30"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accent1"/>
          </a:solidFill>
          <a:ln>
            <a:noFill/>
          </a:ln>
        </p:spPr>
        <p:txBody>
          <a:bodyPr/>
          <a:lstStyle/>
          <a:p>
            <a:endParaRPr lang="en-ZA"/>
          </a:p>
        </p:txBody>
      </p:sp>
      <p:sp>
        <p:nvSpPr>
          <p:cNvPr id="4" name="TextBox 3">
            <a:extLst>
              <a:ext uri="{FF2B5EF4-FFF2-40B4-BE49-F238E27FC236}">
                <a16:creationId xmlns:a16="http://schemas.microsoft.com/office/drawing/2014/main" id="{DC716242-5084-4C36-BCAF-0E8C019418E4}"/>
              </a:ext>
            </a:extLst>
          </p:cNvPr>
          <p:cNvSpPr txBox="1"/>
          <p:nvPr/>
        </p:nvSpPr>
        <p:spPr>
          <a:xfrm>
            <a:off x="1683171" y="2757942"/>
            <a:ext cx="8825659" cy="3261857"/>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900">
                <a:solidFill>
                  <a:srgbClr val="404040"/>
                </a:solidFill>
              </a:rPr>
              <a:t>The SECUNET Cybersecurity Chatbot is a console-based educational tool that promotes awareness of online safety by covering key cybersecurity topics such as phishing, data protection, and safe browsing. It uses speech synthesis, audio playback, and color-coded console outputs to make learning more interactive. Designed with strong programming principles like modularity and data structures, it’s effective for basic training in schools, communities, or businesses. While currently limited to static responses and a text-based interface, future improvements like a graphical user interface, real-time content updates, voice recognition, and gamified learning could significantly enhance its impact and usability. Overall, it’s a solid foundation for a scalable and engaging cybersecurity education tool.</a:t>
            </a:r>
          </a:p>
        </p:txBody>
      </p:sp>
    </p:spTree>
    <p:extLst>
      <p:ext uri="{BB962C8B-B14F-4D97-AF65-F5344CB8AC3E}">
        <p14:creationId xmlns:p14="http://schemas.microsoft.com/office/powerpoint/2010/main" val="60793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47" name="Freeform: Shape 46">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6" name="Picture 5" descr="Neon 3D circle art">
            <a:extLst>
              <a:ext uri="{FF2B5EF4-FFF2-40B4-BE49-F238E27FC236}">
                <a16:creationId xmlns:a16="http://schemas.microsoft.com/office/drawing/2014/main" id="{22B97286-FAEC-B564-762F-EAF13319C94C}"/>
              </a:ext>
            </a:extLst>
          </p:cNvPr>
          <p:cNvPicPr>
            <a:picLocks noChangeAspect="1"/>
          </p:cNvPicPr>
          <p:nvPr/>
        </p:nvPicPr>
        <p:blipFill>
          <a:blip r:embed="rId2"/>
          <a:srcRect t="21329"/>
          <a:stretch/>
        </p:blipFill>
        <p:spPr>
          <a:xfrm>
            <a:off x="3008758" y="1027196"/>
            <a:ext cx="8539776" cy="4803606"/>
          </a:xfrm>
          <a:prstGeom prst="rect">
            <a:avLst/>
          </a:prstGeom>
        </p:spPr>
      </p:pic>
      <p:graphicFrame>
        <p:nvGraphicFramePr>
          <p:cNvPr id="38" name="TextBox 2">
            <a:extLst>
              <a:ext uri="{FF2B5EF4-FFF2-40B4-BE49-F238E27FC236}">
                <a16:creationId xmlns:a16="http://schemas.microsoft.com/office/drawing/2014/main" id="{5E7ECD4A-04DA-99F9-50EE-CC7288D66001}"/>
              </a:ext>
            </a:extLst>
          </p:cNvPr>
          <p:cNvGraphicFramePr/>
          <p:nvPr>
            <p:extLst>
              <p:ext uri="{D42A27DB-BD31-4B8C-83A1-F6EECF244321}">
                <p14:modId xmlns:p14="http://schemas.microsoft.com/office/powerpoint/2010/main" val="3367514712"/>
              </p:ext>
            </p:extLst>
          </p:nvPr>
        </p:nvGraphicFramePr>
        <p:xfrm>
          <a:off x="1838632" y="1317524"/>
          <a:ext cx="8386916" cy="5083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829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383C8E-44DC-4108-A303-352282FFD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7A64C291-FF7C-C533-7CF5-B0B127EC6022}"/>
              </a:ext>
            </a:extLst>
          </p:cNvPr>
          <p:cNvPicPr>
            <a:picLocks noChangeAspect="1"/>
          </p:cNvPicPr>
          <p:nvPr/>
        </p:nvPicPr>
        <p:blipFill>
          <a:blip r:embed="rId2"/>
          <a:srcRect t="14275" r="1" b="14276"/>
          <a:stretch/>
        </p:blipFill>
        <p:spPr>
          <a:xfrm>
            <a:off x="643467" y="643467"/>
            <a:ext cx="10905066" cy="5571066"/>
          </a:xfrm>
          <a:prstGeom prst="rect">
            <a:avLst/>
          </a:prstGeom>
        </p:spPr>
      </p:pic>
      <p:graphicFrame>
        <p:nvGraphicFramePr>
          <p:cNvPr id="5" name="TextBox 2">
            <a:extLst>
              <a:ext uri="{FF2B5EF4-FFF2-40B4-BE49-F238E27FC236}">
                <a16:creationId xmlns:a16="http://schemas.microsoft.com/office/drawing/2014/main" id="{4890F9BC-C6EA-BD64-B942-05CBB749AB63}"/>
              </a:ext>
            </a:extLst>
          </p:cNvPr>
          <p:cNvGraphicFramePr/>
          <p:nvPr/>
        </p:nvGraphicFramePr>
        <p:xfrm>
          <a:off x="3048000" y="1436466"/>
          <a:ext cx="6096000"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76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Rectangle 2">
            <a:extLst>
              <a:ext uri="{FF2B5EF4-FFF2-40B4-BE49-F238E27FC236}">
                <a16:creationId xmlns:a16="http://schemas.microsoft.com/office/drawing/2014/main" id="{ECB110F0-90C9-EC8E-B965-2BB7CA8BD11B}"/>
              </a:ext>
            </a:extLst>
          </p:cNvPr>
          <p:cNvSpPr>
            <a:spLocks noChangeArrowheads="1"/>
          </p:cNvSpPr>
          <p:nvPr/>
        </p:nvSpPr>
        <p:spPr bwMode="auto">
          <a:xfrm>
            <a:off x="1154954" y="2603500"/>
            <a:ext cx="5211979" cy="34163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ts val="1000"/>
              </a:spcBef>
              <a:buClr>
                <a:schemeClr val="accent1"/>
              </a:buClr>
              <a:buSzPct val="80000"/>
              <a:buFont typeface="Wingdings 3" charset="2"/>
              <a:buChar char=""/>
              <a:tabLst/>
            </a:pPr>
            <a:r>
              <a:rPr kumimoji="0" lang="en-US" altLang="en-US" sz="1100" u="none" strike="noStrike" cap="none" normalizeH="0" baseline="0" dirty="0">
                <a:ln>
                  <a:noFill/>
                </a:ln>
                <a:solidFill>
                  <a:schemeClr val="tx1">
                    <a:lumMod val="75000"/>
                    <a:lumOff val="25000"/>
                  </a:schemeClr>
                </a:solidFill>
                <a:effectLst/>
              </a:rPr>
              <a:t>Main Code Structure</a:t>
            </a:r>
          </a:p>
          <a:p>
            <a:pPr marL="0" marR="0" lvl="0" indent="0" fontAlgn="base">
              <a:lnSpc>
                <a:spcPct val="90000"/>
              </a:lnSpc>
              <a:spcBef>
                <a:spcPts val="1000"/>
              </a:spcBef>
              <a:buClr>
                <a:schemeClr val="accent1"/>
              </a:buClr>
              <a:buSzPct val="80000"/>
              <a:buFont typeface="Wingdings 3" charset="2"/>
              <a:buChar char=""/>
              <a:tabLst/>
            </a:pPr>
            <a:r>
              <a:rPr kumimoji="0" lang="en-US" altLang="en-US" sz="1100" u="none" strike="noStrike" cap="none" normalizeH="0" baseline="0" dirty="0">
                <a:ln>
                  <a:noFill/>
                </a:ln>
                <a:solidFill>
                  <a:schemeClr val="tx1">
                    <a:lumMod val="75000"/>
                    <a:lumOff val="25000"/>
                  </a:schemeClr>
                </a:solidFill>
                <a:effectLst/>
              </a:rPr>
              <a:t>Overview of the Main Code</a:t>
            </a:r>
          </a:p>
          <a:p>
            <a:pPr lvl="3"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The program has several core parts:</a:t>
            </a:r>
          </a:p>
          <a:p>
            <a:pPr lvl="4"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Speech Synthesizer for voice interaction.</a:t>
            </a:r>
          </a:p>
          <a:p>
            <a:pPr lvl="4"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Main Menu where users choose a cybersecurity topic.</a:t>
            </a:r>
          </a:p>
          <a:p>
            <a:pPr lvl="4"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Help and Exit Options for user guidance.</a:t>
            </a:r>
          </a:p>
          <a:p>
            <a:pPr lvl="3"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The chatbot uses a dictionary of topics and responses to assist users</a:t>
            </a:r>
          </a:p>
          <a:p>
            <a:pPr lvl="3" fontAlgn="base">
              <a:lnSpc>
                <a:spcPct val="90000"/>
              </a:lnSpc>
              <a:spcBef>
                <a:spcPts val="1000"/>
              </a:spcBef>
              <a:buClr>
                <a:schemeClr val="accent1"/>
              </a:buClr>
              <a:buSzPct val="80000"/>
            </a:pPr>
            <a:endParaRPr kumimoji="0" lang="en-US" altLang="en-US" sz="1100" u="none" strike="noStrike" cap="none" normalizeH="0" baseline="0" dirty="0">
              <a:ln>
                <a:noFill/>
              </a:ln>
              <a:solidFill>
                <a:schemeClr val="tx1">
                  <a:lumMod val="75000"/>
                  <a:lumOff val="25000"/>
                </a:schemeClr>
              </a:solidFill>
              <a:effectLst/>
            </a:endParaRPr>
          </a:p>
          <a:p>
            <a:pPr lvl="8" fontAlgn="base">
              <a:lnSpc>
                <a:spcPct val="90000"/>
              </a:lnSpc>
              <a:spcBef>
                <a:spcPts val="1000"/>
              </a:spcBef>
              <a:buClr>
                <a:schemeClr val="accent1"/>
              </a:buClr>
              <a:buSzPct val="80000"/>
              <a:buFont typeface="Wingdings 3" charset="2"/>
              <a:buChar char=""/>
            </a:pPr>
            <a:r>
              <a:rPr kumimoji="0" lang="en-US" altLang="en-US" sz="1100" u="none" strike="noStrike" cap="none" normalizeH="0" baseline="0" dirty="0">
                <a:ln>
                  <a:noFill/>
                </a:ln>
                <a:solidFill>
                  <a:schemeClr val="tx1">
                    <a:lumMod val="75000"/>
                    <a:lumOff val="25000"/>
                  </a:schemeClr>
                </a:solidFill>
                <a:effectLst/>
              </a:rPr>
              <a:t>Code Snippet:</a:t>
            </a:r>
          </a:p>
          <a:p>
            <a:pPr marL="0" marR="0" lvl="0" indent="0" fontAlgn="base">
              <a:lnSpc>
                <a:spcPct val="90000"/>
              </a:lnSpc>
              <a:spcBef>
                <a:spcPts val="1000"/>
              </a:spcBef>
              <a:buClr>
                <a:schemeClr val="accent1"/>
              </a:buClr>
              <a:buSzPct val="80000"/>
              <a:buFont typeface="Wingdings 3" charset="2"/>
              <a:buChar char=""/>
              <a:tabLst/>
            </a:pPr>
            <a:endParaRPr kumimoji="0" lang="en-US" altLang="en-US" sz="1100" u="none" strike="noStrike" cap="none" normalizeH="0" baseline="0" dirty="0">
              <a:ln>
                <a:noFill/>
              </a:ln>
              <a:solidFill>
                <a:schemeClr val="tx1">
                  <a:lumMod val="75000"/>
                  <a:lumOff val="25000"/>
                </a:schemeClr>
              </a:solidFill>
              <a:effectLst/>
            </a:endParaRPr>
          </a:p>
          <a:p>
            <a:pPr marL="0" marR="0" lvl="0" indent="0" fontAlgn="base">
              <a:lnSpc>
                <a:spcPct val="90000"/>
              </a:lnSpc>
              <a:spcBef>
                <a:spcPts val="1000"/>
              </a:spcBef>
              <a:buClr>
                <a:schemeClr val="accent1"/>
              </a:buClr>
              <a:buSzPct val="80000"/>
              <a:buFont typeface="Wingdings 3" charset="2"/>
              <a:buChar char=""/>
              <a:tabLst/>
            </a:pPr>
            <a:endParaRPr kumimoji="0" lang="en-US" altLang="en-US" sz="1100" u="none" strike="noStrike" cap="none" normalizeH="0" baseline="0" dirty="0">
              <a:ln>
                <a:noFill/>
              </a:ln>
              <a:solidFill>
                <a:schemeClr val="tx1">
                  <a:lumMod val="75000"/>
                  <a:lumOff val="25000"/>
                </a:schemeClr>
              </a:solidFill>
              <a:effectLst/>
            </a:endParaRPr>
          </a:p>
        </p:txBody>
      </p:sp>
      <p:pic>
        <p:nvPicPr>
          <p:cNvPr id="5" name="Picture 4">
            <a:extLst>
              <a:ext uri="{FF2B5EF4-FFF2-40B4-BE49-F238E27FC236}">
                <a16:creationId xmlns:a16="http://schemas.microsoft.com/office/drawing/2014/main" id="{22EE2F68-1C81-D5DA-085E-B18508261F24}"/>
              </a:ext>
            </a:extLst>
          </p:cNvPr>
          <p:cNvPicPr>
            <a:picLocks noChangeAspect="1"/>
          </p:cNvPicPr>
          <p:nvPr/>
        </p:nvPicPr>
        <p:blipFill>
          <a:blip r:embed="rId3"/>
          <a:stretch>
            <a:fillRect/>
          </a:stretch>
        </p:blipFill>
        <p:spPr>
          <a:xfrm>
            <a:off x="6798733" y="3630622"/>
            <a:ext cx="4345024" cy="135782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5188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36" name="Oval 35">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7" name="Oval 36">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8" name="Oval 37">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9" name="Oval 38">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0" name="Oval 39">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1"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42"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43"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45" name="Rectangle 4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TextBox 2">
            <a:extLst>
              <a:ext uri="{FF2B5EF4-FFF2-40B4-BE49-F238E27FC236}">
                <a16:creationId xmlns:a16="http://schemas.microsoft.com/office/drawing/2014/main" id="{D58DA654-8B0F-DE62-6378-C49CEB382B84}"/>
              </a:ext>
            </a:extLst>
          </p:cNvPr>
          <p:cNvSpPr txBox="1"/>
          <p:nvPr/>
        </p:nvSpPr>
        <p:spPr>
          <a:xfrm>
            <a:off x="275124" y="2281952"/>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Color-coding and Visual Design</a:t>
            </a:r>
          </a:p>
          <a:p>
            <a:pPr>
              <a:spcBef>
                <a:spcPts val="1000"/>
              </a:spcBef>
              <a:buClr>
                <a:schemeClr val="accent1"/>
              </a:buClr>
              <a:buSzPct val="80000"/>
              <a:buFont typeface="Wingdings 3" charset="2"/>
              <a:buChar char=""/>
            </a:pPr>
            <a:r>
              <a:rPr lang="en-US" dirty="0">
                <a:solidFill>
                  <a:schemeClr val="tx1">
                    <a:lumMod val="75000"/>
                    <a:lumOff val="25000"/>
                  </a:schemeClr>
                </a:solidFill>
              </a:rPr>
              <a:t>Title: Color-Coding in the Console Application</a:t>
            </a:r>
          </a:p>
          <a:p>
            <a:pPr>
              <a:spcBef>
                <a:spcPts val="1000"/>
              </a:spcBef>
              <a:buClr>
                <a:schemeClr val="accent1"/>
              </a:buClr>
              <a:buSzPct val="80000"/>
              <a:buFont typeface="Wingdings 3" charset="2"/>
              <a:buChar char=""/>
            </a:pPr>
            <a:r>
              <a:rPr lang="en-US" dirty="0">
                <a:solidFill>
                  <a:schemeClr val="tx1">
                    <a:lumMod val="75000"/>
                    <a:lumOff val="25000"/>
                  </a:schemeClr>
                </a:solidFill>
              </a:rPr>
              <a:t>Content:</a:t>
            </a:r>
          </a:p>
          <a:p>
            <a:pPr marL="742950" lvl="1" indent="-285750">
              <a:spcBef>
                <a:spcPts val="1000"/>
              </a:spcBef>
              <a:buClr>
                <a:schemeClr val="accent1"/>
              </a:buClr>
              <a:buSzPct val="80000"/>
              <a:buFont typeface="Wingdings 3" charset="2"/>
              <a:buChar char=""/>
            </a:pPr>
            <a:r>
              <a:rPr lang="en-US" dirty="0">
                <a:solidFill>
                  <a:schemeClr val="tx1">
                    <a:lumMod val="75000"/>
                    <a:lumOff val="25000"/>
                  </a:schemeClr>
                </a:solidFill>
              </a:rPr>
              <a:t>Cyan for Questions: User input prompts are in cyan to make them visually distinct.</a:t>
            </a:r>
          </a:p>
          <a:p>
            <a:pPr marL="742950" lvl="1" indent="-285750">
              <a:spcBef>
                <a:spcPts val="1000"/>
              </a:spcBef>
              <a:buClr>
                <a:schemeClr val="accent1"/>
              </a:buClr>
              <a:buSzPct val="80000"/>
              <a:buFont typeface="Wingdings 3" charset="2"/>
              <a:buChar char=""/>
            </a:pPr>
            <a:r>
              <a:rPr lang="en-US" dirty="0">
                <a:solidFill>
                  <a:schemeClr val="tx1">
                    <a:lumMod val="75000"/>
                    <a:lumOff val="25000"/>
                  </a:schemeClr>
                </a:solidFill>
              </a:rPr>
              <a:t>White for Answers: Bot responses are displayed in white for clarity.</a:t>
            </a:r>
          </a:p>
          <a:p>
            <a:pPr marL="742950" lvl="1" indent="-285750">
              <a:spcBef>
                <a:spcPts val="1000"/>
              </a:spcBef>
              <a:buClr>
                <a:schemeClr val="accent1"/>
              </a:buClr>
              <a:buSzPct val="80000"/>
              <a:buFont typeface="Wingdings 3" charset="2"/>
              <a:buChar char=""/>
            </a:pPr>
            <a:r>
              <a:rPr lang="en-US" dirty="0">
                <a:solidFill>
                  <a:schemeClr val="tx1">
                    <a:lumMod val="75000"/>
                    <a:lumOff val="25000"/>
                  </a:schemeClr>
                </a:solidFill>
              </a:rPr>
              <a:t>Ascii Art Colors: Adds a colorful introduction to the chatbot using multiple colors.</a:t>
            </a:r>
          </a:p>
          <a:p>
            <a:pPr lvl="1">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C8EFF98C-288F-AF87-2AB1-AF437345E895}"/>
              </a:ext>
            </a:extLst>
          </p:cNvPr>
          <p:cNvPicPr>
            <a:picLocks noChangeAspect="1"/>
          </p:cNvPicPr>
          <p:nvPr/>
        </p:nvPicPr>
        <p:blipFill>
          <a:blip r:embed="rId3"/>
          <a:stretch>
            <a:fillRect/>
          </a:stretch>
        </p:blipFill>
        <p:spPr>
          <a:xfrm>
            <a:off x="2215425" y="5742182"/>
            <a:ext cx="6727677" cy="672766"/>
          </a:xfrm>
          <a:prstGeom prst="roundRect">
            <a:avLst>
              <a:gd name="adj" fmla="val 0"/>
            </a:avLst>
          </a:prstGeom>
          <a:effectLst/>
        </p:spPr>
      </p:pic>
      <p:pic>
        <p:nvPicPr>
          <p:cNvPr id="7" name="Picture 6" descr="Neon 3D circle art">
            <a:extLst>
              <a:ext uri="{FF2B5EF4-FFF2-40B4-BE49-F238E27FC236}">
                <a16:creationId xmlns:a16="http://schemas.microsoft.com/office/drawing/2014/main" id="{97F17BFE-3D77-CCA5-5851-B4E5F0CB820E}"/>
              </a:ext>
            </a:extLst>
          </p:cNvPr>
          <p:cNvPicPr>
            <a:picLocks noChangeAspect="1"/>
          </p:cNvPicPr>
          <p:nvPr/>
        </p:nvPicPr>
        <p:blipFill>
          <a:blip r:embed="rId4"/>
          <a:srcRect l="11470" r="9186" b="-2"/>
          <a:stretch/>
        </p:blipFill>
        <p:spPr>
          <a:xfrm>
            <a:off x="454894" y="535557"/>
            <a:ext cx="11277600" cy="1559978"/>
          </a:xfrm>
          <a:prstGeom prst="roundRect">
            <a:avLst>
              <a:gd name="adj" fmla="val 1858"/>
            </a:avLst>
          </a:prstGeom>
          <a:effectLst/>
        </p:spPr>
      </p:pic>
    </p:spTree>
    <p:extLst>
      <p:ext uri="{BB962C8B-B14F-4D97-AF65-F5344CB8AC3E}">
        <p14:creationId xmlns:p14="http://schemas.microsoft.com/office/powerpoint/2010/main" val="418304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4" name="Rectangle 4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45" name="Oval 4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6" name="Oval 4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7" name="Oval 4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8" name="Oval 4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9" name="Oval 4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5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5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5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54" name="Rectangle 5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TextBox 2">
            <a:extLst>
              <a:ext uri="{FF2B5EF4-FFF2-40B4-BE49-F238E27FC236}">
                <a16:creationId xmlns:a16="http://schemas.microsoft.com/office/drawing/2014/main" id="{F12B51D3-56EA-AFB6-8442-37849BDAEFF5}"/>
              </a:ext>
            </a:extLst>
          </p:cNvPr>
          <p:cNvSpPr txBox="1"/>
          <p:nvPr/>
        </p:nvSpPr>
        <p:spPr>
          <a:xfrm>
            <a:off x="1154955" y="2603500"/>
            <a:ext cx="3481054"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1600" dirty="0">
                <a:solidFill>
                  <a:schemeClr val="tx1">
                    <a:lumMod val="75000"/>
                    <a:lumOff val="25000"/>
                  </a:schemeClr>
                </a:solidFill>
              </a:rPr>
              <a:t>ASCII Art Logo</a:t>
            </a:r>
            <a:endParaRPr lang="en-US" sz="1600">
              <a:solidFill>
                <a:schemeClr val="tx1">
                  <a:lumMod val="75000"/>
                  <a:lumOff val="25000"/>
                </a:schemeClr>
              </a:solidFill>
            </a:endParaRPr>
          </a:p>
          <a:p>
            <a:pPr>
              <a:spcBef>
                <a:spcPts val="1000"/>
              </a:spcBef>
              <a:buClr>
                <a:schemeClr val="accent1"/>
              </a:buClr>
              <a:buSzPct val="80000"/>
              <a:buFont typeface="Wingdings 3" charset="2"/>
              <a:buChar char=""/>
            </a:pPr>
            <a:r>
              <a:rPr lang="en-US" sz="1600" dirty="0">
                <a:solidFill>
                  <a:schemeClr val="tx1">
                    <a:lumMod val="75000"/>
                    <a:lumOff val="25000"/>
                  </a:schemeClr>
                </a:solidFill>
              </a:rPr>
              <a:t>Content:</a:t>
            </a:r>
            <a:endParaRPr lang="en-US" sz="1600">
              <a:solidFill>
                <a:schemeClr val="tx1">
                  <a:lumMod val="75000"/>
                  <a:lumOff val="25000"/>
                </a:schemeClr>
              </a:solidFill>
            </a:endParaRPr>
          </a:p>
          <a:p>
            <a:pPr marL="742950" lvl="1" indent="-285750">
              <a:spcBef>
                <a:spcPts val="1000"/>
              </a:spcBef>
              <a:buClr>
                <a:schemeClr val="accent1"/>
              </a:buClr>
              <a:buSzPct val="80000"/>
              <a:buFont typeface="Wingdings 3" charset="2"/>
              <a:buChar char=""/>
            </a:pPr>
            <a:r>
              <a:rPr lang="en-US" sz="1600" dirty="0">
                <a:solidFill>
                  <a:schemeClr val="tx1">
                    <a:lumMod val="75000"/>
                    <a:lumOff val="25000"/>
                  </a:schemeClr>
                </a:solidFill>
              </a:rPr>
              <a:t>The program includes an ASCII art logo to greet the user.</a:t>
            </a:r>
            <a:endParaRPr lang="en-US" sz="1600">
              <a:solidFill>
                <a:schemeClr val="tx1">
                  <a:lumMod val="75000"/>
                  <a:lumOff val="25000"/>
                </a:schemeClr>
              </a:solidFill>
            </a:endParaRPr>
          </a:p>
          <a:p>
            <a:pPr marL="742950" lvl="1" indent="-285750">
              <a:spcBef>
                <a:spcPts val="1000"/>
              </a:spcBef>
              <a:buClr>
                <a:schemeClr val="accent1"/>
              </a:buClr>
              <a:buSzPct val="80000"/>
              <a:buFont typeface="Wingdings 3" charset="2"/>
              <a:buChar char=""/>
            </a:pPr>
            <a:r>
              <a:rPr lang="en-US" sz="1600" dirty="0">
                <a:solidFill>
                  <a:schemeClr val="tx1">
                    <a:lumMod val="75000"/>
                    <a:lumOff val="25000"/>
                  </a:schemeClr>
                </a:solidFill>
              </a:rPr>
              <a:t>The logo showcases the brand and adds personality to the chatbot.</a:t>
            </a:r>
            <a:endParaRPr lang="en-US" sz="1600">
              <a:solidFill>
                <a:schemeClr val="tx1">
                  <a:lumMod val="75000"/>
                  <a:lumOff val="25000"/>
                </a:schemeClr>
              </a:solidFill>
            </a:endParaRPr>
          </a:p>
          <a:p>
            <a:pPr lvl="5">
              <a:spcBef>
                <a:spcPts val="1000"/>
              </a:spcBef>
              <a:buClr>
                <a:schemeClr val="accent1"/>
              </a:buClr>
              <a:buSzPct val="80000"/>
              <a:buFont typeface="Wingdings 3" charset="2"/>
              <a:buChar char=""/>
            </a:pPr>
            <a:endParaRPr lang="en-US" sz="1600">
              <a:solidFill>
                <a:schemeClr val="tx1">
                  <a:lumMod val="75000"/>
                  <a:lumOff val="25000"/>
                </a:schemeClr>
              </a:solidFill>
            </a:endParaRPr>
          </a:p>
        </p:txBody>
      </p:sp>
      <p:pic>
        <p:nvPicPr>
          <p:cNvPr id="7" name="Picture 6">
            <a:extLst>
              <a:ext uri="{FF2B5EF4-FFF2-40B4-BE49-F238E27FC236}">
                <a16:creationId xmlns:a16="http://schemas.microsoft.com/office/drawing/2014/main" id="{BAAE67F0-1E88-C0F4-BAE3-6B840B0AC847}"/>
              </a:ext>
            </a:extLst>
          </p:cNvPr>
          <p:cNvPicPr>
            <a:picLocks noChangeAspect="1"/>
          </p:cNvPicPr>
          <p:nvPr/>
        </p:nvPicPr>
        <p:blipFill>
          <a:blip r:embed="rId3"/>
          <a:stretch>
            <a:fillRect/>
          </a:stretch>
        </p:blipFill>
        <p:spPr>
          <a:xfrm>
            <a:off x="4984956" y="3478095"/>
            <a:ext cx="6158802" cy="166287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4744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TextBox 2">
            <a:extLst>
              <a:ext uri="{FF2B5EF4-FFF2-40B4-BE49-F238E27FC236}">
                <a16:creationId xmlns:a16="http://schemas.microsoft.com/office/drawing/2014/main" id="{5F64CE19-8E76-C9EF-060D-CF4E045FCB27}"/>
              </a:ext>
            </a:extLst>
          </p:cNvPr>
          <p:cNvSpPr txBox="1"/>
          <p:nvPr/>
        </p:nvSpPr>
        <p:spPr>
          <a:xfrm>
            <a:off x="1154955" y="2603500"/>
            <a:ext cx="3481054"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1600">
                <a:solidFill>
                  <a:schemeClr val="tx1">
                    <a:lumMod val="75000"/>
                    <a:lumOff val="25000"/>
                  </a:schemeClr>
                </a:solidFill>
              </a:rPr>
              <a:t>Voice Greeting Function</a:t>
            </a:r>
          </a:p>
          <a:p>
            <a:pPr>
              <a:spcBef>
                <a:spcPts val="1000"/>
              </a:spcBef>
              <a:buClr>
                <a:schemeClr val="accent1"/>
              </a:buClr>
              <a:buSzPct val="80000"/>
              <a:buFont typeface="Wingdings 3" charset="2"/>
              <a:buChar char=""/>
            </a:pPr>
            <a:r>
              <a:rPr lang="en-US" sz="1600">
                <a:solidFill>
                  <a:schemeClr val="tx1">
                    <a:lumMod val="75000"/>
                    <a:lumOff val="25000"/>
                  </a:schemeClr>
                </a:solidFill>
              </a:rPr>
              <a:t>Play Voice Greeting</a:t>
            </a:r>
          </a:p>
          <a:p>
            <a:pPr>
              <a:spcBef>
                <a:spcPts val="1000"/>
              </a:spcBef>
              <a:buClr>
                <a:schemeClr val="accent1"/>
              </a:buClr>
              <a:buSzPct val="80000"/>
              <a:buFont typeface="Wingdings 3" charset="2"/>
              <a:buChar char=""/>
            </a:pPr>
            <a:r>
              <a:rPr lang="en-US" sz="1600">
                <a:solidFill>
                  <a:schemeClr val="tx1">
                    <a:lumMod val="75000"/>
                    <a:lumOff val="25000"/>
                  </a:schemeClr>
                </a:solidFill>
              </a:rPr>
              <a:t>Content:</a:t>
            </a:r>
          </a:p>
          <a:p>
            <a:pPr marL="742950" lvl="1" indent="-285750">
              <a:spcBef>
                <a:spcPts val="1000"/>
              </a:spcBef>
              <a:buClr>
                <a:schemeClr val="accent1"/>
              </a:buClr>
              <a:buSzPct val="80000"/>
              <a:buFont typeface="Wingdings 3" charset="2"/>
              <a:buChar char=""/>
            </a:pPr>
            <a:r>
              <a:rPr lang="en-US" sz="1600">
                <a:solidFill>
                  <a:schemeClr val="tx1">
                    <a:lumMod val="75000"/>
                    <a:lumOff val="25000"/>
                  </a:schemeClr>
                </a:solidFill>
              </a:rPr>
              <a:t>The bot plays a welcome message if the audio file exists.</a:t>
            </a:r>
          </a:p>
          <a:p>
            <a:pPr marL="742950" lvl="1" indent="-285750">
              <a:spcBef>
                <a:spcPts val="1000"/>
              </a:spcBef>
              <a:buClr>
                <a:schemeClr val="accent1"/>
              </a:buClr>
              <a:buSzPct val="80000"/>
              <a:buFont typeface="Wingdings 3" charset="2"/>
              <a:buChar char=""/>
            </a:pPr>
            <a:r>
              <a:rPr lang="en-US" sz="1600">
                <a:solidFill>
                  <a:schemeClr val="tx1">
                    <a:lumMod val="75000"/>
                    <a:lumOff val="25000"/>
                  </a:schemeClr>
                </a:solidFill>
              </a:rPr>
              <a:t>Uses NAudio for playing WAV files and synchronizes the audio playback with a loop.</a:t>
            </a:r>
          </a:p>
        </p:txBody>
      </p:sp>
      <p:pic>
        <p:nvPicPr>
          <p:cNvPr id="5" name="Picture 4">
            <a:extLst>
              <a:ext uri="{FF2B5EF4-FFF2-40B4-BE49-F238E27FC236}">
                <a16:creationId xmlns:a16="http://schemas.microsoft.com/office/drawing/2014/main" id="{A7DA1C11-C441-03D8-3B16-3DCF98191F91}"/>
              </a:ext>
            </a:extLst>
          </p:cNvPr>
          <p:cNvPicPr>
            <a:picLocks noChangeAspect="1"/>
          </p:cNvPicPr>
          <p:nvPr/>
        </p:nvPicPr>
        <p:blipFill>
          <a:blip r:embed="rId3"/>
          <a:stretch>
            <a:fillRect/>
          </a:stretch>
        </p:blipFill>
        <p:spPr>
          <a:xfrm>
            <a:off x="5639722" y="2775951"/>
            <a:ext cx="4849269"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80517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1" name="Rectangle 20">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5" name="Freeform: Shape 24">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9"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accent1"/>
          </a:solidFill>
          <a:ln>
            <a:noFill/>
          </a:ln>
        </p:spPr>
        <p:txBody>
          <a:bodyPr/>
          <a:lstStyle/>
          <a:p>
            <a:endParaRPr lang="en-ZA"/>
          </a:p>
        </p:txBody>
      </p:sp>
      <p:sp>
        <p:nvSpPr>
          <p:cNvPr id="3" name="TextBox 2">
            <a:extLst>
              <a:ext uri="{FF2B5EF4-FFF2-40B4-BE49-F238E27FC236}">
                <a16:creationId xmlns:a16="http://schemas.microsoft.com/office/drawing/2014/main" id="{714BE864-09A3-5941-6EBC-02676577C5F5}"/>
              </a:ext>
            </a:extLst>
          </p:cNvPr>
          <p:cNvSpPr txBox="1"/>
          <p:nvPr/>
        </p:nvSpPr>
        <p:spPr>
          <a:xfrm>
            <a:off x="1683171" y="2757942"/>
            <a:ext cx="8825659" cy="3261857"/>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000" dirty="0">
                <a:solidFill>
                  <a:srgbClr val="404040"/>
                </a:solidFill>
              </a:rPr>
              <a:t>User Interaction Flow</a:t>
            </a:r>
          </a:p>
          <a:p>
            <a:pPr>
              <a:lnSpc>
                <a:spcPct val="90000"/>
              </a:lnSpc>
              <a:spcBef>
                <a:spcPts val="1000"/>
              </a:spcBef>
              <a:buClr>
                <a:schemeClr val="accent1"/>
              </a:buClr>
              <a:buSzPct val="80000"/>
              <a:buFont typeface="Wingdings 3" charset="2"/>
              <a:buChar char=""/>
            </a:pPr>
            <a:r>
              <a:rPr lang="en-US" sz="2000" dirty="0">
                <a:solidFill>
                  <a:srgbClr val="404040"/>
                </a:solidFill>
              </a:rPr>
              <a:t>Content:</a:t>
            </a:r>
          </a:p>
          <a:p>
            <a:pPr marL="742950" lvl="1" indent="-285750">
              <a:lnSpc>
                <a:spcPct val="90000"/>
              </a:lnSpc>
              <a:spcBef>
                <a:spcPts val="1000"/>
              </a:spcBef>
              <a:buClr>
                <a:schemeClr val="accent1"/>
              </a:buClr>
              <a:buSzPct val="80000"/>
              <a:buFont typeface="Wingdings 3" charset="2"/>
              <a:buChar char=""/>
            </a:pPr>
            <a:r>
              <a:rPr lang="en-US" sz="2000" dirty="0">
                <a:solidFill>
                  <a:srgbClr val="404040"/>
                </a:solidFill>
              </a:rPr>
              <a:t>Step 1: User enters their name.</a:t>
            </a:r>
          </a:p>
          <a:p>
            <a:pPr marL="742950" lvl="1" indent="-285750">
              <a:lnSpc>
                <a:spcPct val="90000"/>
              </a:lnSpc>
              <a:spcBef>
                <a:spcPts val="1000"/>
              </a:spcBef>
              <a:buClr>
                <a:schemeClr val="accent1"/>
              </a:buClr>
              <a:buSzPct val="80000"/>
              <a:buFont typeface="Wingdings 3" charset="2"/>
              <a:buChar char=""/>
            </a:pPr>
            <a:r>
              <a:rPr lang="en-US" sz="2000" dirty="0">
                <a:solidFill>
                  <a:srgbClr val="404040"/>
                </a:solidFill>
              </a:rPr>
              <a:t>Step 2: The bot asks if they need help (Yes/No).</a:t>
            </a:r>
          </a:p>
          <a:p>
            <a:pPr marL="742950" lvl="1" indent="-285750">
              <a:lnSpc>
                <a:spcPct val="90000"/>
              </a:lnSpc>
              <a:spcBef>
                <a:spcPts val="1000"/>
              </a:spcBef>
              <a:buClr>
                <a:schemeClr val="accent1"/>
              </a:buClr>
              <a:buSzPct val="80000"/>
              <a:buFont typeface="Wingdings 3" charset="2"/>
              <a:buChar char=""/>
            </a:pPr>
            <a:r>
              <a:rPr lang="en-US" sz="2000" dirty="0">
                <a:solidFill>
                  <a:srgbClr val="404040"/>
                </a:solidFill>
              </a:rPr>
              <a:t>Step 3: If Yes, the bot provides a list of cybersecurity topics.</a:t>
            </a:r>
          </a:p>
          <a:p>
            <a:pPr marL="742950" lvl="1" indent="-285750">
              <a:lnSpc>
                <a:spcPct val="90000"/>
              </a:lnSpc>
              <a:spcBef>
                <a:spcPts val="1000"/>
              </a:spcBef>
              <a:buClr>
                <a:schemeClr val="accent1"/>
              </a:buClr>
              <a:buSzPct val="80000"/>
              <a:buFont typeface="Wingdings 3" charset="2"/>
              <a:buChar char=""/>
            </a:pPr>
            <a:r>
              <a:rPr lang="en-US" sz="2000" dirty="0">
                <a:solidFill>
                  <a:srgbClr val="404040"/>
                </a:solidFill>
              </a:rPr>
              <a:t>Step 4: The user chooses a topic, and the bot provides a response and an example.</a:t>
            </a:r>
          </a:p>
          <a:p>
            <a:pPr marL="742950" lvl="1" indent="-285750">
              <a:lnSpc>
                <a:spcPct val="90000"/>
              </a:lnSpc>
              <a:spcBef>
                <a:spcPts val="1000"/>
              </a:spcBef>
              <a:buClr>
                <a:schemeClr val="accent1"/>
              </a:buClr>
              <a:buSzPct val="80000"/>
              <a:buFont typeface="Wingdings 3" charset="2"/>
              <a:buChar char=""/>
            </a:pPr>
            <a:r>
              <a:rPr lang="en-US" sz="2000" dirty="0">
                <a:solidFill>
                  <a:srgbClr val="404040"/>
                </a:solidFill>
              </a:rPr>
              <a:t>Step 5: The conversation can be exited at any time.</a:t>
            </a:r>
          </a:p>
        </p:txBody>
      </p:sp>
    </p:spTree>
    <p:extLst>
      <p:ext uri="{BB962C8B-B14F-4D97-AF65-F5344CB8AC3E}">
        <p14:creationId xmlns:p14="http://schemas.microsoft.com/office/powerpoint/2010/main" val="7300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ZA"/>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ZA"/>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ZA"/>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1" name="Rectangle 20">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5" name="Freeform: Shape 24">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8" name="Rectangle 27">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useBgFill="1">
          <p:nvSpPr>
            <p:cNvPr id="29"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ZA"/>
            </a:p>
          </p:txBody>
        </p:sp>
      </p:grpSp>
      <p:sp>
        <p:nvSpPr>
          <p:cNvPr id="3" name="TextBox 2">
            <a:extLst>
              <a:ext uri="{FF2B5EF4-FFF2-40B4-BE49-F238E27FC236}">
                <a16:creationId xmlns:a16="http://schemas.microsoft.com/office/drawing/2014/main" id="{916429D8-0FFB-6336-89CC-D142D8A69F83}"/>
              </a:ext>
            </a:extLst>
          </p:cNvPr>
          <p:cNvSpPr txBox="1"/>
          <p:nvPr/>
        </p:nvSpPr>
        <p:spPr>
          <a:xfrm>
            <a:off x="1887233" y="2603500"/>
            <a:ext cx="8417535" cy="23622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Code for Handling User Input</a:t>
            </a:r>
          </a:p>
          <a:p>
            <a:pPr>
              <a:spcBef>
                <a:spcPts val="1000"/>
              </a:spcBef>
              <a:buClr>
                <a:schemeClr val="accent1"/>
              </a:buClr>
              <a:buSzPct val="80000"/>
              <a:buFont typeface="Wingdings 3" charset="2"/>
              <a:buChar char=""/>
            </a:pPr>
            <a:r>
              <a:rPr lang="en-US" dirty="0">
                <a:solidFill>
                  <a:schemeClr val="tx1">
                    <a:lumMod val="75000"/>
                    <a:lumOff val="25000"/>
                  </a:schemeClr>
                </a:solidFill>
              </a:rPr>
              <a:t>Title: Handling User Input</a:t>
            </a:r>
          </a:p>
          <a:p>
            <a:pPr>
              <a:spcBef>
                <a:spcPts val="1000"/>
              </a:spcBef>
              <a:buClr>
                <a:schemeClr val="accent1"/>
              </a:buClr>
              <a:buSzPct val="80000"/>
              <a:buFont typeface="Wingdings 3" charset="2"/>
              <a:buChar char=""/>
            </a:pPr>
            <a:r>
              <a:rPr lang="en-US" dirty="0">
                <a:solidFill>
                  <a:schemeClr val="tx1">
                    <a:lumMod val="75000"/>
                    <a:lumOff val="25000"/>
                  </a:schemeClr>
                </a:solidFill>
              </a:rPr>
              <a:t>Content:</a:t>
            </a:r>
          </a:p>
          <a:p>
            <a:pPr marL="742950" lvl="1" indent="-285750">
              <a:spcBef>
                <a:spcPts val="1000"/>
              </a:spcBef>
              <a:buClr>
                <a:schemeClr val="accent1"/>
              </a:buClr>
              <a:buSzPct val="80000"/>
              <a:buFont typeface="Wingdings 3" charset="2"/>
              <a:buChar char=""/>
            </a:pPr>
            <a:r>
              <a:rPr lang="en-US" dirty="0">
                <a:solidFill>
                  <a:schemeClr val="tx1">
                    <a:lumMod val="75000"/>
                    <a:lumOff val="25000"/>
                  </a:schemeClr>
                </a:solidFill>
              </a:rPr>
              <a:t>The chatbot validates user input to ensure correct choices are made.</a:t>
            </a:r>
          </a:p>
          <a:p>
            <a:pPr marL="742950" lvl="1" indent="-285750">
              <a:spcBef>
                <a:spcPts val="1000"/>
              </a:spcBef>
              <a:buClr>
                <a:schemeClr val="accent1"/>
              </a:buClr>
              <a:buSzPct val="80000"/>
              <a:buFont typeface="Wingdings 3" charset="2"/>
              <a:buChar char=""/>
            </a:pPr>
            <a:r>
              <a:rPr lang="en-US" dirty="0">
                <a:solidFill>
                  <a:schemeClr val="tx1">
                    <a:lumMod val="75000"/>
                    <a:lumOff val="25000"/>
                  </a:schemeClr>
                </a:solidFill>
              </a:rPr>
              <a:t>A dictionary is used to store topics and corresponding responses.</a:t>
            </a:r>
          </a:p>
        </p:txBody>
      </p:sp>
      <p:pic>
        <p:nvPicPr>
          <p:cNvPr id="6" name="Picture 5">
            <a:extLst>
              <a:ext uri="{FF2B5EF4-FFF2-40B4-BE49-F238E27FC236}">
                <a16:creationId xmlns:a16="http://schemas.microsoft.com/office/drawing/2014/main" id="{4001A0EA-F37D-1123-1BCA-DA9A80D8AB9F}"/>
              </a:ext>
            </a:extLst>
          </p:cNvPr>
          <p:cNvPicPr>
            <a:picLocks noChangeAspect="1"/>
          </p:cNvPicPr>
          <p:nvPr/>
        </p:nvPicPr>
        <p:blipFill>
          <a:blip r:embed="rId3"/>
          <a:stretch>
            <a:fillRect/>
          </a:stretch>
        </p:blipFill>
        <p:spPr>
          <a:xfrm>
            <a:off x="2000275" y="5022059"/>
            <a:ext cx="7689032" cy="1827477"/>
          </a:xfrm>
          <a:prstGeom prst="rect">
            <a:avLst/>
          </a:prstGeom>
        </p:spPr>
      </p:pic>
    </p:spTree>
    <p:extLst>
      <p:ext uri="{BB962C8B-B14F-4D97-AF65-F5344CB8AC3E}">
        <p14:creationId xmlns:p14="http://schemas.microsoft.com/office/powerpoint/2010/main" val="3862509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398</TotalTime>
  <Words>585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Title: SECUNET Chatbot Application Subtitle: A Cybersecurity Awareness Chatbot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oladele rakgolela</dc:creator>
  <cp:lastModifiedBy>oladele rakgolela</cp:lastModifiedBy>
  <cp:revision>3</cp:revision>
  <dcterms:created xsi:type="dcterms:W3CDTF">2025-04-04T08:17:28Z</dcterms:created>
  <dcterms:modified xsi:type="dcterms:W3CDTF">2025-04-04T14:56:23Z</dcterms:modified>
</cp:coreProperties>
</file>