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15" y="-8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F88D-7532-47FD-ADFB-8B155D47BA3A}" type="datetimeFigureOut">
              <a:rPr lang="ru-RU" smtClean="0"/>
              <a:pPr/>
              <a:t>06.06.2025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218697-0508-4192-B45C-8867018F0FF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F88D-7532-47FD-ADFB-8B155D47BA3A}" type="datetimeFigureOut">
              <a:rPr lang="ru-RU" smtClean="0"/>
              <a:pPr/>
              <a:t>06.06.2025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18697-0508-4192-B45C-8867018F0FF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7218697-0508-4192-B45C-8867018F0FF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F88D-7532-47FD-ADFB-8B155D47BA3A}" type="datetimeFigureOut">
              <a:rPr lang="ru-RU" smtClean="0"/>
              <a:pPr/>
              <a:t>06.06.2025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F88D-7532-47FD-ADFB-8B155D47BA3A}" type="datetimeFigureOut">
              <a:rPr lang="ru-RU" smtClean="0"/>
              <a:pPr/>
              <a:t>06.06.2025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7218697-0508-4192-B45C-8867018F0FF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F88D-7532-47FD-ADFB-8B155D47BA3A}" type="datetimeFigureOut">
              <a:rPr lang="ru-RU" smtClean="0"/>
              <a:pPr/>
              <a:t>06.06.2025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218697-0508-4192-B45C-8867018F0FF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6D7F88D-7532-47FD-ADFB-8B155D47BA3A}" type="datetimeFigureOut">
              <a:rPr lang="ru-RU" smtClean="0"/>
              <a:pPr/>
              <a:t>06.06.2025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18697-0508-4192-B45C-8867018F0FF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F88D-7532-47FD-ADFB-8B155D47BA3A}" type="datetimeFigureOut">
              <a:rPr lang="ru-RU" smtClean="0"/>
              <a:pPr/>
              <a:t>06.06.2025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7218697-0508-4192-B45C-8867018F0FF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F88D-7532-47FD-ADFB-8B155D47BA3A}" type="datetimeFigureOut">
              <a:rPr lang="ru-RU" smtClean="0"/>
              <a:pPr/>
              <a:t>06.06.2025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7218697-0508-4192-B45C-8867018F0FF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F88D-7532-47FD-ADFB-8B155D47BA3A}" type="datetimeFigureOut">
              <a:rPr lang="ru-RU" smtClean="0"/>
              <a:pPr/>
              <a:t>06.06.2025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218697-0508-4192-B45C-8867018F0FF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218697-0508-4192-B45C-8867018F0FF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F88D-7532-47FD-ADFB-8B155D47BA3A}" type="datetimeFigureOut">
              <a:rPr lang="ru-RU" smtClean="0"/>
              <a:pPr/>
              <a:t>06.06.2025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7218697-0508-4192-B45C-8867018F0FF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6D7F88D-7532-47FD-ADFB-8B155D47BA3A}" type="datetimeFigureOut">
              <a:rPr lang="ru-RU" smtClean="0"/>
              <a:pPr/>
              <a:t>06.06.2025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6D7F88D-7532-47FD-ADFB-8B155D47BA3A}" type="datetimeFigureOut">
              <a:rPr lang="ru-RU" smtClean="0"/>
              <a:pPr/>
              <a:t>06.06.2025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7218697-0508-4192-B45C-8867018F0FF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Чем она лучше других ИС?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Наша 1С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Поступление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01752" y="2428868"/>
            <a:ext cx="4038600" cy="362446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Документ «поступление товаров» подразумевает собой привоз новых товаров на ваши склады. </a:t>
            </a:r>
            <a:endParaRPr lang="ru-RU" sz="2000" dirty="0"/>
          </a:p>
        </p:txBody>
      </p:sp>
      <p:pic>
        <p:nvPicPr>
          <p:cNvPr id="6" name="Содержимое 5" descr="2025-06-06_12-13-50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800600" y="3219322"/>
            <a:ext cx="4038600" cy="98609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товаров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01752" y="2000240"/>
            <a:ext cx="4038600" cy="4053088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Реализация товаров ( продажа товаров), производится из «заказа покупателя» на основании выбранных  им товаров</a:t>
            </a:r>
            <a:endParaRPr lang="ru-RU" sz="2000" dirty="0"/>
          </a:p>
        </p:txBody>
      </p:sp>
      <p:pic>
        <p:nvPicPr>
          <p:cNvPr id="6" name="Содержимое 5" descr="2025-06-06_12-14-16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800600" y="2714620"/>
            <a:ext cx="4038600" cy="147088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Склады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01752" y="2714620"/>
            <a:ext cx="4038600" cy="3338708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В этом справочнике вы можете добавить склады вашего магазина</a:t>
            </a:r>
            <a:endParaRPr lang="ru-RU" sz="2000" dirty="0"/>
          </a:p>
        </p:txBody>
      </p:sp>
      <p:pic>
        <p:nvPicPr>
          <p:cNvPr id="6" name="Содержимое 5" descr="2025-06-06_12-14-45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40271" y="2501024"/>
            <a:ext cx="3959258" cy="242268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01752" y="2214554"/>
            <a:ext cx="4038600" cy="3838774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В нашей ИС представлены такие отчеты как: Остатки товаров на складах и продажа за период</a:t>
            </a:r>
            <a:endParaRPr lang="ru-RU" sz="2000" dirty="0"/>
          </a:p>
        </p:txBody>
      </p:sp>
      <p:pic>
        <p:nvPicPr>
          <p:cNvPr id="6" name="Содержимое 5" descr="2025-06-06_12-15-05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96832" y="3132620"/>
            <a:ext cx="3846136" cy="115949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 « Остатки товаров на складах»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01752" y="2285992"/>
            <a:ext cx="4038600" cy="3767336"/>
          </a:xfrm>
        </p:spPr>
        <p:txBody>
          <a:bodyPr/>
          <a:lstStyle/>
          <a:p>
            <a:r>
              <a:rPr lang="ru-RU" sz="2000" dirty="0" smtClean="0"/>
              <a:t>В этом отчете находится информация сколько товаров и на каком складе осталось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6" name="Содержимое 5" descr="2025-06-06_12-15-26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00600" y="2643182"/>
            <a:ext cx="4038600" cy="161099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 « Продажи за период»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01752" y="2285992"/>
            <a:ext cx="4038600" cy="3767336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Это отчет показывает продажи в выбранном периоде, учитывая клиента, товар, кол-во и сумму</a:t>
            </a:r>
            <a:endParaRPr lang="ru-RU" sz="2000" dirty="0"/>
          </a:p>
        </p:txBody>
      </p:sp>
      <p:pic>
        <p:nvPicPr>
          <p:cNvPr id="6" name="Содержимое 5" descr="2025-06-06_12-15-49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00600" y="3155381"/>
            <a:ext cx="4038600" cy="11139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357166"/>
            <a:ext cx="8534400" cy="63038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Так почему же стоит выбрать именно нашу ИС????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71472" y="2285992"/>
            <a:ext cx="8234200" cy="3813056"/>
          </a:xfrm>
        </p:spPr>
        <p:txBody>
          <a:bodyPr/>
          <a:lstStyle/>
          <a:p>
            <a:pPr algn="ctr">
              <a:buNone/>
            </a:pPr>
            <a:r>
              <a:rPr lang="ru-RU" dirty="0" smtClean="0"/>
              <a:t>В нашей системе представлено большое кол-во различных справочников, документов, отчетов. А так же возможность заходить в системы разным сотрудникам , при этом у каждого есть свои права на редактирование и просмотр 1С.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01752" y="1714488"/>
            <a:ext cx="4038600" cy="3643338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Здравствуйте, уважаемые пользователи! Сегодня мы познакомимся с информационной системой 1С, одной из самых популярных программ для автоматизации учета и управления в российских компаниях</a:t>
            </a:r>
            <a:r>
              <a:rPr lang="ru-RU" dirty="0" smtClean="0"/>
              <a:t>. 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1026" name="Picture 2" descr="C:\Users\студент\Downloads\photo_5334771882316132356_y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00600" y="2135295"/>
            <a:ext cx="4038600" cy="31541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использования  нашего 1С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01752" y="1714488"/>
            <a:ext cx="4038600" cy="3857652"/>
          </a:xfrm>
        </p:spPr>
        <p:txBody>
          <a:bodyPr>
            <a:noAutofit/>
          </a:bodyPr>
          <a:lstStyle/>
          <a:p>
            <a:r>
              <a:rPr lang="ru-RU" sz="2000" dirty="0" smtClean="0"/>
              <a:t>- Интуитивно понятный интерфейс: Пользовательский интерфейс позволяет быстро освоить программу.</a:t>
            </a:r>
          </a:p>
          <a:p>
            <a:r>
              <a:rPr lang="ru-RU" sz="2000" dirty="0" smtClean="0"/>
              <a:t> - Гибкость и адаптивность: Возможность настройки под конкретные бизнес-процессы. - Поддержка различных отраслей:</a:t>
            </a:r>
          </a:p>
          <a:p>
            <a:r>
              <a:rPr lang="ru-RU" sz="2000" dirty="0" smtClean="0"/>
              <a:t> Программные решения подходят для сферы торговли, услуг, производства и многих других.</a:t>
            </a:r>
            <a:endParaRPr lang="ru-RU" sz="2000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2050" name="Picture 2" descr="C:\Users\студент\Downloads\photo_5334771882316132363_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2143116"/>
            <a:ext cx="3857652" cy="27860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нашей системы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01752" y="2071678"/>
            <a:ext cx="4038600" cy="398165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Наша система направлена на автоматизацию </a:t>
            </a:r>
            <a:r>
              <a:rPr lang="ru-RU" sz="2000" dirty="0" err="1" smtClean="0"/>
              <a:t>интернет-магазина</a:t>
            </a:r>
            <a:r>
              <a:rPr lang="ru-RU" sz="2000" dirty="0" smtClean="0"/>
              <a:t> строительных товаров</a:t>
            </a:r>
            <a:endParaRPr lang="ru-RU" sz="2000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4338" name="Picture 2" descr="C:\Users\студент\Downloads\photo_5334771882316132387_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2214554"/>
            <a:ext cx="4192448" cy="32940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Справочники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00034" y="2000240"/>
            <a:ext cx="3840318" cy="3071834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В нашей системе представлены такие справочники как: Заказ покупателя, клиенты, менеджеры, номенклатура, поступление заказов, реализация товаров, склады и отчеты(см. фото)</a:t>
            </a:r>
            <a:endParaRPr lang="ru-RU" sz="2000" dirty="0"/>
          </a:p>
        </p:txBody>
      </p:sp>
      <p:pic>
        <p:nvPicPr>
          <p:cNvPr id="6" name="Содержимое 5" descr="2025-06-06_12-09-47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3438" y="3214686"/>
            <a:ext cx="4286280" cy="63794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Заказ покупателя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01752" y="1928802"/>
            <a:ext cx="4038600" cy="3143272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В нашей системе в разделе « Заказ покупателя» вы можете заполнить следующие поля: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Номер, дата заказа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err="1" smtClean="0"/>
              <a:t>Клиент,менеджер</a:t>
            </a: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000" dirty="0" err="1" smtClean="0"/>
              <a:t>Склад,сумма</a:t>
            </a:r>
            <a:r>
              <a:rPr lang="ru-RU" sz="2000" dirty="0" smtClean="0"/>
              <a:t>(читается автоматически), статус оплаты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err="1" smtClean="0"/>
              <a:t>Товар,кол-во</a:t>
            </a:r>
            <a:r>
              <a:rPr lang="ru-RU" sz="2000" dirty="0" smtClean="0"/>
              <a:t>, цена</a:t>
            </a:r>
          </a:p>
        </p:txBody>
      </p:sp>
      <p:pic>
        <p:nvPicPr>
          <p:cNvPr id="6" name="Содержимое 5" descr="2025-06-06_12-11-40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00600" y="2714620"/>
            <a:ext cx="4038600" cy="150019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Клиенты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01752" y="1928802"/>
            <a:ext cx="4038600" cy="321471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В этом справочнике вы можете добавить своих клиентов и данные о них: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err="1" smtClean="0"/>
              <a:t>Фио</a:t>
            </a: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Телефон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Email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Адрес</a:t>
            </a:r>
            <a:endParaRPr lang="ru-RU" sz="2000" dirty="0"/>
          </a:p>
        </p:txBody>
      </p:sp>
      <p:pic>
        <p:nvPicPr>
          <p:cNvPr id="6" name="Содержимое 5" descr="2025-06-06_12-12-19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00600" y="2714620"/>
            <a:ext cx="4038600" cy="12702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Менеджеры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198810" cy="4681728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Справочник « Менеджеры» </a:t>
            </a:r>
          </a:p>
          <a:p>
            <a:pPr>
              <a:buNone/>
            </a:pPr>
            <a:r>
              <a:rPr lang="ru-RU" sz="2000" dirty="0" smtClean="0"/>
              <a:t>Доступно для заполнения информации: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ФИО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Телефон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Должность </a:t>
            </a:r>
          </a:p>
          <a:p>
            <a:endParaRPr lang="ru-RU" sz="2000" dirty="0"/>
          </a:p>
        </p:txBody>
      </p:sp>
      <p:pic>
        <p:nvPicPr>
          <p:cNvPr id="6" name="Содержимое 5" descr="2025-06-06_12-12-52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24094" y="2524591"/>
            <a:ext cx="3591612" cy="237555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Номенклатура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01752" y="2071678"/>
            <a:ext cx="4038600" cy="398165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В этом справочнике вы можете добавить все товары , которые есть у вас в магазине , а так же их артикул, </a:t>
            </a:r>
            <a:r>
              <a:rPr lang="ru-RU" sz="2000" dirty="0" err="1" smtClean="0"/>
              <a:t>ед.изм</a:t>
            </a:r>
            <a:r>
              <a:rPr lang="ru-RU" sz="2000" dirty="0" smtClean="0"/>
              <a:t>., закупочная цена, розничная цена.</a:t>
            </a:r>
            <a:endParaRPr lang="ru-RU" sz="2000" dirty="0"/>
          </a:p>
        </p:txBody>
      </p:sp>
      <p:pic>
        <p:nvPicPr>
          <p:cNvPr id="6" name="Содержимое 5" descr="2025-06-06_12-13-21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00600" y="2209634"/>
            <a:ext cx="4038600" cy="300546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123</TotalTime>
  <Words>365</Words>
  <Application>Microsoft Office PowerPoint</Application>
  <PresentationFormat>Экран (4:3)</PresentationFormat>
  <Paragraphs>46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Официальная</vt:lpstr>
      <vt:lpstr>Наша 1С</vt:lpstr>
      <vt:lpstr>Введение</vt:lpstr>
      <vt:lpstr>Преимущества использования  нашего 1С</vt:lpstr>
      <vt:lpstr>Описание нашей системы </vt:lpstr>
      <vt:lpstr>Справочники </vt:lpstr>
      <vt:lpstr>Заказ покупателя</vt:lpstr>
      <vt:lpstr>Клиенты</vt:lpstr>
      <vt:lpstr>Менеджеры</vt:lpstr>
      <vt:lpstr>Номенклатура</vt:lpstr>
      <vt:lpstr>Поступление</vt:lpstr>
      <vt:lpstr>Реализация товаров</vt:lpstr>
      <vt:lpstr>Склады</vt:lpstr>
      <vt:lpstr>Отчеты </vt:lpstr>
      <vt:lpstr>Отчет « Остатки товаров на складах»</vt:lpstr>
      <vt:lpstr>Отчет « Продажи за период»</vt:lpstr>
      <vt:lpstr>Так почему же стоит выбрать именно нашу ИС????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Наша 1С</dc:title>
  <dc:creator>студент</dc:creator>
  <cp:lastModifiedBy>студент</cp:lastModifiedBy>
  <cp:revision>11</cp:revision>
  <dcterms:created xsi:type="dcterms:W3CDTF">2025-06-05T09:04:07Z</dcterms:created>
  <dcterms:modified xsi:type="dcterms:W3CDTF">2025-06-06T09:16:57Z</dcterms:modified>
</cp:coreProperties>
</file>