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8"/>
  </p:notesMasterIdLst>
  <p:sldIdLst>
    <p:sldId id="307" r:id="rId2"/>
    <p:sldId id="343" r:id="rId3"/>
    <p:sldId id="435" r:id="rId4"/>
    <p:sldId id="423" r:id="rId5"/>
    <p:sldId id="424" r:id="rId6"/>
    <p:sldId id="425" r:id="rId7"/>
    <p:sldId id="426" r:id="rId8"/>
    <p:sldId id="427" r:id="rId9"/>
    <p:sldId id="428" r:id="rId10"/>
    <p:sldId id="429" r:id="rId11"/>
    <p:sldId id="430" r:id="rId12"/>
    <p:sldId id="436" r:id="rId13"/>
    <p:sldId id="447" r:id="rId14"/>
    <p:sldId id="448" r:id="rId15"/>
    <p:sldId id="449" r:id="rId16"/>
    <p:sldId id="450" r:id="rId17"/>
    <p:sldId id="451" r:id="rId18"/>
    <p:sldId id="452" r:id="rId19"/>
    <p:sldId id="453" r:id="rId20"/>
    <p:sldId id="454" r:id="rId21"/>
    <p:sldId id="455" r:id="rId22"/>
    <p:sldId id="456" r:id="rId23"/>
    <p:sldId id="457" r:id="rId24"/>
    <p:sldId id="458" r:id="rId25"/>
    <p:sldId id="277" r:id="rId26"/>
    <p:sldId id="278" r:id="rId27"/>
    <p:sldId id="279" r:id="rId28"/>
    <p:sldId id="280" r:id="rId29"/>
    <p:sldId id="281" r:id="rId30"/>
    <p:sldId id="282" r:id="rId31"/>
    <p:sldId id="283" r:id="rId32"/>
    <p:sldId id="284" r:id="rId33"/>
    <p:sldId id="285" r:id="rId34"/>
    <p:sldId id="439" r:id="rId35"/>
    <p:sldId id="440" r:id="rId36"/>
    <p:sldId id="395" r:id="rId37"/>
    <p:sldId id="441" r:id="rId38"/>
    <p:sldId id="442" r:id="rId39"/>
    <p:sldId id="443" r:id="rId40"/>
    <p:sldId id="444" r:id="rId41"/>
    <p:sldId id="445" r:id="rId42"/>
    <p:sldId id="446" r:id="rId43"/>
    <p:sldId id="286" r:id="rId44"/>
    <p:sldId id="287" r:id="rId45"/>
    <p:sldId id="288" r:id="rId46"/>
    <p:sldId id="289" r:id="rId47"/>
    <p:sldId id="290" r:id="rId48"/>
    <p:sldId id="291" r:id="rId49"/>
    <p:sldId id="292" r:id="rId50"/>
    <p:sldId id="293" r:id="rId51"/>
    <p:sldId id="294" r:id="rId52"/>
    <p:sldId id="295" r:id="rId53"/>
    <p:sldId id="296" r:id="rId54"/>
    <p:sldId id="297" r:id="rId55"/>
    <p:sldId id="298" r:id="rId56"/>
    <p:sldId id="299" r:id="rId57"/>
    <p:sldId id="300" r:id="rId58"/>
    <p:sldId id="301" r:id="rId59"/>
    <p:sldId id="302" r:id="rId60"/>
    <p:sldId id="303" r:id="rId61"/>
    <p:sldId id="304" r:id="rId62"/>
    <p:sldId id="305" r:id="rId63"/>
    <p:sldId id="306" r:id="rId64"/>
    <p:sldId id="431" r:id="rId65"/>
    <p:sldId id="308" r:id="rId66"/>
    <p:sldId id="309" r:id="rId67"/>
    <p:sldId id="310" r:id="rId68"/>
    <p:sldId id="311" r:id="rId69"/>
    <p:sldId id="312" r:id="rId70"/>
    <p:sldId id="313" r:id="rId71"/>
    <p:sldId id="314" r:id="rId72"/>
    <p:sldId id="315" r:id="rId73"/>
    <p:sldId id="316" r:id="rId74"/>
    <p:sldId id="317" r:id="rId75"/>
    <p:sldId id="318" r:id="rId76"/>
    <p:sldId id="319" r:id="rId77"/>
    <p:sldId id="320" r:id="rId78"/>
    <p:sldId id="321" r:id="rId79"/>
    <p:sldId id="322" r:id="rId80"/>
    <p:sldId id="323" r:id="rId81"/>
    <p:sldId id="324" r:id="rId82"/>
    <p:sldId id="432" r:id="rId83"/>
    <p:sldId id="326" r:id="rId84"/>
    <p:sldId id="433" r:id="rId85"/>
    <p:sldId id="328" r:id="rId86"/>
    <p:sldId id="329" r:id="rId87"/>
    <p:sldId id="330" r:id="rId88"/>
    <p:sldId id="331" r:id="rId89"/>
    <p:sldId id="332" r:id="rId90"/>
    <p:sldId id="333" r:id="rId91"/>
    <p:sldId id="334" r:id="rId92"/>
    <p:sldId id="335" r:id="rId93"/>
    <p:sldId id="336" r:id="rId94"/>
    <p:sldId id="337" r:id="rId95"/>
    <p:sldId id="338" r:id="rId96"/>
    <p:sldId id="339" r:id="rId97"/>
    <p:sldId id="340" r:id="rId98"/>
    <p:sldId id="341" r:id="rId99"/>
    <p:sldId id="342" r:id="rId100"/>
    <p:sldId id="434" r:id="rId101"/>
    <p:sldId id="344" r:id="rId102"/>
    <p:sldId id="345" r:id="rId103"/>
    <p:sldId id="346" r:id="rId104"/>
    <p:sldId id="347" r:id="rId105"/>
    <p:sldId id="348" r:id="rId106"/>
    <p:sldId id="349" r:id="rId107"/>
    <p:sldId id="350" r:id="rId108"/>
    <p:sldId id="351" r:id="rId109"/>
    <p:sldId id="352" r:id="rId110"/>
    <p:sldId id="353" r:id="rId111"/>
    <p:sldId id="437" r:id="rId112"/>
    <p:sldId id="438" r:id="rId113"/>
    <p:sldId id="356" r:id="rId114"/>
    <p:sldId id="357" r:id="rId115"/>
    <p:sldId id="358" r:id="rId116"/>
    <p:sldId id="359" r:id="rId117"/>
    <p:sldId id="360" r:id="rId118"/>
    <p:sldId id="361" r:id="rId119"/>
    <p:sldId id="362" r:id="rId120"/>
    <p:sldId id="363" r:id="rId121"/>
    <p:sldId id="364" r:id="rId122"/>
    <p:sldId id="365" r:id="rId123"/>
    <p:sldId id="366" r:id="rId124"/>
    <p:sldId id="367" r:id="rId125"/>
    <p:sldId id="368" r:id="rId126"/>
    <p:sldId id="369" r:id="rId1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nu RI" initials="MR" lastIdx="2" clrIdx="0">
    <p:extLst>
      <p:ext uri="{19B8F6BF-5375-455C-9EA6-DF929625EA0E}">
        <p15:presenceInfo xmlns:p15="http://schemas.microsoft.com/office/powerpoint/2012/main" userId="81efb7d3e3922b4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874E8"/>
    <a:srgbClr val="A9D1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86" d="100"/>
          <a:sy n="86" d="100"/>
        </p:scale>
        <p:origin x="422" y="6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 /><Relationship Id="rId117" Type="http://schemas.openxmlformats.org/officeDocument/2006/relationships/slide" Target="slides/slide116.xml" /><Relationship Id="rId21" Type="http://schemas.openxmlformats.org/officeDocument/2006/relationships/slide" Target="slides/slide20.xml" /><Relationship Id="rId42" Type="http://schemas.openxmlformats.org/officeDocument/2006/relationships/slide" Target="slides/slide41.xml" /><Relationship Id="rId47" Type="http://schemas.openxmlformats.org/officeDocument/2006/relationships/slide" Target="slides/slide46.xml" /><Relationship Id="rId63" Type="http://schemas.openxmlformats.org/officeDocument/2006/relationships/slide" Target="slides/slide62.xml" /><Relationship Id="rId68" Type="http://schemas.openxmlformats.org/officeDocument/2006/relationships/slide" Target="slides/slide67.xml" /><Relationship Id="rId84" Type="http://schemas.openxmlformats.org/officeDocument/2006/relationships/slide" Target="slides/slide83.xml" /><Relationship Id="rId89" Type="http://schemas.openxmlformats.org/officeDocument/2006/relationships/slide" Target="slides/slide88.xml" /><Relationship Id="rId112" Type="http://schemas.openxmlformats.org/officeDocument/2006/relationships/slide" Target="slides/slide111.xml" /><Relationship Id="rId133" Type="http://schemas.openxmlformats.org/officeDocument/2006/relationships/tableStyles" Target="tableStyles.xml" /><Relationship Id="rId16" Type="http://schemas.openxmlformats.org/officeDocument/2006/relationships/slide" Target="slides/slide15.xml" /><Relationship Id="rId107" Type="http://schemas.openxmlformats.org/officeDocument/2006/relationships/slide" Target="slides/slide106.xml" /><Relationship Id="rId11" Type="http://schemas.openxmlformats.org/officeDocument/2006/relationships/slide" Target="slides/slide10.xml" /><Relationship Id="rId32" Type="http://schemas.openxmlformats.org/officeDocument/2006/relationships/slide" Target="slides/slide31.xml" /><Relationship Id="rId37" Type="http://schemas.openxmlformats.org/officeDocument/2006/relationships/slide" Target="slides/slide36.xml" /><Relationship Id="rId53" Type="http://schemas.openxmlformats.org/officeDocument/2006/relationships/slide" Target="slides/slide52.xml" /><Relationship Id="rId58" Type="http://schemas.openxmlformats.org/officeDocument/2006/relationships/slide" Target="slides/slide57.xml" /><Relationship Id="rId74" Type="http://schemas.openxmlformats.org/officeDocument/2006/relationships/slide" Target="slides/slide73.xml" /><Relationship Id="rId79" Type="http://schemas.openxmlformats.org/officeDocument/2006/relationships/slide" Target="slides/slide78.xml" /><Relationship Id="rId102" Type="http://schemas.openxmlformats.org/officeDocument/2006/relationships/slide" Target="slides/slide101.xml" /><Relationship Id="rId123" Type="http://schemas.openxmlformats.org/officeDocument/2006/relationships/slide" Target="slides/slide122.xml" /><Relationship Id="rId128" Type="http://schemas.openxmlformats.org/officeDocument/2006/relationships/notesMaster" Target="notesMasters/notesMaster1.xml" /><Relationship Id="rId5" Type="http://schemas.openxmlformats.org/officeDocument/2006/relationships/slide" Target="slides/slide4.xml" /><Relationship Id="rId90" Type="http://schemas.openxmlformats.org/officeDocument/2006/relationships/slide" Target="slides/slide89.xml" /><Relationship Id="rId95" Type="http://schemas.openxmlformats.org/officeDocument/2006/relationships/slide" Target="slides/slide94.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slide" Target="slides/slide68.xml" /><Relationship Id="rId77" Type="http://schemas.openxmlformats.org/officeDocument/2006/relationships/slide" Target="slides/slide76.xml" /><Relationship Id="rId100" Type="http://schemas.openxmlformats.org/officeDocument/2006/relationships/slide" Target="slides/slide99.xml" /><Relationship Id="rId105" Type="http://schemas.openxmlformats.org/officeDocument/2006/relationships/slide" Target="slides/slide104.xml" /><Relationship Id="rId113" Type="http://schemas.openxmlformats.org/officeDocument/2006/relationships/slide" Target="slides/slide112.xml" /><Relationship Id="rId118" Type="http://schemas.openxmlformats.org/officeDocument/2006/relationships/slide" Target="slides/slide117.xml" /><Relationship Id="rId126" Type="http://schemas.openxmlformats.org/officeDocument/2006/relationships/slide" Target="slides/slide125.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80" Type="http://schemas.openxmlformats.org/officeDocument/2006/relationships/slide" Target="slides/slide79.xml" /><Relationship Id="rId85" Type="http://schemas.openxmlformats.org/officeDocument/2006/relationships/slide" Target="slides/slide84.xml" /><Relationship Id="rId93" Type="http://schemas.openxmlformats.org/officeDocument/2006/relationships/slide" Target="slides/slide92.xml" /><Relationship Id="rId98" Type="http://schemas.openxmlformats.org/officeDocument/2006/relationships/slide" Target="slides/slide97.xml" /><Relationship Id="rId121" Type="http://schemas.openxmlformats.org/officeDocument/2006/relationships/slide" Target="slides/slide120.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103" Type="http://schemas.openxmlformats.org/officeDocument/2006/relationships/slide" Target="slides/slide102.xml" /><Relationship Id="rId108" Type="http://schemas.openxmlformats.org/officeDocument/2006/relationships/slide" Target="slides/slide107.xml" /><Relationship Id="rId116" Type="http://schemas.openxmlformats.org/officeDocument/2006/relationships/slide" Target="slides/slide115.xml" /><Relationship Id="rId124" Type="http://schemas.openxmlformats.org/officeDocument/2006/relationships/slide" Target="slides/slide123.xml" /><Relationship Id="rId129" Type="http://schemas.openxmlformats.org/officeDocument/2006/relationships/commentAuthors" Target="commentAuthors.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75" Type="http://schemas.openxmlformats.org/officeDocument/2006/relationships/slide" Target="slides/slide74.xml" /><Relationship Id="rId83" Type="http://schemas.openxmlformats.org/officeDocument/2006/relationships/slide" Target="slides/slide82.xml" /><Relationship Id="rId88" Type="http://schemas.openxmlformats.org/officeDocument/2006/relationships/slide" Target="slides/slide87.xml" /><Relationship Id="rId91" Type="http://schemas.openxmlformats.org/officeDocument/2006/relationships/slide" Target="slides/slide90.xml" /><Relationship Id="rId96" Type="http://schemas.openxmlformats.org/officeDocument/2006/relationships/slide" Target="slides/slide95.xml" /><Relationship Id="rId111" Type="http://schemas.openxmlformats.org/officeDocument/2006/relationships/slide" Target="slides/slide110.xml" /><Relationship Id="rId132"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106" Type="http://schemas.openxmlformats.org/officeDocument/2006/relationships/slide" Target="slides/slide105.xml" /><Relationship Id="rId114" Type="http://schemas.openxmlformats.org/officeDocument/2006/relationships/slide" Target="slides/slide113.xml" /><Relationship Id="rId119" Type="http://schemas.openxmlformats.org/officeDocument/2006/relationships/slide" Target="slides/slide118.xml" /><Relationship Id="rId127" Type="http://schemas.openxmlformats.org/officeDocument/2006/relationships/slide" Target="slides/slide126.xml" /><Relationship Id="rId10" Type="http://schemas.openxmlformats.org/officeDocument/2006/relationships/slide" Target="slides/slide9.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slide" Target="slides/slide72.xml" /><Relationship Id="rId78" Type="http://schemas.openxmlformats.org/officeDocument/2006/relationships/slide" Target="slides/slide77.xml" /><Relationship Id="rId81" Type="http://schemas.openxmlformats.org/officeDocument/2006/relationships/slide" Target="slides/slide80.xml" /><Relationship Id="rId86" Type="http://schemas.openxmlformats.org/officeDocument/2006/relationships/slide" Target="slides/slide85.xml" /><Relationship Id="rId94" Type="http://schemas.openxmlformats.org/officeDocument/2006/relationships/slide" Target="slides/slide93.xml" /><Relationship Id="rId99" Type="http://schemas.openxmlformats.org/officeDocument/2006/relationships/slide" Target="slides/slide98.xml" /><Relationship Id="rId101" Type="http://schemas.openxmlformats.org/officeDocument/2006/relationships/slide" Target="slides/slide100.xml" /><Relationship Id="rId122" Type="http://schemas.openxmlformats.org/officeDocument/2006/relationships/slide" Target="slides/slide121.xml" /><Relationship Id="rId130"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3" Type="http://schemas.openxmlformats.org/officeDocument/2006/relationships/slide" Target="slides/slide12.xml" /><Relationship Id="rId18" Type="http://schemas.openxmlformats.org/officeDocument/2006/relationships/slide" Target="slides/slide17.xml" /><Relationship Id="rId39" Type="http://schemas.openxmlformats.org/officeDocument/2006/relationships/slide" Target="slides/slide38.xml" /><Relationship Id="rId109" Type="http://schemas.openxmlformats.org/officeDocument/2006/relationships/slide" Target="slides/slide108.xml" /><Relationship Id="rId34" Type="http://schemas.openxmlformats.org/officeDocument/2006/relationships/slide" Target="slides/slide33.xml" /><Relationship Id="rId50" Type="http://schemas.openxmlformats.org/officeDocument/2006/relationships/slide" Target="slides/slide49.xml" /><Relationship Id="rId55" Type="http://schemas.openxmlformats.org/officeDocument/2006/relationships/slide" Target="slides/slide54.xml" /><Relationship Id="rId76" Type="http://schemas.openxmlformats.org/officeDocument/2006/relationships/slide" Target="slides/slide75.xml" /><Relationship Id="rId97" Type="http://schemas.openxmlformats.org/officeDocument/2006/relationships/slide" Target="slides/slide96.xml" /><Relationship Id="rId104" Type="http://schemas.openxmlformats.org/officeDocument/2006/relationships/slide" Target="slides/slide103.xml" /><Relationship Id="rId120" Type="http://schemas.openxmlformats.org/officeDocument/2006/relationships/slide" Target="slides/slide119.xml" /><Relationship Id="rId125" Type="http://schemas.openxmlformats.org/officeDocument/2006/relationships/slide" Target="slides/slide124.xml" /><Relationship Id="rId7" Type="http://schemas.openxmlformats.org/officeDocument/2006/relationships/slide" Target="slides/slide6.xml" /><Relationship Id="rId71" Type="http://schemas.openxmlformats.org/officeDocument/2006/relationships/slide" Target="slides/slide70.xml" /><Relationship Id="rId92" Type="http://schemas.openxmlformats.org/officeDocument/2006/relationships/slide" Target="slides/slide91.xml" /><Relationship Id="rId2" Type="http://schemas.openxmlformats.org/officeDocument/2006/relationships/slide" Target="slides/slide1.xml" /><Relationship Id="rId29" Type="http://schemas.openxmlformats.org/officeDocument/2006/relationships/slide" Target="slides/slide28.xml" /><Relationship Id="rId24" Type="http://schemas.openxmlformats.org/officeDocument/2006/relationships/slide" Target="slides/slide23.xml" /><Relationship Id="rId40" Type="http://schemas.openxmlformats.org/officeDocument/2006/relationships/slide" Target="slides/slide39.xml" /><Relationship Id="rId45" Type="http://schemas.openxmlformats.org/officeDocument/2006/relationships/slide" Target="slides/slide44.xml" /><Relationship Id="rId66" Type="http://schemas.openxmlformats.org/officeDocument/2006/relationships/slide" Target="slides/slide65.xml" /><Relationship Id="rId87" Type="http://schemas.openxmlformats.org/officeDocument/2006/relationships/slide" Target="slides/slide86.xml" /><Relationship Id="rId110" Type="http://schemas.openxmlformats.org/officeDocument/2006/relationships/slide" Target="slides/slide109.xml" /><Relationship Id="rId115" Type="http://schemas.openxmlformats.org/officeDocument/2006/relationships/slide" Target="slides/slide114.xml" /><Relationship Id="rId131" Type="http://schemas.openxmlformats.org/officeDocument/2006/relationships/viewProps" Target="viewProps.xml" /><Relationship Id="rId61" Type="http://schemas.openxmlformats.org/officeDocument/2006/relationships/slide" Target="slides/slide60.xml" /><Relationship Id="rId82" Type="http://schemas.openxmlformats.org/officeDocument/2006/relationships/slide" Target="slides/slide81.xml" /><Relationship Id="rId19" Type="http://schemas.openxmlformats.org/officeDocument/2006/relationships/slide" Target="slides/slide18.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314897-0E61-4F61-9B5B-E9C8CD6FAF6C}" type="datetimeFigureOut">
              <a:rPr lang="en-IN" smtClean="0"/>
              <a:t>22-04-2022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E1F6BF-249D-464E-A326-23FFDE7EF822}" type="slidenum">
              <a:rPr lang="en-IN" smtClean="0"/>
              <a:t>‹#›</a:t>
            </a:fld>
            <a:endParaRPr lang="en-IN"/>
          </a:p>
        </p:txBody>
      </p:sp>
    </p:spTree>
    <p:extLst>
      <p:ext uri="{BB962C8B-B14F-4D97-AF65-F5344CB8AC3E}">
        <p14:creationId xmlns:p14="http://schemas.microsoft.com/office/powerpoint/2010/main" val="3885944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E1DDAF7-9E06-449B-A609-CCB030DCF2AB}" type="datetimeFigureOut">
              <a:rPr lang="en-IN" smtClean="0"/>
              <a:t>22-04-2022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E93AD8-5C4E-470E-A434-9CE7C4EFC1F7}" type="slidenum">
              <a:rPr lang="en-IN" smtClean="0"/>
              <a:t>‹#›</a:t>
            </a:fld>
            <a:endParaRPr lang="en-IN"/>
          </a:p>
        </p:txBody>
      </p:sp>
    </p:spTree>
    <p:extLst>
      <p:ext uri="{BB962C8B-B14F-4D97-AF65-F5344CB8AC3E}">
        <p14:creationId xmlns:p14="http://schemas.microsoft.com/office/powerpoint/2010/main" val="3808511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E1DDAF7-9E06-449B-A609-CCB030DCF2AB}" type="datetimeFigureOut">
              <a:rPr lang="en-IN" smtClean="0"/>
              <a:t>22-04-2022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E93AD8-5C4E-470E-A434-9CE7C4EFC1F7}" type="slidenum">
              <a:rPr lang="en-IN" smtClean="0"/>
              <a:t>‹#›</a:t>
            </a:fld>
            <a:endParaRPr lang="en-IN"/>
          </a:p>
        </p:txBody>
      </p:sp>
    </p:spTree>
    <p:extLst>
      <p:ext uri="{BB962C8B-B14F-4D97-AF65-F5344CB8AC3E}">
        <p14:creationId xmlns:p14="http://schemas.microsoft.com/office/powerpoint/2010/main" val="1301373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E1DDAF7-9E06-449B-A609-CCB030DCF2AB}" type="datetimeFigureOut">
              <a:rPr lang="en-IN" smtClean="0"/>
              <a:t>22-04-2022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E93AD8-5C4E-470E-A434-9CE7C4EFC1F7}" type="slidenum">
              <a:rPr lang="en-IN" smtClean="0"/>
              <a:t>‹#›</a:t>
            </a:fld>
            <a:endParaRPr lang="en-IN"/>
          </a:p>
        </p:txBody>
      </p:sp>
    </p:spTree>
    <p:extLst>
      <p:ext uri="{BB962C8B-B14F-4D97-AF65-F5344CB8AC3E}">
        <p14:creationId xmlns:p14="http://schemas.microsoft.com/office/powerpoint/2010/main" val="24799181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0844" y="3265500"/>
            <a:ext cx="10370311" cy="169291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spc="-5" dirty="0"/>
              <a:t>Prepared</a:t>
            </a:r>
            <a:r>
              <a:rPr spc="-55" dirty="0"/>
              <a:t> </a:t>
            </a:r>
            <a:r>
              <a:rPr dirty="0"/>
              <a:t>by</a:t>
            </a:r>
            <a:r>
              <a:rPr spc="-40" dirty="0"/>
              <a:t> </a:t>
            </a:r>
            <a:r>
              <a:rPr dirty="0"/>
              <a:t>R</a:t>
            </a:r>
            <a:r>
              <a:rPr spc="-5" dirty="0"/>
              <a:t> </a:t>
            </a:r>
            <a:r>
              <a:rPr dirty="0"/>
              <a:t>I</a:t>
            </a:r>
            <a:r>
              <a:rPr spc="-25" dirty="0"/>
              <a:t> </a:t>
            </a:r>
            <a:r>
              <a:rPr dirty="0"/>
              <a:t>Minu</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4/22/2022</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98425">
              <a:lnSpc>
                <a:spcPts val="1240"/>
              </a:lnSpc>
            </a:pPr>
            <a:fld id="{81D60167-4931-47E6-BA6A-407CBD079E47}" type="slidenum">
              <a:rPr dirty="0"/>
              <a:t>‹#›</a:t>
            </a:fld>
            <a:endParaRPr dirty="0"/>
          </a:p>
        </p:txBody>
      </p:sp>
    </p:spTree>
    <p:extLst>
      <p:ext uri="{BB962C8B-B14F-4D97-AF65-F5344CB8AC3E}">
        <p14:creationId xmlns:p14="http://schemas.microsoft.com/office/powerpoint/2010/main" val="2468958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E1DDAF7-9E06-449B-A609-CCB030DCF2AB}" type="datetimeFigureOut">
              <a:rPr lang="en-IN" smtClean="0"/>
              <a:t>22-04-2022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E93AD8-5C4E-470E-A434-9CE7C4EFC1F7}" type="slidenum">
              <a:rPr lang="en-IN" smtClean="0"/>
              <a:t>‹#›</a:t>
            </a:fld>
            <a:endParaRPr lang="en-IN"/>
          </a:p>
        </p:txBody>
      </p:sp>
    </p:spTree>
    <p:extLst>
      <p:ext uri="{BB962C8B-B14F-4D97-AF65-F5344CB8AC3E}">
        <p14:creationId xmlns:p14="http://schemas.microsoft.com/office/powerpoint/2010/main" val="614910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1DDAF7-9E06-449B-A609-CCB030DCF2AB}" type="datetimeFigureOut">
              <a:rPr lang="en-IN" smtClean="0"/>
              <a:t>22-04-2022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E93AD8-5C4E-470E-A434-9CE7C4EFC1F7}" type="slidenum">
              <a:rPr lang="en-IN" smtClean="0"/>
              <a:t>‹#›</a:t>
            </a:fld>
            <a:endParaRPr lang="en-IN"/>
          </a:p>
        </p:txBody>
      </p:sp>
    </p:spTree>
    <p:extLst>
      <p:ext uri="{BB962C8B-B14F-4D97-AF65-F5344CB8AC3E}">
        <p14:creationId xmlns:p14="http://schemas.microsoft.com/office/powerpoint/2010/main" val="2509496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E1DDAF7-9E06-449B-A609-CCB030DCF2AB}" type="datetimeFigureOut">
              <a:rPr lang="en-IN" smtClean="0"/>
              <a:t>22-04-2022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E93AD8-5C4E-470E-A434-9CE7C4EFC1F7}" type="slidenum">
              <a:rPr lang="en-IN" smtClean="0"/>
              <a:t>‹#›</a:t>
            </a:fld>
            <a:endParaRPr lang="en-IN"/>
          </a:p>
        </p:txBody>
      </p:sp>
    </p:spTree>
    <p:extLst>
      <p:ext uri="{BB962C8B-B14F-4D97-AF65-F5344CB8AC3E}">
        <p14:creationId xmlns:p14="http://schemas.microsoft.com/office/powerpoint/2010/main" val="2914546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E1DDAF7-9E06-449B-A609-CCB030DCF2AB}" type="datetimeFigureOut">
              <a:rPr lang="en-IN" smtClean="0"/>
              <a:t>22-04-2022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9E93AD8-5C4E-470E-A434-9CE7C4EFC1F7}" type="slidenum">
              <a:rPr lang="en-IN" smtClean="0"/>
              <a:t>‹#›</a:t>
            </a:fld>
            <a:endParaRPr lang="en-IN"/>
          </a:p>
        </p:txBody>
      </p:sp>
    </p:spTree>
    <p:extLst>
      <p:ext uri="{BB962C8B-B14F-4D97-AF65-F5344CB8AC3E}">
        <p14:creationId xmlns:p14="http://schemas.microsoft.com/office/powerpoint/2010/main" val="4243677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E1DDAF7-9E06-449B-A609-CCB030DCF2AB}" type="datetimeFigureOut">
              <a:rPr lang="en-IN" smtClean="0"/>
              <a:t>22-04-2022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9E93AD8-5C4E-470E-A434-9CE7C4EFC1F7}" type="slidenum">
              <a:rPr lang="en-IN" smtClean="0"/>
              <a:t>‹#›</a:t>
            </a:fld>
            <a:endParaRPr lang="en-IN"/>
          </a:p>
        </p:txBody>
      </p:sp>
    </p:spTree>
    <p:extLst>
      <p:ext uri="{BB962C8B-B14F-4D97-AF65-F5344CB8AC3E}">
        <p14:creationId xmlns:p14="http://schemas.microsoft.com/office/powerpoint/2010/main" val="2168584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1DDAF7-9E06-449B-A609-CCB030DCF2AB}" type="datetimeFigureOut">
              <a:rPr lang="en-IN" smtClean="0"/>
              <a:t>22-04-2022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9E93AD8-5C4E-470E-A434-9CE7C4EFC1F7}" type="slidenum">
              <a:rPr lang="en-IN" smtClean="0"/>
              <a:t>‹#›</a:t>
            </a:fld>
            <a:endParaRPr lang="en-IN"/>
          </a:p>
        </p:txBody>
      </p:sp>
    </p:spTree>
    <p:extLst>
      <p:ext uri="{BB962C8B-B14F-4D97-AF65-F5344CB8AC3E}">
        <p14:creationId xmlns:p14="http://schemas.microsoft.com/office/powerpoint/2010/main" val="433498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1DDAF7-9E06-449B-A609-CCB030DCF2AB}" type="datetimeFigureOut">
              <a:rPr lang="en-IN" smtClean="0"/>
              <a:t>22-04-2022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E93AD8-5C4E-470E-A434-9CE7C4EFC1F7}" type="slidenum">
              <a:rPr lang="en-IN" smtClean="0"/>
              <a:t>‹#›</a:t>
            </a:fld>
            <a:endParaRPr lang="en-IN"/>
          </a:p>
        </p:txBody>
      </p:sp>
    </p:spTree>
    <p:extLst>
      <p:ext uri="{BB962C8B-B14F-4D97-AF65-F5344CB8AC3E}">
        <p14:creationId xmlns:p14="http://schemas.microsoft.com/office/powerpoint/2010/main" val="3962436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1DDAF7-9E06-449B-A609-CCB030DCF2AB}" type="datetimeFigureOut">
              <a:rPr lang="en-IN" smtClean="0"/>
              <a:t>22-04-2022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E93AD8-5C4E-470E-A434-9CE7C4EFC1F7}" type="slidenum">
              <a:rPr lang="en-IN" smtClean="0"/>
              <a:t>‹#›</a:t>
            </a:fld>
            <a:endParaRPr lang="en-IN"/>
          </a:p>
        </p:txBody>
      </p:sp>
    </p:spTree>
    <p:extLst>
      <p:ext uri="{BB962C8B-B14F-4D97-AF65-F5344CB8AC3E}">
        <p14:creationId xmlns:p14="http://schemas.microsoft.com/office/powerpoint/2010/main" val="3683395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1.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1DDAF7-9E06-449B-A609-CCB030DCF2AB}" type="datetimeFigureOut">
              <a:rPr lang="en-IN" smtClean="0"/>
              <a:t>22-04-2022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E93AD8-5C4E-470E-A434-9CE7C4EFC1F7}" type="slidenum">
              <a:rPr lang="en-IN" smtClean="0"/>
              <a:t>‹#›</a:t>
            </a:fld>
            <a:endParaRPr lang="en-IN"/>
          </a:p>
        </p:txBody>
      </p:sp>
      <p:pic>
        <p:nvPicPr>
          <p:cNvPr id="8" name="Picture 7">
            <a:extLst>
              <a:ext uri="{FF2B5EF4-FFF2-40B4-BE49-F238E27FC236}">
                <a16:creationId xmlns:a16="http://schemas.microsoft.com/office/drawing/2014/main" id="{CA7234D4-E6A9-4366-9CD9-4BA3F54736FB}"/>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0383237" y="21700"/>
            <a:ext cx="1732563" cy="584969"/>
          </a:xfrm>
          <a:prstGeom prst="rect">
            <a:avLst/>
          </a:prstGeom>
        </p:spPr>
      </p:pic>
    </p:spTree>
    <p:extLst>
      <p:ext uri="{BB962C8B-B14F-4D97-AF65-F5344CB8AC3E}">
        <p14:creationId xmlns:p14="http://schemas.microsoft.com/office/powerpoint/2010/main" val="15474687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1.xml.rels><?xml version="1.0" encoding="UTF-8" standalone="yes"?>
<Relationships xmlns="http://schemas.openxmlformats.org/package/2006/relationships"><Relationship Id="rId2" Type="http://schemas.openxmlformats.org/officeDocument/2006/relationships/image" Target="../media/image128.png"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Relationship Id="rId2" Type="http://schemas.openxmlformats.org/officeDocument/2006/relationships/image" Target="../media/image136.png" /><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Relationship Id="rId2" Type="http://schemas.openxmlformats.org/officeDocument/2006/relationships/image" Target="../media/image137.png" /><Relationship Id="rId1" Type="http://schemas.openxmlformats.org/officeDocument/2006/relationships/slideLayout" Target="../slideLayouts/slideLayout2.xml" /></Relationships>
</file>

<file path=ppt/slides/_rels/slide106.xml.rels><?xml version="1.0" encoding="UTF-8" standalone="yes"?>
<Relationships xmlns="http://schemas.openxmlformats.org/package/2006/relationships"><Relationship Id="rId2" Type="http://schemas.openxmlformats.org/officeDocument/2006/relationships/image" Target="../media/image138.png" /><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Relationship Id="rId3" Type="http://schemas.openxmlformats.org/officeDocument/2006/relationships/image" Target="../media/image140.jpg" /><Relationship Id="rId7" Type="http://schemas.openxmlformats.org/officeDocument/2006/relationships/image" Target="../media/image144.jpg" /><Relationship Id="rId2" Type="http://schemas.openxmlformats.org/officeDocument/2006/relationships/image" Target="../media/image139.jpg" /><Relationship Id="rId1" Type="http://schemas.openxmlformats.org/officeDocument/2006/relationships/slideLayout" Target="../slideLayouts/slideLayout7.xml" /><Relationship Id="rId6" Type="http://schemas.openxmlformats.org/officeDocument/2006/relationships/image" Target="../media/image143.jpg" /><Relationship Id="rId5" Type="http://schemas.openxmlformats.org/officeDocument/2006/relationships/image" Target="../media/image142.png" /><Relationship Id="rId4" Type="http://schemas.openxmlformats.org/officeDocument/2006/relationships/image" Target="../media/image141.png" /></Relationships>
</file>

<file path=ppt/slides/_rels/slide108.xml.rels><?xml version="1.0" encoding="UTF-8" standalone="yes"?>
<Relationships xmlns="http://schemas.openxmlformats.org/package/2006/relationships"><Relationship Id="rId3" Type="http://schemas.openxmlformats.org/officeDocument/2006/relationships/image" Target="../media/image145.png" /><Relationship Id="rId2" Type="http://schemas.openxmlformats.org/officeDocument/2006/relationships/image" Target="../media/image144.jpg" /><Relationship Id="rId1" Type="http://schemas.openxmlformats.org/officeDocument/2006/relationships/slideLayout" Target="../slideLayouts/slideLayout7.xml" /><Relationship Id="rId4" Type="http://schemas.openxmlformats.org/officeDocument/2006/relationships/image" Target="../media/image146.jpg" /></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6.xml" /></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Relationship Id="rId2" Type="http://schemas.openxmlformats.org/officeDocument/2006/relationships/image" Target="../media/image147.png" /><Relationship Id="rId1" Type="http://schemas.openxmlformats.org/officeDocument/2006/relationships/slideLayout" Target="../slideLayouts/slideLayout7.xml" /></Relationships>
</file>

<file path=ppt/slides/_rels/slide112.xml.rels><?xml version="1.0" encoding="UTF-8" standalone="yes"?>
<Relationships xmlns="http://schemas.openxmlformats.org/package/2006/relationships"><Relationship Id="rId2" Type="http://schemas.openxmlformats.org/officeDocument/2006/relationships/image" Target="../media/image148.png" /><Relationship Id="rId1" Type="http://schemas.openxmlformats.org/officeDocument/2006/relationships/slideLayout" Target="../slideLayouts/slideLayout7.xml" /></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4.xml.rels><?xml version="1.0" encoding="UTF-8" standalone="yes"?>
<Relationships xmlns="http://schemas.openxmlformats.org/package/2006/relationships"><Relationship Id="rId3" Type="http://schemas.openxmlformats.org/officeDocument/2006/relationships/image" Target="../media/image150.png" /><Relationship Id="rId2" Type="http://schemas.openxmlformats.org/officeDocument/2006/relationships/image" Target="../media/image149.png" /><Relationship Id="rId1" Type="http://schemas.openxmlformats.org/officeDocument/2006/relationships/slideLayout" Target="../slideLayouts/slideLayout7.xml" /><Relationship Id="rId4" Type="http://schemas.openxmlformats.org/officeDocument/2006/relationships/image" Target="../media/image151.png" /></Relationships>
</file>

<file path=ppt/slides/_rels/slide115.xml.rels><?xml version="1.0" encoding="UTF-8" standalone="yes"?>
<Relationships xmlns="http://schemas.openxmlformats.org/package/2006/relationships"><Relationship Id="rId2" Type="http://schemas.openxmlformats.org/officeDocument/2006/relationships/image" Target="../media/image152.png" /><Relationship Id="rId1" Type="http://schemas.openxmlformats.org/officeDocument/2006/relationships/slideLayout" Target="../slideLayouts/slideLayout2.xml" /></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Relationship Id="rId2" Type="http://schemas.openxmlformats.org/officeDocument/2006/relationships/image" Target="../media/image153.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Relationship Id="rId3" Type="http://schemas.openxmlformats.org/officeDocument/2006/relationships/image" Target="../media/image154.png" /><Relationship Id="rId2" Type="http://schemas.openxmlformats.org/officeDocument/2006/relationships/image" Target="../media/image127.jpg" /><Relationship Id="rId1" Type="http://schemas.openxmlformats.org/officeDocument/2006/relationships/slideLayout" Target="../slideLayouts/slideLayout7.xml" /><Relationship Id="rId4" Type="http://schemas.openxmlformats.org/officeDocument/2006/relationships/image" Target="../media/image155.png" /></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Relationship Id="rId2" Type="http://schemas.openxmlformats.org/officeDocument/2006/relationships/image" Target="../media/image156.png" /><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8.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13.png" /><Relationship Id="rId1" Type="http://schemas.openxmlformats.org/officeDocument/2006/relationships/slideLayout" Target="../slideLayouts/slideLayout7.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6.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8" Type="http://schemas.openxmlformats.org/officeDocument/2006/relationships/image" Target="../media/image22.png" /><Relationship Id="rId3" Type="http://schemas.openxmlformats.org/officeDocument/2006/relationships/image" Target="../media/image17.png" /><Relationship Id="rId7" Type="http://schemas.openxmlformats.org/officeDocument/2006/relationships/image" Target="../media/image21.png" /><Relationship Id="rId2" Type="http://schemas.openxmlformats.org/officeDocument/2006/relationships/image" Target="../media/image16.png" /><Relationship Id="rId1" Type="http://schemas.openxmlformats.org/officeDocument/2006/relationships/slideLayout" Target="../slideLayouts/slideLayout2.xml" /><Relationship Id="rId6" Type="http://schemas.openxmlformats.org/officeDocument/2006/relationships/image" Target="../media/image20.png" /><Relationship Id="rId5" Type="http://schemas.openxmlformats.org/officeDocument/2006/relationships/image" Target="../media/image19.png" /><Relationship Id="rId10" Type="http://schemas.openxmlformats.org/officeDocument/2006/relationships/image" Target="../media/image24.png" /><Relationship Id="rId4" Type="http://schemas.openxmlformats.org/officeDocument/2006/relationships/image" Target="../media/image18.png" /><Relationship Id="rId9" Type="http://schemas.openxmlformats.org/officeDocument/2006/relationships/image" Target="../media/image23.png"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Relationship Id="rId8" Type="http://schemas.openxmlformats.org/officeDocument/2006/relationships/image" Target="../media/image31.png" /><Relationship Id="rId13" Type="http://schemas.openxmlformats.org/officeDocument/2006/relationships/image" Target="../media/image36.png" /><Relationship Id="rId3" Type="http://schemas.openxmlformats.org/officeDocument/2006/relationships/image" Target="../media/image26.png" /><Relationship Id="rId7" Type="http://schemas.openxmlformats.org/officeDocument/2006/relationships/image" Target="../media/image30.png" /><Relationship Id="rId12" Type="http://schemas.openxmlformats.org/officeDocument/2006/relationships/image" Target="../media/image35.png" /><Relationship Id="rId2" Type="http://schemas.openxmlformats.org/officeDocument/2006/relationships/image" Target="../media/image25.png" /><Relationship Id="rId1" Type="http://schemas.openxmlformats.org/officeDocument/2006/relationships/slideLayout" Target="../slideLayouts/slideLayout2.xml" /><Relationship Id="rId6" Type="http://schemas.openxmlformats.org/officeDocument/2006/relationships/image" Target="../media/image29.png" /><Relationship Id="rId11" Type="http://schemas.openxmlformats.org/officeDocument/2006/relationships/image" Target="../media/image34.png" /><Relationship Id="rId5" Type="http://schemas.openxmlformats.org/officeDocument/2006/relationships/image" Target="../media/image28.png" /><Relationship Id="rId15" Type="http://schemas.openxmlformats.org/officeDocument/2006/relationships/image" Target="../media/image38.jpg" /><Relationship Id="rId10" Type="http://schemas.openxmlformats.org/officeDocument/2006/relationships/image" Target="../media/image33.png" /><Relationship Id="rId4" Type="http://schemas.openxmlformats.org/officeDocument/2006/relationships/image" Target="../media/image27.png" /><Relationship Id="rId9" Type="http://schemas.openxmlformats.org/officeDocument/2006/relationships/image" Target="../media/image32.png" /><Relationship Id="rId14" Type="http://schemas.openxmlformats.org/officeDocument/2006/relationships/image" Target="../media/image37.png" /></Relationships>
</file>

<file path=ppt/slides/_rels/slide31.xml.rels><?xml version="1.0" encoding="UTF-8" standalone="yes"?>
<Relationships xmlns="http://schemas.openxmlformats.org/package/2006/relationships"><Relationship Id="rId8" Type="http://schemas.openxmlformats.org/officeDocument/2006/relationships/image" Target="../media/image45.png" /><Relationship Id="rId3" Type="http://schemas.openxmlformats.org/officeDocument/2006/relationships/image" Target="../media/image40.png" /><Relationship Id="rId7" Type="http://schemas.openxmlformats.org/officeDocument/2006/relationships/image" Target="../media/image44.png" /><Relationship Id="rId2" Type="http://schemas.openxmlformats.org/officeDocument/2006/relationships/image" Target="../media/image39.png" /><Relationship Id="rId1" Type="http://schemas.openxmlformats.org/officeDocument/2006/relationships/slideLayout" Target="../slideLayouts/slideLayout2.xml" /><Relationship Id="rId6" Type="http://schemas.openxmlformats.org/officeDocument/2006/relationships/image" Target="../media/image43.png" /><Relationship Id="rId5" Type="http://schemas.openxmlformats.org/officeDocument/2006/relationships/image" Target="../media/image42.png" /><Relationship Id="rId10" Type="http://schemas.openxmlformats.org/officeDocument/2006/relationships/image" Target="../media/image47.png" /><Relationship Id="rId4" Type="http://schemas.openxmlformats.org/officeDocument/2006/relationships/image" Target="../media/image41.png" /><Relationship Id="rId9" Type="http://schemas.openxmlformats.org/officeDocument/2006/relationships/image" Target="../media/image46.png" /></Relationships>
</file>

<file path=ppt/slides/_rels/slide32.xml.rels><?xml version="1.0" encoding="UTF-8" standalone="yes"?>
<Relationships xmlns="http://schemas.openxmlformats.org/package/2006/relationships"><Relationship Id="rId8" Type="http://schemas.openxmlformats.org/officeDocument/2006/relationships/image" Target="../media/image53.png" /><Relationship Id="rId3" Type="http://schemas.openxmlformats.org/officeDocument/2006/relationships/image" Target="../media/image48.png" /><Relationship Id="rId7" Type="http://schemas.openxmlformats.org/officeDocument/2006/relationships/image" Target="../media/image52.png" /><Relationship Id="rId12" Type="http://schemas.openxmlformats.org/officeDocument/2006/relationships/image" Target="../media/image57.jpg" /><Relationship Id="rId2" Type="http://schemas.openxmlformats.org/officeDocument/2006/relationships/image" Target="../media/image37.png" /><Relationship Id="rId1" Type="http://schemas.openxmlformats.org/officeDocument/2006/relationships/slideLayout" Target="../slideLayouts/slideLayout2.xml" /><Relationship Id="rId6" Type="http://schemas.openxmlformats.org/officeDocument/2006/relationships/image" Target="../media/image51.png" /><Relationship Id="rId11" Type="http://schemas.openxmlformats.org/officeDocument/2006/relationships/image" Target="../media/image56.png" /><Relationship Id="rId5" Type="http://schemas.openxmlformats.org/officeDocument/2006/relationships/image" Target="../media/image50.png" /><Relationship Id="rId10" Type="http://schemas.openxmlformats.org/officeDocument/2006/relationships/image" Target="../media/image55.png" /><Relationship Id="rId4" Type="http://schemas.openxmlformats.org/officeDocument/2006/relationships/image" Target="../media/image49.png" /><Relationship Id="rId9" Type="http://schemas.openxmlformats.org/officeDocument/2006/relationships/image" Target="../media/image54.png" /></Relationships>
</file>

<file path=ppt/slides/_rels/slide33.xml.rels><?xml version="1.0" encoding="UTF-8" standalone="yes"?>
<Relationships xmlns="http://schemas.openxmlformats.org/package/2006/relationships"><Relationship Id="rId3" Type="http://schemas.openxmlformats.org/officeDocument/2006/relationships/image" Target="../media/image59.jpg" /><Relationship Id="rId2" Type="http://schemas.openxmlformats.org/officeDocument/2006/relationships/image" Target="../media/image58.png" /><Relationship Id="rId1" Type="http://schemas.openxmlformats.org/officeDocument/2006/relationships/slideLayout" Target="../slideLayouts/slideLayout7.xml" /><Relationship Id="rId4" Type="http://schemas.openxmlformats.org/officeDocument/2006/relationships/image" Target="../media/image60.png"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3" Type="http://schemas.openxmlformats.org/officeDocument/2006/relationships/image" Target="../media/image62.png" /><Relationship Id="rId2" Type="http://schemas.openxmlformats.org/officeDocument/2006/relationships/image" Target="../media/image61.png"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2" Type="http://schemas.openxmlformats.org/officeDocument/2006/relationships/image" Target="../media/image63.png"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3" Type="http://schemas.openxmlformats.org/officeDocument/2006/relationships/image" Target="../media/image65.png" /><Relationship Id="rId2" Type="http://schemas.openxmlformats.org/officeDocument/2006/relationships/image" Target="../media/image64.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2" Type="http://schemas.openxmlformats.org/officeDocument/2006/relationships/image" Target="../media/image66.png"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2" Type="http://schemas.openxmlformats.org/officeDocument/2006/relationships/image" Target="../media/image67.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2" Type="http://schemas.openxmlformats.org/officeDocument/2006/relationships/image" Target="../media/image68.png" /><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2" Type="http://schemas.openxmlformats.org/officeDocument/2006/relationships/image" Target="../media/image69.png"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2" Type="http://schemas.openxmlformats.org/officeDocument/2006/relationships/image" Target="../media/image70.png" /><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3" Type="http://schemas.openxmlformats.org/officeDocument/2006/relationships/image" Target="../media/image72.png" /><Relationship Id="rId2" Type="http://schemas.openxmlformats.org/officeDocument/2006/relationships/image" Target="../media/image71.jpg" /><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3" Type="http://schemas.openxmlformats.org/officeDocument/2006/relationships/image" Target="../media/image74.png" /><Relationship Id="rId2" Type="http://schemas.openxmlformats.org/officeDocument/2006/relationships/image" Target="../media/image73.png" /><Relationship Id="rId1" Type="http://schemas.openxmlformats.org/officeDocument/2006/relationships/slideLayout" Target="../slideLayouts/slideLayout2.xml" /><Relationship Id="rId4" Type="http://schemas.openxmlformats.org/officeDocument/2006/relationships/image" Target="../media/image75.png" /></Relationships>
</file>

<file path=ppt/slides/_rels/slide61.xml.rels><?xml version="1.0" encoding="UTF-8" standalone="yes"?>
<Relationships xmlns="http://schemas.openxmlformats.org/package/2006/relationships"><Relationship Id="rId2" Type="http://schemas.openxmlformats.org/officeDocument/2006/relationships/image" Target="../media/image76.png"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Relationship Id="rId2" Type="http://schemas.openxmlformats.org/officeDocument/2006/relationships/image" Target="../media/image77.png"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Relationship Id="rId3" Type="http://schemas.openxmlformats.org/officeDocument/2006/relationships/image" Target="../media/image79.png" /><Relationship Id="rId2" Type="http://schemas.openxmlformats.org/officeDocument/2006/relationships/image" Target="../media/image78.png"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Relationship Id="rId2" Type="http://schemas.openxmlformats.org/officeDocument/2006/relationships/image" Target="../media/image80.png"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Relationship Id="rId2" Type="http://schemas.openxmlformats.org/officeDocument/2006/relationships/image" Target="../media/image71.jpg"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Relationship Id="rId3" Type="http://schemas.openxmlformats.org/officeDocument/2006/relationships/image" Target="../media/image81.png" /><Relationship Id="rId2" Type="http://schemas.openxmlformats.org/officeDocument/2006/relationships/image" Target="../media/image71.jpg" /><Relationship Id="rId1" Type="http://schemas.openxmlformats.org/officeDocument/2006/relationships/slideLayout" Target="../slideLayouts/slideLayout6.xml" /><Relationship Id="rId5" Type="http://schemas.openxmlformats.org/officeDocument/2006/relationships/image" Target="../media/image83.png" /><Relationship Id="rId4" Type="http://schemas.openxmlformats.org/officeDocument/2006/relationships/image" Target="../media/image82.png" /></Relationships>
</file>

<file path=ppt/slides/_rels/slide68.xml.rels><?xml version="1.0" encoding="UTF-8" standalone="yes"?>
<Relationships xmlns="http://schemas.openxmlformats.org/package/2006/relationships"><Relationship Id="rId3" Type="http://schemas.openxmlformats.org/officeDocument/2006/relationships/image" Target="../media/image81.png" /><Relationship Id="rId2" Type="http://schemas.openxmlformats.org/officeDocument/2006/relationships/image" Target="../media/image71.jpg" /><Relationship Id="rId1" Type="http://schemas.openxmlformats.org/officeDocument/2006/relationships/slideLayout" Target="../slideLayouts/slideLayout2.xml" /><Relationship Id="rId4" Type="http://schemas.openxmlformats.org/officeDocument/2006/relationships/image" Target="../media/image84.png" /></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7.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slideLayout" Target="../slideLayouts/slideLayout6.xml" /><Relationship Id="rId1" Type="http://schemas.openxmlformats.org/officeDocument/2006/relationships/tags" Target="../tags/tag1.xml" /></Relationships>
</file>

<file path=ppt/slides/_rels/slide70.xml.rels><?xml version="1.0" encoding="UTF-8" standalone="yes"?>
<Relationships xmlns="http://schemas.openxmlformats.org/package/2006/relationships"><Relationship Id="rId2" Type="http://schemas.openxmlformats.org/officeDocument/2006/relationships/image" Target="../media/image85.png"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Relationship Id="rId3" Type="http://schemas.openxmlformats.org/officeDocument/2006/relationships/image" Target="../media/image87.png" /><Relationship Id="rId2" Type="http://schemas.openxmlformats.org/officeDocument/2006/relationships/image" Target="../media/image86.png" /><Relationship Id="rId1" Type="http://schemas.openxmlformats.org/officeDocument/2006/relationships/slideLayout" Target="../slideLayouts/slideLayout7.xml" /><Relationship Id="rId5" Type="http://schemas.openxmlformats.org/officeDocument/2006/relationships/image" Target="../media/image89.png" /><Relationship Id="rId4" Type="http://schemas.openxmlformats.org/officeDocument/2006/relationships/image" Target="../media/image88.png" /></Relationships>
</file>

<file path=ppt/slides/_rels/slide74.xml.rels><?xml version="1.0" encoding="UTF-8" standalone="yes"?>
<Relationships xmlns="http://schemas.openxmlformats.org/package/2006/relationships"><Relationship Id="rId8" Type="http://schemas.openxmlformats.org/officeDocument/2006/relationships/image" Target="../media/image95.jpg" /><Relationship Id="rId3" Type="http://schemas.openxmlformats.org/officeDocument/2006/relationships/image" Target="../media/image87.png" /><Relationship Id="rId7" Type="http://schemas.openxmlformats.org/officeDocument/2006/relationships/image" Target="../media/image94.png" /><Relationship Id="rId2" Type="http://schemas.openxmlformats.org/officeDocument/2006/relationships/image" Target="../media/image90.png" /><Relationship Id="rId1" Type="http://schemas.openxmlformats.org/officeDocument/2006/relationships/slideLayout" Target="../slideLayouts/slideLayout7.xml" /><Relationship Id="rId6" Type="http://schemas.openxmlformats.org/officeDocument/2006/relationships/image" Target="../media/image93.png" /><Relationship Id="rId11" Type="http://schemas.openxmlformats.org/officeDocument/2006/relationships/image" Target="../media/image98.png" /><Relationship Id="rId5" Type="http://schemas.openxmlformats.org/officeDocument/2006/relationships/image" Target="../media/image92.jpg" /><Relationship Id="rId10" Type="http://schemas.openxmlformats.org/officeDocument/2006/relationships/image" Target="../media/image97.png" /><Relationship Id="rId4" Type="http://schemas.openxmlformats.org/officeDocument/2006/relationships/image" Target="../media/image91.png" /><Relationship Id="rId9" Type="http://schemas.openxmlformats.org/officeDocument/2006/relationships/image" Target="../media/image96.jpg" /></Relationships>
</file>

<file path=ppt/slides/_rels/slide75.xml.rels><?xml version="1.0" encoding="UTF-8" standalone="yes"?>
<Relationships xmlns="http://schemas.openxmlformats.org/package/2006/relationships"><Relationship Id="rId3" Type="http://schemas.openxmlformats.org/officeDocument/2006/relationships/image" Target="../media/image87.png" /><Relationship Id="rId2" Type="http://schemas.openxmlformats.org/officeDocument/2006/relationships/image" Target="../media/image99.png" /><Relationship Id="rId1" Type="http://schemas.openxmlformats.org/officeDocument/2006/relationships/slideLayout" Target="../slideLayouts/slideLayout2.xml" /><Relationship Id="rId4" Type="http://schemas.openxmlformats.org/officeDocument/2006/relationships/image" Target="../media/image100.png" /></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Relationship Id="rId3" Type="http://schemas.openxmlformats.org/officeDocument/2006/relationships/image" Target="../media/image102.png" /><Relationship Id="rId2" Type="http://schemas.openxmlformats.org/officeDocument/2006/relationships/image" Target="../media/image101.png"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Relationship Id="rId3" Type="http://schemas.openxmlformats.org/officeDocument/2006/relationships/image" Target="../media/image98.png" /><Relationship Id="rId2" Type="http://schemas.openxmlformats.org/officeDocument/2006/relationships/image" Target="../media/image103.png" /><Relationship Id="rId1" Type="http://schemas.openxmlformats.org/officeDocument/2006/relationships/slideLayout" Target="../slideLayouts/slideLayout2.xml" /><Relationship Id="rId4" Type="http://schemas.openxmlformats.org/officeDocument/2006/relationships/image" Target="../media/image104.pn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 standalone="yes"?>
<Relationships xmlns="http://schemas.openxmlformats.org/package/2006/relationships"><Relationship Id="rId3" Type="http://schemas.openxmlformats.org/officeDocument/2006/relationships/image" Target="../media/image106.png" /><Relationship Id="rId2" Type="http://schemas.openxmlformats.org/officeDocument/2006/relationships/image" Target="../media/image105.png"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Relationship Id="rId3" Type="http://schemas.openxmlformats.org/officeDocument/2006/relationships/image" Target="../media/image108.png" /><Relationship Id="rId2" Type="http://schemas.openxmlformats.org/officeDocument/2006/relationships/image" Target="../media/image107.png"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Relationship Id="rId3" Type="http://schemas.openxmlformats.org/officeDocument/2006/relationships/image" Target="../media/image108.png" /><Relationship Id="rId2" Type="http://schemas.openxmlformats.org/officeDocument/2006/relationships/image" Target="../media/image109.png" /><Relationship Id="rId1" Type="http://schemas.openxmlformats.org/officeDocument/2006/relationships/slideLayout" Target="../slideLayouts/slideLayout2.xml" /><Relationship Id="rId5" Type="http://schemas.openxmlformats.org/officeDocument/2006/relationships/image" Target="../media/image111.png" /><Relationship Id="rId4" Type="http://schemas.openxmlformats.org/officeDocument/2006/relationships/image" Target="../media/image110.png" /></Relationships>
</file>

<file path=ppt/slides/_rels/slide83.xml.rels><?xml version="1.0" encoding="UTF-8" standalone="yes"?>
<Relationships xmlns="http://schemas.openxmlformats.org/package/2006/relationships"><Relationship Id="rId3" Type="http://schemas.openxmlformats.org/officeDocument/2006/relationships/image" Target="../media/image113.png" /><Relationship Id="rId2" Type="http://schemas.openxmlformats.org/officeDocument/2006/relationships/image" Target="../media/image112.png"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Relationship Id="rId3" Type="http://schemas.openxmlformats.org/officeDocument/2006/relationships/image" Target="../media/image115.jpg" /><Relationship Id="rId2" Type="http://schemas.openxmlformats.org/officeDocument/2006/relationships/image" Target="../media/image114.png" /><Relationship Id="rId1" Type="http://schemas.openxmlformats.org/officeDocument/2006/relationships/slideLayout" Target="../slideLayouts/slideLayout6.xml" /><Relationship Id="rId5" Type="http://schemas.openxmlformats.org/officeDocument/2006/relationships/image" Target="../media/image117.jpg" /><Relationship Id="rId4" Type="http://schemas.openxmlformats.org/officeDocument/2006/relationships/image" Target="../media/image116.png" /></Relationships>
</file>

<file path=ppt/slides/_rels/slide85.xml.rels><?xml version="1.0" encoding="UTF-8" standalone="yes"?>
<Relationships xmlns="http://schemas.openxmlformats.org/package/2006/relationships"><Relationship Id="rId3" Type="http://schemas.openxmlformats.org/officeDocument/2006/relationships/image" Target="../media/image119.png" /><Relationship Id="rId2" Type="http://schemas.openxmlformats.org/officeDocument/2006/relationships/image" Target="../media/image118.png" /><Relationship Id="rId1" Type="http://schemas.openxmlformats.org/officeDocument/2006/relationships/slideLayout" Target="../slideLayouts/slideLayout6.xml" /></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Relationship Id="rId3" Type="http://schemas.openxmlformats.org/officeDocument/2006/relationships/image" Target="../media/image120.png" /><Relationship Id="rId7" Type="http://schemas.openxmlformats.org/officeDocument/2006/relationships/image" Target="../media/image124.png" /><Relationship Id="rId2" Type="http://schemas.openxmlformats.org/officeDocument/2006/relationships/image" Target="../media/image90.png" /><Relationship Id="rId1" Type="http://schemas.openxmlformats.org/officeDocument/2006/relationships/slideLayout" Target="../slideLayouts/slideLayout2.xml" /><Relationship Id="rId6" Type="http://schemas.openxmlformats.org/officeDocument/2006/relationships/image" Target="../media/image123.png" /><Relationship Id="rId5" Type="http://schemas.openxmlformats.org/officeDocument/2006/relationships/image" Target="../media/image122.png" /><Relationship Id="rId4" Type="http://schemas.openxmlformats.org/officeDocument/2006/relationships/image" Target="../media/image121.png" /></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Relationship Id="rId3" Type="http://schemas.openxmlformats.org/officeDocument/2006/relationships/image" Target="../media/image126.png" /><Relationship Id="rId2" Type="http://schemas.openxmlformats.org/officeDocument/2006/relationships/image" Target="../media/image125.png" /><Relationship Id="rId1" Type="http://schemas.openxmlformats.org/officeDocument/2006/relationships/slideLayout" Target="../slideLayouts/slideLayout2.xml" /><Relationship Id="rId4" Type="http://schemas.openxmlformats.org/officeDocument/2006/relationships/image" Target="../media/image127.jpg" /></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Relationship Id="rId2" Type="http://schemas.openxmlformats.org/officeDocument/2006/relationships/image" Target="../media/image128.png" /><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Relationship Id="rId2" Type="http://schemas.openxmlformats.org/officeDocument/2006/relationships/image" Target="../media/image129.jpg" /><Relationship Id="rId1" Type="http://schemas.openxmlformats.org/officeDocument/2006/relationships/slideLayout" Target="../slideLayouts/slideLayout2.xml" /></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7.xml.rels><?xml version="1.0" encoding="UTF-8" standalone="yes"?>
<Relationships xmlns="http://schemas.openxmlformats.org/package/2006/relationships"><Relationship Id="rId3" Type="http://schemas.openxmlformats.org/officeDocument/2006/relationships/image" Target="../media/image131.png" /><Relationship Id="rId2" Type="http://schemas.openxmlformats.org/officeDocument/2006/relationships/image" Target="../media/image130.png" /><Relationship Id="rId1" Type="http://schemas.openxmlformats.org/officeDocument/2006/relationships/slideLayout" Target="../slideLayouts/slideLayout2.xml" /><Relationship Id="rId5" Type="http://schemas.openxmlformats.org/officeDocument/2006/relationships/image" Target="../media/image133.png" /><Relationship Id="rId4" Type="http://schemas.openxmlformats.org/officeDocument/2006/relationships/image" Target="../media/image132.png" /></Relationships>
</file>

<file path=ppt/slides/_rels/slide98.xml.rels><?xml version="1.0" encoding="UTF-8" standalone="yes"?>
<Relationships xmlns="http://schemas.openxmlformats.org/package/2006/relationships"><Relationship Id="rId2" Type="http://schemas.openxmlformats.org/officeDocument/2006/relationships/image" Target="../media/image134.png" /><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Relationship Id="rId2" Type="http://schemas.openxmlformats.org/officeDocument/2006/relationships/image" Target="../media/image135.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872437"/>
            <a:ext cx="9144000" cy="2387600"/>
          </a:xfrm>
        </p:spPr>
        <p:txBody>
          <a:bodyPr>
            <a:normAutofit/>
          </a:bodyPr>
          <a:lstStyle/>
          <a:p>
            <a:r>
              <a:rPr lang="en-US" b="1" dirty="0">
                <a:latin typeface="Lucida Calligraphy" panose="03010101010101010101" pitchFamily="66" charset="0"/>
              </a:rPr>
              <a:t>UNIT V</a:t>
            </a:r>
          </a:p>
        </p:txBody>
      </p:sp>
      <p:sp>
        <p:nvSpPr>
          <p:cNvPr id="4" name="Slide Number Placeholder 3"/>
          <p:cNvSpPr>
            <a:spLocks noGrp="1"/>
          </p:cNvSpPr>
          <p:nvPr>
            <p:ph type="sldNum" sz="quarter" idx="12"/>
          </p:nvPr>
        </p:nvSpPr>
        <p:spPr/>
        <p:txBody>
          <a:bodyPr/>
          <a:lstStyle/>
          <a:p>
            <a:fld id="{05B65CB1-E8A4-4B44-80FC-A4311A04C3BC}" type="slidenum">
              <a:rPr lang="en-US" smtClean="0"/>
              <a:t>1</a:t>
            </a:fld>
            <a:endParaRPr lang="en-US"/>
          </a:p>
        </p:txBody>
      </p:sp>
      <p:sp>
        <p:nvSpPr>
          <p:cNvPr id="7" name="Subtitle 2"/>
          <p:cNvSpPr txBox="1">
            <a:spLocks/>
          </p:cNvSpPr>
          <p:nvPr/>
        </p:nvSpPr>
        <p:spPr>
          <a:xfrm>
            <a:off x="-15656" y="752027"/>
            <a:ext cx="10750891" cy="67784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4400" dirty="0">
              <a:ln w="0"/>
              <a:effectLst>
                <a:outerShdw blurRad="38100" dist="19050" dir="2700000" algn="tl" rotWithShape="0">
                  <a:schemeClr val="dk1">
                    <a:alpha val="40000"/>
                  </a:schemeClr>
                </a:outerShdw>
              </a:effectLst>
              <a:latin typeface="Lucida Handwriting" panose="03010101010101010101" pitchFamily="66" charset="0"/>
            </a:endParaRPr>
          </a:p>
        </p:txBody>
      </p:sp>
      <p:sp>
        <p:nvSpPr>
          <p:cNvPr id="6" name="Footer Placeholder 5"/>
          <p:cNvSpPr>
            <a:spLocks noGrp="1"/>
          </p:cNvSpPr>
          <p:nvPr>
            <p:ph type="ftr" sz="quarter" idx="11"/>
          </p:nvPr>
        </p:nvSpPr>
        <p:spPr/>
        <p:txBody>
          <a:bodyPr/>
          <a:lstStyle/>
          <a:p>
            <a:r>
              <a:rPr lang="en-US" dirty="0"/>
              <a:t>Prepared by </a:t>
            </a:r>
            <a:r>
              <a:rPr lang="en-US" dirty="0" err="1"/>
              <a:t>Dr.R.I.Minu</a:t>
            </a:r>
            <a:endParaRPr lang="en-US" dirty="0"/>
          </a:p>
        </p:txBody>
      </p:sp>
      <p:sp>
        <p:nvSpPr>
          <p:cNvPr id="11" name="Rectangle: Rounded Corners 10">
            <a:extLst>
              <a:ext uri="{FF2B5EF4-FFF2-40B4-BE49-F238E27FC236}">
                <a16:creationId xmlns:a16="http://schemas.microsoft.com/office/drawing/2014/main" id="{6CDD9107-9036-44B5-B741-473F6625EBA4}"/>
              </a:ext>
            </a:extLst>
          </p:cNvPr>
          <p:cNvSpPr/>
          <p:nvPr/>
        </p:nvSpPr>
        <p:spPr>
          <a:xfrm>
            <a:off x="310718" y="445015"/>
            <a:ext cx="9161755" cy="88704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l"/>
            <a:r>
              <a:rPr lang="en-IN" sz="1800" b="0" i="0" u="none" strike="noStrike" baseline="0" dirty="0">
                <a:solidFill>
                  <a:srgbClr val="000000"/>
                </a:solidFill>
                <a:latin typeface="Arial" panose="020B0604020202020204" pitchFamily="34" charset="0"/>
              </a:rPr>
              <a:t>	</a:t>
            </a:r>
          </a:p>
          <a:p>
            <a:pPr algn="ctr"/>
            <a:r>
              <a:rPr lang="en-US" sz="3600" b="1" dirty="0">
                <a:ln w="0"/>
                <a:solidFill>
                  <a:schemeClr val="tx1"/>
                </a:solidFill>
                <a:effectLst>
                  <a:outerShdw blurRad="38100" dist="19050" dir="2700000" algn="tl" rotWithShape="0">
                    <a:schemeClr val="dk1">
                      <a:alpha val="40000"/>
                    </a:schemeClr>
                  </a:outerShdw>
                </a:effectLst>
                <a:latin typeface="Lucida Handwriting" panose="03010101010101010101" pitchFamily="66" charset="0"/>
              </a:rPr>
              <a:t> 18CSC304J– COMPILER DESIGN</a:t>
            </a:r>
          </a:p>
        </p:txBody>
      </p:sp>
    </p:spTree>
    <p:extLst>
      <p:ext uri="{BB962C8B-B14F-4D97-AF65-F5344CB8AC3E}">
        <p14:creationId xmlns:p14="http://schemas.microsoft.com/office/powerpoint/2010/main" val="10101152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Flow Graphs</a:t>
            </a:r>
            <a:endParaRPr lang="en-IN" dirty="0"/>
          </a:p>
        </p:txBody>
      </p:sp>
      <p:sp>
        <p:nvSpPr>
          <p:cNvPr id="3" name="Content Placeholder 2"/>
          <p:cNvSpPr>
            <a:spLocks noGrp="1"/>
          </p:cNvSpPr>
          <p:nvPr>
            <p:ph idx="1"/>
          </p:nvPr>
        </p:nvSpPr>
        <p:spPr/>
        <p:txBody>
          <a:bodyPr>
            <a:normAutofit/>
          </a:bodyPr>
          <a:lstStyle/>
          <a:p>
            <a:r>
              <a:rPr lang="en-US" dirty="0"/>
              <a:t>If we have two block B and C</a:t>
            </a:r>
            <a:endParaRPr lang="en-IN" dirty="0"/>
          </a:p>
          <a:p>
            <a:r>
              <a:rPr lang="en-IN" dirty="0"/>
              <a:t>There is an edge from block B to block </a:t>
            </a:r>
            <a:r>
              <a:rPr lang="en-IN" i="1" dirty="0"/>
              <a:t>C </a:t>
            </a:r>
            <a:r>
              <a:rPr lang="en-IN" dirty="0"/>
              <a:t>if and only if it is possible for the first instruction in block </a:t>
            </a:r>
            <a:r>
              <a:rPr lang="en-IN" i="1" dirty="0"/>
              <a:t>C </a:t>
            </a:r>
            <a:r>
              <a:rPr lang="en-IN" dirty="0"/>
              <a:t>to immediately follow the last instruction in block B. </a:t>
            </a:r>
          </a:p>
          <a:p>
            <a:r>
              <a:rPr lang="en-IN" dirty="0"/>
              <a:t>There are two ways that such an edge could be justified:</a:t>
            </a:r>
          </a:p>
          <a:p>
            <a:pPr marL="514350" indent="-514350">
              <a:buFont typeface="+mj-lt"/>
              <a:buAutoNum type="arabicPeriod"/>
            </a:pPr>
            <a:r>
              <a:rPr lang="en-IN" dirty="0"/>
              <a:t>There is a conditional or unconditional jump from the end of B to the beginning of C.</a:t>
            </a:r>
          </a:p>
          <a:p>
            <a:pPr marL="514350" indent="-514350">
              <a:buFont typeface="+mj-lt"/>
              <a:buAutoNum type="arabicPeriod"/>
            </a:pPr>
            <a:r>
              <a:rPr lang="en-IN" dirty="0"/>
              <a:t>C immediately follows B in the original order of the three-address instructions, and B does not end in an unconditional jump.</a:t>
            </a:r>
          </a:p>
        </p:txBody>
      </p:sp>
      <p:sp>
        <p:nvSpPr>
          <p:cNvPr id="4" name="Footer Placeholder 3"/>
          <p:cNvSpPr>
            <a:spLocks noGrp="1"/>
          </p:cNvSpPr>
          <p:nvPr>
            <p:ph type="ftr" sz="quarter" idx="11"/>
          </p:nvPr>
        </p:nvSpPr>
        <p:spPr/>
        <p:txBody>
          <a:bodyPr/>
          <a:lstStyle/>
          <a:p>
            <a:r>
              <a:rPr lang="en-IN"/>
              <a:t>Prepared by R I Minu</a:t>
            </a:r>
            <a:endParaRPr lang="en-US"/>
          </a:p>
        </p:txBody>
      </p:sp>
      <p:sp>
        <p:nvSpPr>
          <p:cNvPr id="5" name="Slide Number Placeholder 4"/>
          <p:cNvSpPr>
            <a:spLocks noGrp="1"/>
          </p:cNvSpPr>
          <p:nvPr>
            <p:ph type="sldNum" sz="quarter" idx="12"/>
          </p:nvPr>
        </p:nvSpPr>
        <p:spPr/>
        <p:txBody>
          <a:bodyPr/>
          <a:lstStyle/>
          <a:p>
            <a:fld id="{7B831A00-B92B-4B78-A338-AC69A9EF2052}" type="slidenum">
              <a:rPr lang="en-US" smtClean="0"/>
              <a:t>10</a:t>
            </a:fld>
            <a:endParaRPr lang="en-US"/>
          </a:p>
        </p:txBody>
      </p:sp>
    </p:spTree>
    <p:extLst>
      <p:ext uri="{BB962C8B-B14F-4D97-AF65-F5344CB8AC3E}">
        <p14:creationId xmlns:p14="http://schemas.microsoft.com/office/powerpoint/2010/main" val="256733495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xfrm>
            <a:off x="5433821" y="6464985"/>
            <a:ext cx="1323340"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US" spc="-5"/>
              <a:t>Prepared</a:t>
            </a:r>
            <a:r>
              <a:rPr lang="en-US" spc="-55"/>
              <a:t> </a:t>
            </a:r>
            <a:r>
              <a:rPr lang="en-US"/>
              <a:t>by</a:t>
            </a:r>
            <a:r>
              <a:rPr lang="en-US" spc="-40"/>
              <a:t> </a:t>
            </a:r>
            <a:r>
              <a:rPr lang="en-US"/>
              <a:t>R</a:t>
            </a:r>
            <a:r>
              <a:rPr lang="en-US" spc="-5"/>
              <a:t> </a:t>
            </a:r>
            <a:r>
              <a:rPr lang="en-US"/>
              <a:t>I</a:t>
            </a:r>
            <a:r>
              <a:rPr lang="en-US" spc="-25"/>
              <a:t> </a:t>
            </a:r>
            <a:r>
              <a:rPr lang="en-US"/>
              <a:t>Minu</a:t>
            </a:r>
            <a:endParaRPr dirty="0"/>
          </a:p>
        </p:txBody>
      </p:sp>
      <p:sp>
        <p:nvSpPr>
          <p:cNvPr id="5" name="object 5"/>
          <p:cNvSpPr txBox="1">
            <a:spLocks noGrp="1"/>
          </p:cNvSpPr>
          <p:nvPr>
            <p:ph type="sldNum" sz="quarter" idx="7"/>
          </p:nvPr>
        </p:nvSpPr>
        <p:spPr>
          <a:xfrm>
            <a:off x="11007597" y="6393341"/>
            <a:ext cx="292734" cy="27432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8425">
              <a:lnSpc>
                <a:spcPts val="1240"/>
              </a:lnSpc>
            </a:pPr>
            <a:fld id="{81D60167-4931-47E6-BA6A-407CBD079E47}" type="slidenum">
              <a:rPr lang="en-IN" smtClean="0"/>
              <a:pPr marL="98425">
                <a:lnSpc>
                  <a:spcPts val="1240"/>
                </a:lnSpc>
              </a:pPr>
              <a:t>100</a:t>
            </a:fld>
            <a:endParaRPr dirty="0"/>
          </a:p>
        </p:txBody>
      </p:sp>
      <p:sp>
        <p:nvSpPr>
          <p:cNvPr id="2" name="object 2"/>
          <p:cNvSpPr txBox="1">
            <a:spLocks noGrp="1"/>
          </p:cNvSpPr>
          <p:nvPr>
            <p:ph type="title"/>
          </p:nvPr>
        </p:nvSpPr>
        <p:spPr>
          <a:xfrm>
            <a:off x="916939" y="609676"/>
            <a:ext cx="6864350" cy="697230"/>
          </a:xfrm>
          <a:prstGeom prst="rect">
            <a:avLst/>
          </a:prstGeom>
        </p:spPr>
        <p:txBody>
          <a:bodyPr vert="horz" wrap="square" lIns="0" tIns="13335" rIns="0" bIns="0" rtlCol="0">
            <a:spAutoFit/>
          </a:bodyPr>
          <a:lstStyle/>
          <a:p>
            <a:pPr marL="12700">
              <a:lnSpc>
                <a:spcPct val="100000"/>
              </a:lnSpc>
              <a:spcBef>
                <a:spcPts val="105"/>
              </a:spcBef>
            </a:pPr>
            <a:r>
              <a:rPr sz="4400" spc="-10" dirty="0"/>
              <a:t>Runtime</a:t>
            </a:r>
            <a:r>
              <a:rPr sz="4400" spc="-25" dirty="0"/>
              <a:t> Storage</a:t>
            </a:r>
            <a:r>
              <a:rPr sz="4400" spc="-30" dirty="0"/>
              <a:t> </a:t>
            </a:r>
            <a:r>
              <a:rPr sz="4400" spc="-10" dirty="0"/>
              <a:t>management</a:t>
            </a:r>
            <a:endParaRPr sz="4400"/>
          </a:p>
        </p:txBody>
      </p:sp>
      <p:sp>
        <p:nvSpPr>
          <p:cNvPr id="3" name="object 3"/>
          <p:cNvSpPr txBox="1"/>
          <p:nvPr/>
        </p:nvSpPr>
        <p:spPr>
          <a:xfrm>
            <a:off x="916939" y="1745945"/>
            <a:ext cx="10210165" cy="3972560"/>
          </a:xfrm>
          <a:prstGeom prst="rect">
            <a:avLst/>
          </a:prstGeom>
        </p:spPr>
        <p:txBody>
          <a:bodyPr vert="horz" wrap="square" lIns="0" tIns="122555" rIns="0" bIns="0" rtlCol="0">
            <a:spAutoFit/>
          </a:bodyPr>
          <a:lstStyle/>
          <a:p>
            <a:pPr marL="241300" marR="8255" indent="-228600">
              <a:lnSpc>
                <a:spcPct val="70000"/>
              </a:lnSpc>
              <a:spcBef>
                <a:spcPts val="965"/>
              </a:spcBef>
              <a:buFont typeface="Arial MT"/>
              <a:buChar char="•"/>
              <a:tabLst>
                <a:tab pos="241300" algn="l"/>
              </a:tabLst>
            </a:pPr>
            <a:r>
              <a:rPr sz="2400" spc="-5" dirty="0">
                <a:latin typeface="Calibri"/>
                <a:cs typeface="Calibri"/>
              </a:rPr>
              <a:t>The </a:t>
            </a:r>
            <a:r>
              <a:rPr sz="2400" spc="-10" dirty="0">
                <a:latin typeface="Calibri"/>
                <a:cs typeface="Calibri"/>
              </a:rPr>
              <a:t>executing </a:t>
            </a:r>
            <a:r>
              <a:rPr sz="2400" spc="-15" dirty="0">
                <a:latin typeface="Calibri"/>
                <a:cs typeface="Calibri"/>
              </a:rPr>
              <a:t>program </a:t>
            </a:r>
            <a:r>
              <a:rPr sz="2400" dirty="0">
                <a:latin typeface="Calibri"/>
                <a:cs typeface="Calibri"/>
              </a:rPr>
              <a:t>runs in its </a:t>
            </a:r>
            <a:r>
              <a:rPr sz="2400" spc="-10" dirty="0">
                <a:latin typeface="Calibri"/>
                <a:cs typeface="Calibri"/>
              </a:rPr>
              <a:t>own </a:t>
            </a:r>
            <a:r>
              <a:rPr sz="2400" spc="-5" dirty="0">
                <a:latin typeface="Calibri"/>
                <a:cs typeface="Calibri"/>
              </a:rPr>
              <a:t>logical address space </a:t>
            </a:r>
            <a:r>
              <a:rPr sz="2400" spc="-10" dirty="0">
                <a:latin typeface="Calibri"/>
                <a:cs typeface="Calibri"/>
              </a:rPr>
              <a:t>that was </a:t>
            </a:r>
            <a:r>
              <a:rPr sz="2400" spc="-5" dirty="0">
                <a:latin typeface="Calibri"/>
                <a:cs typeface="Calibri"/>
              </a:rPr>
              <a:t>partitioned </a:t>
            </a:r>
            <a:r>
              <a:rPr sz="2400" spc="-530" dirty="0">
                <a:latin typeface="Calibri"/>
                <a:cs typeface="Calibri"/>
              </a:rPr>
              <a:t> </a:t>
            </a:r>
            <a:r>
              <a:rPr sz="2400" spc="-15" dirty="0">
                <a:latin typeface="Calibri"/>
                <a:cs typeface="Calibri"/>
              </a:rPr>
              <a:t>into</a:t>
            </a:r>
            <a:r>
              <a:rPr sz="2400" spc="-20" dirty="0">
                <a:latin typeface="Calibri"/>
                <a:cs typeface="Calibri"/>
              </a:rPr>
              <a:t> four</a:t>
            </a:r>
            <a:r>
              <a:rPr sz="2400" dirty="0">
                <a:latin typeface="Calibri"/>
                <a:cs typeface="Calibri"/>
              </a:rPr>
              <a:t> </a:t>
            </a:r>
            <a:r>
              <a:rPr sz="2400" spc="-10" dirty="0">
                <a:latin typeface="Calibri"/>
                <a:cs typeface="Calibri"/>
              </a:rPr>
              <a:t>code</a:t>
            </a:r>
            <a:r>
              <a:rPr sz="2400" dirty="0">
                <a:latin typeface="Calibri"/>
                <a:cs typeface="Calibri"/>
              </a:rPr>
              <a:t> and </a:t>
            </a:r>
            <a:r>
              <a:rPr sz="2400" spc="-15" dirty="0">
                <a:latin typeface="Calibri"/>
                <a:cs typeface="Calibri"/>
              </a:rPr>
              <a:t>data </a:t>
            </a:r>
            <a:r>
              <a:rPr sz="2400" spc="-10" dirty="0">
                <a:latin typeface="Calibri"/>
                <a:cs typeface="Calibri"/>
              </a:rPr>
              <a:t>areas:</a:t>
            </a:r>
            <a:endParaRPr sz="2400">
              <a:latin typeface="Calibri"/>
              <a:cs typeface="Calibri"/>
            </a:endParaRPr>
          </a:p>
          <a:p>
            <a:pPr marL="527685" marR="164465" indent="-515620">
              <a:lnSpc>
                <a:spcPct val="70000"/>
              </a:lnSpc>
              <a:spcBef>
                <a:spcPts val="1000"/>
              </a:spcBef>
              <a:buAutoNum type="arabicPeriod"/>
              <a:tabLst>
                <a:tab pos="527685" algn="l"/>
                <a:tab pos="528320" algn="l"/>
              </a:tabLst>
            </a:pPr>
            <a:r>
              <a:rPr sz="2400" dirty="0">
                <a:latin typeface="Calibri"/>
                <a:cs typeface="Calibri"/>
              </a:rPr>
              <a:t>A </a:t>
            </a:r>
            <a:r>
              <a:rPr sz="2400" b="1" spc="-10" dirty="0">
                <a:solidFill>
                  <a:srgbClr val="FF0000"/>
                </a:solidFill>
                <a:latin typeface="Calibri"/>
                <a:cs typeface="Calibri"/>
              </a:rPr>
              <a:t>statically </a:t>
            </a:r>
            <a:r>
              <a:rPr sz="2400" spc="-5" dirty="0">
                <a:latin typeface="Calibri"/>
                <a:cs typeface="Calibri"/>
              </a:rPr>
              <a:t>determined </a:t>
            </a:r>
            <a:r>
              <a:rPr sz="2400" b="1" spc="-10" dirty="0">
                <a:solidFill>
                  <a:srgbClr val="FF0000"/>
                </a:solidFill>
                <a:latin typeface="Calibri"/>
                <a:cs typeface="Calibri"/>
              </a:rPr>
              <a:t>area </a:t>
            </a:r>
            <a:r>
              <a:rPr sz="2400" b="1" spc="-5" dirty="0">
                <a:solidFill>
                  <a:srgbClr val="FF0000"/>
                </a:solidFill>
                <a:latin typeface="Calibri"/>
                <a:cs typeface="Calibri"/>
              </a:rPr>
              <a:t>Code </a:t>
            </a:r>
            <a:r>
              <a:rPr sz="2400" spc="-10" dirty="0">
                <a:latin typeface="Calibri"/>
                <a:cs typeface="Calibri"/>
              </a:rPr>
              <a:t>that </a:t>
            </a:r>
            <a:r>
              <a:rPr sz="2400" spc="-5" dirty="0">
                <a:latin typeface="Calibri"/>
                <a:cs typeface="Calibri"/>
              </a:rPr>
              <a:t>holds </a:t>
            </a:r>
            <a:r>
              <a:rPr sz="2400" dirty="0">
                <a:latin typeface="Calibri"/>
                <a:cs typeface="Calibri"/>
              </a:rPr>
              <a:t>the </a:t>
            </a:r>
            <a:r>
              <a:rPr sz="2400" spc="-15" dirty="0">
                <a:latin typeface="Calibri"/>
                <a:cs typeface="Calibri"/>
              </a:rPr>
              <a:t>executable target </a:t>
            </a:r>
            <a:r>
              <a:rPr sz="2400" spc="-5" dirty="0">
                <a:latin typeface="Calibri"/>
                <a:cs typeface="Calibri"/>
              </a:rPr>
              <a:t>code. </a:t>
            </a:r>
            <a:r>
              <a:rPr sz="2400" spc="-10" dirty="0">
                <a:latin typeface="Calibri"/>
                <a:cs typeface="Calibri"/>
              </a:rPr>
              <a:t>The </a:t>
            </a:r>
            <a:r>
              <a:rPr sz="2400" spc="-530" dirty="0">
                <a:latin typeface="Calibri"/>
                <a:cs typeface="Calibri"/>
              </a:rPr>
              <a:t> </a:t>
            </a:r>
            <a:r>
              <a:rPr sz="2400" spc="-20" dirty="0">
                <a:latin typeface="Calibri"/>
                <a:cs typeface="Calibri"/>
              </a:rPr>
              <a:t>size</a:t>
            </a:r>
            <a:r>
              <a:rPr sz="2400" spc="-10" dirty="0">
                <a:latin typeface="Calibri"/>
                <a:cs typeface="Calibri"/>
              </a:rPr>
              <a:t> </a:t>
            </a:r>
            <a:r>
              <a:rPr sz="2400" spc="-5" dirty="0">
                <a:latin typeface="Calibri"/>
                <a:cs typeface="Calibri"/>
              </a:rPr>
              <a:t>of </a:t>
            </a:r>
            <a:r>
              <a:rPr sz="2400" dirty="0">
                <a:latin typeface="Calibri"/>
                <a:cs typeface="Calibri"/>
              </a:rPr>
              <a:t>the</a:t>
            </a:r>
            <a:r>
              <a:rPr sz="2400" spc="5" dirty="0">
                <a:latin typeface="Calibri"/>
                <a:cs typeface="Calibri"/>
              </a:rPr>
              <a:t> </a:t>
            </a:r>
            <a:r>
              <a:rPr sz="2400" spc="-20" dirty="0">
                <a:latin typeface="Calibri"/>
                <a:cs typeface="Calibri"/>
              </a:rPr>
              <a:t>target</a:t>
            </a:r>
            <a:r>
              <a:rPr sz="2400" spc="-35" dirty="0">
                <a:latin typeface="Calibri"/>
                <a:cs typeface="Calibri"/>
              </a:rPr>
              <a:t> </a:t>
            </a:r>
            <a:r>
              <a:rPr sz="2400" spc="-10" dirty="0">
                <a:latin typeface="Calibri"/>
                <a:cs typeface="Calibri"/>
              </a:rPr>
              <a:t>code</a:t>
            </a:r>
            <a:r>
              <a:rPr sz="2400" spc="-5" dirty="0">
                <a:latin typeface="Calibri"/>
                <a:cs typeface="Calibri"/>
              </a:rPr>
              <a:t> </a:t>
            </a:r>
            <a:r>
              <a:rPr sz="2400" spc="-10" dirty="0">
                <a:latin typeface="Calibri"/>
                <a:cs typeface="Calibri"/>
              </a:rPr>
              <a:t>can</a:t>
            </a:r>
            <a:r>
              <a:rPr sz="2400" spc="-5" dirty="0">
                <a:latin typeface="Calibri"/>
                <a:cs typeface="Calibri"/>
              </a:rPr>
              <a:t> be determined</a:t>
            </a:r>
            <a:r>
              <a:rPr sz="2400" spc="-20" dirty="0">
                <a:latin typeface="Calibri"/>
                <a:cs typeface="Calibri"/>
              </a:rPr>
              <a:t> </a:t>
            </a:r>
            <a:r>
              <a:rPr sz="2400" spc="-15" dirty="0">
                <a:latin typeface="Calibri"/>
                <a:cs typeface="Calibri"/>
              </a:rPr>
              <a:t>at</a:t>
            </a:r>
            <a:r>
              <a:rPr sz="2400" dirty="0">
                <a:latin typeface="Calibri"/>
                <a:cs typeface="Calibri"/>
              </a:rPr>
              <a:t> </a:t>
            </a:r>
            <a:r>
              <a:rPr sz="2400" spc="-10" dirty="0">
                <a:latin typeface="Calibri"/>
                <a:cs typeface="Calibri"/>
              </a:rPr>
              <a:t>compile</a:t>
            </a:r>
            <a:r>
              <a:rPr sz="2400" spc="-15" dirty="0">
                <a:latin typeface="Calibri"/>
                <a:cs typeface="Calibri"/>
              </a:rPr>
              <a:t> </a:t>
            </a:r>
            <a:r>
              <a:rPr sz="2400" dirty="0">
                <a:latin typeface="Calibri"/>
                <a:cs typeface="Calibri"/>
              </a:rPr>
              <a:t>time.</a:t>
            </a:r>
            <a:endParaRPr sz="2400">
              <a:latin typeface="Calibri"/>
              <a:cs typeface="Calibri"/>
            </a:endParaRPr>
          </a:p>
          <a:p>
            <a:pPr marL="527685" marR="5080" indent="-515620">
              <a:lnSpc>
                <a:spcPct val="70000"/>
              </a:lnSpc>
              <a:spcBef>
                <a:spcPts val="1005"/>
              </a:spcBef>
              <a:buAutoNum type="arabicPeriod"/>
              <a:tabLst>
                <a:tab pos="527685" algn="l"/>
                <a:tab pos="528320" algn="l"/>
              </a:tabLst>
            </a:pPr>
            <a:r>
              <a:rPr sz="2400" dirty="0">
                <a:latin typeface="Calibri"/>
                <a:cs typeface="Calibri"/>
              </a:rPr>
              <a:t>A</a:t>
            </a:r>
            <a:r>
              <a:rPr sz="2400" spc="-15" dirty="0">
                <a:latin typeface="Calibri"/>
                <a:cs typeface="Calibri"/>
              </a:rPr>
              <a:t> </a:t>
            </a:r>
            <a:r>
              <a:rPr sz="2400" b="1" spc="-10" dirty="0">
                <a:solidFill>
                  <a:srgbClr val="FF0000"/>
                </a:solidFill>
                <a:latin typeface="Calibri"/>
                <a:cs typeface="Calibri"/>
              </a:rPr>
              <a:t>statically</a:t>
            </a:r>
            <a:r>
              <a:rPr sz="2400" b="1" spc="5" dirty="0">
                <a:solidFill>
                  <a:srgbClr val="FF0000"/>
                </a:solidFill>
                <a:latin typeface="Calibri"/>
                <a:cs typeface="Calibri"/>
              </a:rPr>
              <a:t> </a:t>
            </a:r>
            <a:r>
              <a:rPr sz="2400" spc="-5" dirty="0">
                <a:latin typeface="Calibri"/>
                <a:cs typeface="Calibri"/>
              </a:rPr>
              <a:t>determined</a:t>
            </a:r>
            <a:r>
              <a:rPr sz="2400" spc="-10" dirty="0">
                <a:latin typeface="Calibri"/>
                <a:cs typeface="Calibri"/>
              </a:rPr>
              <a:t> </a:t>
            </a:r>
            <a:r>
              <a:rPr sz="2400" b="1" spc="-15" dirty="0">
                <a:solidFill>
                  <a:srgbClr val="FF0000"/>
                </a:solidFill>
                <a:latin typeface="Calibri"/>
                <a:cs typeface="Calibri"/>
              </a:rPr>
              <a:t>data</a:t>
            </a:r>
            <a:r>
              <a:rPr sz="2400" b="1" spc="5" dirty="0">
                <a:solidFill>
                  <a:srgbClr val="FF0000"/>
                </a:solidFill>
                <a:latin typeface="Calibri"/>
                <a:cs typeface="Calibri"/>
              </a:rPr>
              <a:t> </a:t>
            </a:r>
            <a:r>
              <a:rPr sz="2400" b="1" spc="-10" dirty="0">
                <a:solidFill>
                  <a:srgbClr val="FF0000"/>
                </a:solidFill>
                <a:latin typeface="Calibri"/>
                <a:cs typeface="Calibri"/>
              </a:rPr>
              <a:t>area</a:t>
            </a:r>
            <a:r>
              <a:rPr sz="2400" b="1" spc="5" dirty="0">
                <a:solidFill>
                  <a:srgbClr val="FF0000"/>
                </a:solidFill>
                <a:latin typeface="Calibri"/>
                <a:cs typeface="Calibri"/>
              </a:rPr>
              <a:t> </a:t>
            </a:r>
            <a:r>
              <a:rPr sz="2400" spc="-10" dirty="0">
                <a:latin typeface="Calibri"/>
                <a:cs typeface="Calibri"/>
              </a:rPr>
              <a:t>Static</a:t>
            </a:r>
            <a:r>
              <a:rPr sz="2400" spc="-40" dirty="0">
                <a:latin typeface="Calibri"/>
                <a:cs typeface="Calibri"/>
              </a:rPr>
              <a:t> </a:t>
            </a:r>
            <a:r>
              <a:rPr sz="2400" spc="-20" dirty="0">
                <a:latin typeface="Calibri"/>
                <a:cs typeface="Calibri"/>
              </a:rPr>
              <a:t>for</a:t>
            </a:r>
            <a:r>
              <a:rPr sz="2400" spc="-5" dirty="0">
                <a:latin typeface="Calibri"/>
                <a:cs typeface="Calibri"/>
              </a:rPr>
              <a:t> holding global</a:t>
            </a:r>
            <a:r>
              <a:rPr sz="2400" dirty="0">
                <a:latin typeface="Calibri"/>
                <a:cs typeface="Calibri"/>
              </a:rPr>
              <a:t> </a:t>
            </a:r>
            <a:r>
              <a:rPr sz="2400" spc="-15" dirty="0">
                <a:latin typeface="Calibri"/>
                <a:cs typeface="Calibri"/>
              </a:rPr>
              <a:t>constants </a:t>
            </a:r>
            <a:r>
              <a:rPr sz="2400" dirty="0">
                <a:latin typeface="Calibri"/>
                <a:cs typeface="Calibri"/>
              </a:rPr>
              <a:t>and </a:t>
            </a:r>
            <a:r>
              <a:rPr sz="2400" spc="-5" dirty="0">
                <a:latin typeface="Calibri"/>
                <a:cs typeface="Calibri"/>
              </a:rPr>
              <a:t>other </a:t>
            </a:r>
            <a:r>
              <a:rPr sz="2400" spc="-525" dirty="0">
                <a:latin typeface="Calibri"/>
                <a:cs typeface="Calibri"/>
              </a:rPr>
              <a:t> </a:t>
            </a:r>
            <a:r>
              <a:rPr sz="2400" spc="-15" dirty="0">
                <a:latin typeface="Calibri"/>
                <a:cs typeface="Calibri"/>
              </a:rPr>
              <a:t>data generated</a:t>
            </a:r>
            <a:r>
              <a:rPr sz="2400" spc="-10" dirty="0">
                <a:latin typeface="Calibri"/>
                <a:cs typeface="Calibri"/>
              </a:rPr>
              <a:t> by</a:t>
            </a:r>
            <a:r>
              <a:rPr sz="2400" spc="5" dirty="0">
                <a:latin typeface="Calibri"/>
                <a:cs typeface="Calibri"/>
              </a:rPr>
              <a:t> </a:t>
            </a:r>
            <a:r>
              <a:rPr sz="2400" dirty="0">
                <a:latin typeface="Calibri"/>
                <a:cs typeface="Calibri"/>
              </a:rPr>
              <a:t>the </a:t>
            </a:r>
            <a:r>
              <a:rPr sz="2400" spc="-35" dirty="0">
                <a:latin typeface="Calibri"/>
                <a:cs typeface="Calibri"/>
              </a:rPr>
              <a:t>compiler. </a:t>
            </a:r>
            <a:r>
              <a:rPr sz="2400" spc="-5" dirty="0">
                <a:latin typeface="Calibri"/>
                <a:cs typeface="Calibri"/>
              </a:rPr>
              <a:t>The</a:t>
            </a:r>
            <a:r>
              <a:rPr sz="2400" spc="10" dirty="0">
                <a:latin typeface="Calibri"/>
                <a:cs typeface="Calibri"/>
              </a:rPr>
              <a:t> </a:t>
            </a:r>
            <a:r>
              <a:rPr sz="2400" spc="-20" dirty="0">
                <a:latin typeface="Calibri"/>
                <a:cs typeface="Calibri"/>
              </a:rPr>
              <a:t>size</a:t>
            </a:r>
            <a:r>
              <a:rPr sz="2400" dirty="0">
                <a:latin typeface="Calibri"/>
                <a:cs typeface="Calibri"/>
              </a:rPr>
              <a:t> </a:t>
            </a:r>
            <a:r>
              <a:rPr sz="2400" spc="-5" dirty="0">
                <a:latin typeface="Calibri"/>
                <a:cs typeface="Calibri"/>
              </a:rPr>
              <a:t>of </a:t>
            </a:r>
            <a:r>
              <a:rPr sz="2400" dirty="0">
                <a:latin typeface="Calibri"/>
                <a:cs typeface="Calibri"/>
              </a:rPr>
              <a:t>the</a:t>
            </a:r>
            <a:r>
              <a:rPr sz="2400" spc="5" dirty="0">
                <a:latin typeface="Calibri"/>
                <a:cs typeface="Calibri"/>
              </a:rPr>
              <a:t> </a:t>
            </a:r>
            <a:r>
              <a:rPr sz="2400" spc="-5" dirty="0">
                <a:latin typeface="Calibri"/>
                <a:cs typeface="Calibri"/>
              </a:rPr>
              <a:t>global</a:t>
            </a:r>
            <a:r>
              <a:rPr sz="2400" spc="10" dirty="0">
                <a:latin typeface="Calibri"/>
                <a:cs typeface="Calibri"/>
              </a:rPr>
              <a:t> </a:t>
            </a:r>
            <a:r>
              <a:rPr sz="2400" spc="-15" dirty="0">
                <a:latin typeface="Calibri"/>
                <a:cs typeface="Calibri"/>
              </a:rPr>
              <a:t>constants</a:t>
            </a:r>
            <a:r>
              <a:rPr sz="2400" spc="-20" dirty="0">
                <a:latin typeface="Calibri"/>
                <a:cs typeface="Calibri"/>
              </a:rPr>
              <a:t> </a:t>
            </a:r>
            <a:r>
              <a:rPr sz="2400" dirty="0">
                <a:latin typeface="Calibri"/>
                <a:cs typeface="Calibri"/>
              </a:rPr>
              <a:t>and </a:t>
            </a:r>
            <a:r>
              <a:rPr sz="2400" spc="-10" dirty="0">
                <a:latin typeface="Calibri"/>
                <a:cs typeface="Calibri"/>
              </a:rPr>
              <a:t>compiler </a:t>
            </a:r>
            <a:r>
              <a:rPr sz="2400" spc="-5" dirty="0">
                <a:latin typeface="Calibri"/>
                <a:cs typeface="Calibri"/>
              </a:rPr>
              <a:t> </a:t>
            </a:r>
            <a:r>
              <a:rPr sz="2400" spc="-15" dirty="0">
                <a:latin typeface="Calibri"/>
                <a:cs typeface="Calibri"/>
              </a:rPr>
              <a:t>data</a:t>
            </a:r>
            <a:r>
              <a:rPr sz="2400" spc="-20" dirty="0">
                <a:latin typeface="Calibri"/>
                <a:cs typeface="Calibri"/>
              </a:rPr>
              <a:t> </a:t>
            </a:r>
            <a:r>
              <a:rPr sz="2400" spc="-10" dirty="0">
                <a:latin typeface="Calibri"/>
                <a:cs typeface="Calibri"/>
              </a:rPr>
              <a:t>can</a:t>
            </a:r>
            <a:r>
              <a:rPr sz="2400" spc="-5" dirty="0">
                <a:latin typeface="Calibri"/>
                <a:cs typeface="Calibri"/>
              </a:rPr>
              <a:t> </a:t>
            </a:r>
            <a:r>
              <a:rPr sz="2400" dirty="0">
                <a:latin typeface="Calibri"/>
                <a:cs typeface="Calibri"/>
              </a:rPr>
              <a:t>also</a:t>
            </a:r>
            <a:r>
              <a:rPr sz="2400" spc="-20" dirty="0">
                <a:latin typeface="Calibri"/>
                <a:cs typeface="Calibri"/>
              </a:rPr>
              <a:t> </a:t>
            </a:r>
            <a:r>
              <a:rPr sz="2400" spc="-5" dirty="0">
                <a:latin typeface="Calibri"/>
                <a:cs typeface="Calibri"/>
              </a:rPr>
              <a:t>be determined</a:t>
            </a:r>
            <a:r>
              <a:rPr sz="2400" spc="-10" dirty="0">
                <a:latin typeface="Calibri"/>
                <a:cs typeface="Calibri"/>
              </a:rPr>
              <a:t> </a:t>
            </a:r>
            <a:r>
              <a:rPr sz="2400" spc="-15" dirty="0">
                <a:latin typeface="Calibri"/>
                <a:cs typeface="Calibri"/>
              </a:rPr>
              <a:t>at</a:t>
            </a:r>
            <a:r>
              <a:rPr sz="2400" dirty="0">
                <a:latin typeface="Calibri"/>
                <a:cs typeface="Calibri"/>
              </a:rPr>
              <a:t> </a:t>
            </a:r>
            <a:r>
              <a:rPr sz="2400" spc="-10" dirty="0">
                <a:latin typeface="Calibri"/>
                <a:cs typeface="Calibri"/>
              </a:rPr>
              <a:t>compile</a:t>
            </a:r>
            <a:r>
              <a:rPr sz="2400" spc="-15" dirty="0">
                <a:latin typeface="Calibri"/>
                <a:cs typeface="Calibri"/>
              </a:rPr>
              <a:t> </a:t>
            </a:r>
            <a:r>
              <a:rPr sz="2400" dirty="0">
                <a:latin typeface="Calibri"/>
                <a:cs typeface="Calibri"/>
              </a:rPr>
              <a:t>time.</a:t>
            </a:r>
            <a:endParaRPr sz="2400">
              <a:latin typeface="Calibri"/>
              <a:cs typeface="Calibri"/>
            </a:endParaRPr>
          </a:p>
          <a:p>
            <a:pPr marL="527685" marR="107314" indent="-515620">
              <a:lnSpc>
                <a:spcPct val="70000"/>
              </a:lnSpc>
              <a:spcBef>
                <a:spcPts val="1000"/>
              </a:spcBef>
              <a:buAutoNum type="arabicPeriod"/>
              <a:tabLst>
                <a:tab pos="527685" algn="l"/>
                <a:tab pos="528320" algn="l"/>
              </a:tabLst>
            </a:pPr>
            <a:r>
              <a:rPr sz="2400" dirty="0">
                <a:latin typeface="Calibri"/>
                <a:cs typeface="Calibri"/>
              </a:rPr>
              <a:t>A</a:t>
            </a:r>
            <a:r>
              <a:rPr sz="2400" spc="-15" dirty="0">
                <a:latin typeface="Calibri"/>
                <a:cs typeface="Calibri"/>
              </a:rPr>
              <a:t> </a:t>
            </a:r>
            <a:r>
              <a:rPr sz="2400" b="1" spc="-5" dirty="0">
                <a:solidFill>
                  <a:srgbClr val="FF0000"/>
                </a:solidFill>
                <a:latin typeface="Calibri"/>
                <a:cs typeface="Calibri"/>
              </a:rPr>
              <a:t>dynamically</a:t>
            </a:r>
            <a:r>
              <a:rPr sz="2400" b="1" spc="-15" dirty="0">
                <a:solidFill>
                  <a:srgbClr val="FF0000"/>
                </a:solidFill>
                <a:latin typeface="Calibri"/>
                <a:cs typeface="Calibri"/>
              </a:rPr>
              <a:t> </a:t>
            </a:r>
            <a:r>
              <a:rPr sz="2400" spc="-5" dirty="0">
                <a:latin typeface="Calibri"/>
                <a:cs typeface="Calibri"/>
              </a:rPr>
              <a:t>managed</a:t>
            </a:r>
            <a:r>
              <a:rPr sz="2400" spc="-15" dirty="0">
                <a:latin typeface="Calibri"/>
                <a:cs typeface="Calibri"/>
              </a:rPr>
              <a:t> </a:t>
            </a:r>
            <a:r>
              <a:rPr sz="2400" b="1" spc="-10" dirty="0">
                <a:solidFill>
                  <a:srgbClr val="FF0000"/>
                </a:solidFill>
                <a:latin typeface="Calibri"/>
                <a:cs typeface="Calibri"/>
              </a:rPr>
              <a:t>area</a:t>
            </a:r>
            <a:r>
              <a:rPr sz="2400" b="1" spc="5" dirty="0">
                <a:solidFill>
                  <a:srgbClr val="FF0000"/>
                </a:solidFill>
                <a:latin typeface="Calibri"/>
                <a:cs typeface="Calibri"/>
              </a:rPr>
              <a:t> </a:t>
            </a:r>
            <a:r>
              <a:rPr sz="2400" b="1" dirty="0">
                <a:solidFill>
                  <a:srgbClr val="FF0000"/>
                </a:solidFill>
                <a:latin typeface="Calibri"/>
                <a:cs typeface="Calibri"/>
              </a:rPr>
              <a:t>Heap</a:t>
            </a:r>
            <a:r>
              <a:rPr sz="2400" b="1" spc="-5" dirty="0">
                <a:solidFill>
                  <a:srgbClr val="FF0000"/>
                </a:solidFill>
                <a:latin typeface="Calibri"/>
                <a:cs typeface="Calibri"/>
              </a:rPr>
              <a:t> </a:t>
            </a:r>
            <a:r>
              <a:rPr sz="2400" spc="-20" dirty="0">
                <a:latin typeface="Calibri"/>
                <a:cs typeface="Calibri"/>
              </a:rPr>
              <a:t>for</a:t>
            </a:r>
            <a:r>
              <a:rPr sz="2400" dirty="0">
                <a:latin typeface="Calibri"/>
                <a:cs typeface="Calibri"/>
              </a:rPr>
              <a:t> </a:t>
            </a:r>
            <a:r>
              <a:rPr sz="2400" spc="-5" dirty="0">
                <a:latin typeface="Calibri"/>
                <a:cs typeface="Calibri"/>
              </a:rPr>
              <a:t>holding</a:t>
            </a:r>
            <a:r>
              <a:rPr sz="2400" dirty="0">
                <a:latin typeface="Calibri"/>
                <a:cs typeface="Calibri"/>
              </a:rPr>
              <a:t> </a:t>
            </a:r>
            <a:r>
              <a:rPr sz="2400" spc="-15" dirty="0">
                <a:latin typeface="Calibri"/>
                <a:cs typeface="Calibri"/>
              </a:rPr>
              <a:t>data</a:t>
            </a:r>
            <a:r>
              <a:rPr sz="2400" spc="-10" dirty="0">
                <a:latin typeface="Calibri"/>
                <a:cs typeface="Calibri"/>
              </a:rPr>
              <a:t> </a:t>
            </a:r>
            <a:r>
              <a:rPr sz="2400" spc="-5" dirty="0">
                <a:latin typeface="Calibri"/>
                <a:cs typeface="Calibri"/>
              </a:rPr>
              <a:t>objects</a:t>
            </a:r>
            <a:r>
              <a:rPr sz="2400" spc="-15" dirty="0">
                <a:latin typeface="Calibri"/>
                <a:cs typeface="Calibri"/>
              </a:rPr>
              <a:t> </a:t>
            </a:r>
            <a:r>
              <a:rPr sz="2400" spc="-10" dirty="0">
                <a:latin typeface="Calibri"/>
                <a:cs typeface="Calibri"/>
              </a:rPr>
              <a:t>that </a:t>
            </a:r>
            <a:r>
              <a:rPr sz="2400" spc="-15" dirty="0">
                <a:latin typeface="Calibri"/>
                <a:cs typeface="Calibri"/>
              </a:rPr>
              <a:t>are</a:t>
            </a:r>
            <a:r>
              <a:rPr sz="2400" spc="10" dirty="0">
                <a:latin typeface="Calibri"/>
                <a:cs typeface="Calibri"/>
              </a:rPr>
              <a:t> </a:t>
            </a:r>
            <a:r>
              <a:rPr sz="2400" spc="-10" dirty="0">
                <a:latin typeface="Calibri"/>
                <a:cs typeface="Calibri"/>
              </a:rPr>
              <a:t>allocated </a:t>
            </a:r>
            <a:r>
              <a:rPr sz="2400" spc="-525" dirty="0">
                <a:latin typeface="Calibri"/>
                <a:cs typeface="Calibri"/>
              </a:rPr>
              <a:t> </a:t>
            </a:r>
            <a:r>
              <a:rPr sz="2400" dirty="0">
                <a:latin typeface="Calibri"/>
                <a:cs typeface="Calibri"/>
              </a:rPr>
              <a:t>and</a:t>
            </a:r>
            <a:r>
              <a:rPr sz="2400" spc="-5" dirty="0">
                <a:latin typeface="Calibri"/>
                <a:cs typeface="Calibri"/>
              </a:rPr>
              <a:t> </a:t>
            </a:r>
            <a:r>
              <a:rPr sz="2400" spc="-10" dirty="0">
                <a:latin typeface="Calibri"/>
                <a:cs typeface="Calibri"/>
              </a:rPr>
              <a:t>freed</a:t>
            </a:r>
            <a:r>
              <a:rPr sz="2400" spc="5" dirty="0">
                <a:latin typeface="Calibri"/>
                <a:cs typeface="Calibri"/>
              </a:rPr>
              <a:t> </a:t>
            </a:r>
            <a:r>
              <a:rPr sz="2400" spc="-5" dirty="0">
                <a:latin typeface="Calibri"/>
                <a:cs typeface="Calibri"/>
              </a:rPr>
              <a:t>during</a:t>
            </a:r>
            <a:r>
              <a:rPr sz="2400" spc="-20" dirty="0">
                <a:latin typeface="Calibri"/>
                <a:cs typeface="Calibri"/>
              </a:rPr>
              <a:t> </a:t>
            </a:r>
            <a:r>
              <a:rPr sz="2400" spc="-15" dirty="0">
                <a:latin typeface="Calibri"/>
                <a:cs typeface="Calibri"/>
              </a:rPr>
              <a:t>program</a:t>
            </a:r>
            <a:r>
              <a:rPr sz="2400" spc="-10" dirty="0">
                <a:latin typeface="Calibri"/>
                <a:cs typeface="Calibri"/>
              </a:rPr>
              <a:t> </a:t>
            </a:r>
            <a:r>
              <a:rPr sz="2400" spc="-15" dirty="0">
                <a:latin typeface="Calibri"/>
                <a:cs typeface="Calibri"/>
              </a:rPr>
              <a:t>execution.</a:t>
            </a:r>
            <a:r>
              <a:rPr sz="2400" spc="-40" dirty="0">
                <a:latin typeface="Calibri"/>
                <a:cs typeface="Calibri"/>
              </a:rPr>
              <a:t> </a:t>
            </a:r>
            <a:r>
              <a:rPr sz="2400" spc="-5" dirty="0">
                <a:latin typeface="Calibri"/>
                <a:cs typeface="Calibri"/>
              </a:rPr>
              <a:t>The</a:t>
            </a:r>
            <a:r>
              <a:rPr sz="2400" spc="5" dirty="0">
                <a:latin typeface="Calibri"/>
                <a:cs typeface="Calibri"/>
              </a:rPr>
              <a:t> </a:t>
            </a:r>
            <a:r>
              <a:rPr sz="2400" spc="-20" dirty="0">
                <a:latin typeface="Calibri"/>
                <a:cs typeface="Calibri"/>
              </a:rPr>
              <a:t>size</a:t>
            </a:r>
            <a:r>
              <a:rPr sz="2400" dirty="0">
                <a:latin typeface="Calibri"/>
                <a:cs typeface="Calibri"/>
              </a:rPr>
              <a:t> </a:t>
            </a:r>
            <a:r>
              <a:rPr sz="2400" spc="-5" dirty="0">
                <a:latin typeface="Calibri"/>
                <a:cs typeface="Calibri"/>
              </a:rPr>
              <a:t>of </a:t>
            </a:r>
            <a:r>
              <a:rPr sz="2400" dirty="0">
                <a:latin typeface="Calibri"/>
                <a:cs typeface="Calibri"/>
              </a:rPr>
              <a:t>the </a:t>
            </a:r>
            <a:r>
              <a:rPr sz="2400" spc="-5" dirty="0">
                <a:latin typeface="Calibri"/>
                <a:cs typeface="Calibri"/>
              </a:rPr>
              <a:t>Heap</a:t>
            </a:r>
            <a:r>
              <a:rPr sz="2400" spc="40" dirty="0">
                <a:latin typeface="Calibri"/>
                <a:cs typeface="Calibri"/>
              </a:rPr>
              <a:t> </a:t>
            </a:r>
            <a:r>
              <a:rPr sz="2400" spc="-5" dirty="0">
                <a:latin typeface="Calibri"/>
                <a:cs typeface="Calibri"/>
              </a:rPr>
              <a:t>cannot</a:t>
            </a:r>
            <a:r>
              <a:rPr sz="2400" spc="-15" dirty="0">
                <a:latin typeface="Calibri"/>
                <a:cs typeface="Calibri"/>
              </a:rPr>
              <a:t> </a:t>
            </a:r>
            <a:r>
              <a:rPr sz="2400" spc="-5" dirty="0">
                <a:latin typeface="Calibri"/>
                <a:cs typeface="Calibri"/>
              </a:rPr>
              <a:t>be </a:t>
            </a:r>
            <a:r>
              <a:rPr sz="2400" dirty="0">
                <a:latin typeface="Calibri"/>
                <a:cs typeface="Calibri"/>
              </a:rPr>
              <a:t> </a:t>
            </a:r>
            <a:r>
              <a:rPr sz="2400" spc="-5" dirty="0">
                <a:latin typeface="Calibri"/>
                <a:cs typeface="Calibri"/>
              </a:rPr>
              <a:t>determined</a:t>
            </a:r>
            <a:r>
              <a:rPr sz="2400" spc="-25" dirty="0">
                <a:latin typeface="Calibri"/>
                <a:cs typeface="Calibri"/>
              </a:rPr>
              <a:t> </a:t>
            </a:r>
            <a:r>
              <a:rPr sz="2400" spc="-15" dirty="0">
                <a:latin typeface="Calibri"/>
                <a:cs typeface="Calibri"/>
              </a:rPr>
              <a:t>at</a:t>
            </a:r>
            <a:r>
              <a:rPr sz="2400" spc="-20" dirty="0">
                <a:latin typeface="Calibri"/>
                <a:cs typeface="Calibri"/>
              </a:rPr>
              <a:t> </a:t>
            </a:r>
            <a:r>
              <a:rPr sz="2400" spc="-10" dirty="0">
                <a:latin typeface="Calibri"/>
                <a:cs typeface="Calibri"/>
              </a:rPr>
              <a:t>compile </a:t>
            </a:r>
            <a:r>
              <a:rPr sz="2400" dirty="0">
                <a:latin typeface="Calibri"/>
                <a:cs typeface="Calibri"/>
              </a:rPr>
              <a:t>time.</a:t>
            </a:r>
            <a:endParaRPr sz="2400">
              <a:latin typeface="Calibri"/>
              <a:cs typeface="Calibri"/>
            </a:endParaRPr>
          </a:p>
          <a:p>
            <a:pPr marL="527685" marR="193675" indent="-515620" algn="just">
              <a:lnSpc>
                <a:spcPct val="70000"/>
              </a:lnSpc>
              <a:spcBef>
                <a:spcPts val="994"/>
              </a:spcBef>
              <a:buAutoNum type="arabicPeriod"/>
              <a:tabLst>
                <a:tab pos="528320" algn="l"/>
              </a:tabLst>
            </a:pPr>
            <a:r>
              <a:rPr sz="2400" dirty="0">
                <a:latin typeface="Calibri"/>
                <a:cs typeface="Calibri"/>
              </a:rPr>
              <a:t>A </a:t>
            </a:r>
            <a:r>
              <a:rPr sz="2400" b="1" spc="-5" dirty="0">
                <a:solidFill>
                  <a:srgbClr val="FF0000"/>
                </a:solidFill>
                <a:latin typeface="Calibri"/>
                <a:cs typeface="Calibri"/>
              </a:rPr>
              <a:t>dynamically </a:t>
            </a:r>
            <a:r>
              <a:rPr sz="2400" spc="-5" dirty="0">
                <a:latin typeface="Calibri"/>
                <a:cs typeface="Calibri"/>
              </a:rPr>
              <a:t>managed </a:t>
            </a:r>
            <a:r>
              <a:rPr sz="2400" b="1" spc="-10" dirty="0">
                <a:solidFill>
                  <a:srgbClr val="FF0000"/>
                </a:solidFill>
                <a:latin typeface="Calibri"/>
                <a:cs typeface="Calibri"/>
              </a:rPr>
              <a:t>area Stack </a:t>
            </a:r>
            <a:r>
              <a:rPr sz="2400" spc="-20" dirty="0">
                <a:latin typeface="Calibri"/>
                <a:cs typeface="Calibri"/>
              </a:rPr>
              <a:t>for </a:t>
            </a:r>
            <a:r>
              <a:rPr sz="2400" spc="-5" dirty="0">
                <a:latin typeface="Calibri"/>
                <a:cs typeface="Calibri"/>
              </a:rPr>
              <a:t>holding </a:t>
            </a:r>
            <a:r>
              <a:rPr sz="2400" spc="-10" dirty="0">
                <a:latin typeface="Calibri"/>
                <a:cs typeface="Calibri"/>
              </a:rPr>
              <a:t>activation </a:t>
            </a:r>
            <a:r>
              <a:rPr sz="2400" spc="-15" dirty="0">
                <a:latin typeface="Calibri"/>
                <a:cs typeface="Calibri"/>
              </a:rPr>
              <a:t>records </a:t>
            </a:r>
            <a:r>
              <a:rPr sz="2400" dirty="0">
                <a:latin typeface="Calibri"/>
                <a:cs typeface="Calibri"/>
              </a:rPr>
              <a:t>as </a:t>
            </a:r>
            <a:r>
              <a:rPr sz="2400" spc="-5" dirty="0">
                <a:latin typeface="Calibri"/>
                <a:cs typeface="Calibri"/>
              </a:rPr>
              <a:t>they </a:t>
            </a:r>
            <a:r>
              <a:rPr sz="2400" spc="-15" dirty="0">
                <a:latin typeface="Calibri"/>
                <a:cs typeface="Calibri"/>
              </a:rPr>
              <a:t>are </a:t>
            </a:r>
            <a:r>
              <a:rPr sz="2400" spc="-530" dirty="0">
                <a:latin typeface="Calibri"/>
                <a:cs typeface="Calibri"/>
              </a:rPr>
              <a:t> </a:t>
            </a:r>
            <a:r>
              <a:rPr sz="2400" spc="-15" dirty="0">
                <a:latin typeface="Calibri"/>
                <a:cs typeface="Calibri"/>
              </a:rPr>
              <a:t>created </a:t>
            </a:r>
            <a:r>
              <a:rPr sz="2400" dirty="0">
                <a:latin typeface="Calibri"/>
                <a:cs typeface="Calibri"/>
              </a:rPr>
              <a:t>and </a:t>
            </a:r>
            <a:r>
              <a:rPr sz="2400" spc="-15" dirty="0">
                <a:latin typeface="Calibri"/>
                <a:cs typeface="Calibri"/>
              </a:rPr>
              <a:t>destroyed </a:t>
            </a:r>
            <a:r>
              <a:rPr sz="2400" spc="-5" dirty="0">
                <a:latin typeface="Calibri"/>
                <a:cs typeface="Calibri"/>
              </a:rPr>
              <a:t>during </a:t>
            </a:r>
            <a:r>
              <a:rPr sz="2400" spc="-15" dirty="0">
                <a:latin typeface="Calibri"/>
                <a:cs typeface="Calibri"/>
              </a:rPr>
              <a:t>procedure </a:t>
            </a:r>
            <a:r>
              <a:rPr sz="2400" spc="-5" dirty="0">
                <a:latin typeface="Calibri"/>
                <a:cs typeface="Calibri"/>
              </a:rPr>
              <a:t>calls </a:t>
            </a:r>
            <a:r>
              <a:rPr sz="2400" dirty="0">
                <a:latin typeface="Calibri"/>
                <a:cs typeface="Calibri"/>
              </a:rPr>
              <a:t>and </a:t>
            </a:r>
            <a:r>
              <a:rPr sz="2400" spc="-10" dirty="0">
                <a:latin typeface="Calibri"/>
                <a:cs typeface="Calibri"/>
              </a:rPr>
              <a:t>returns. </a:t>
            </a:r>
            <a:r>
              <a:rPr sz="2400" spc="-25" dirty="0">
                <a:latin typeface="Calibri"/>
                <a:cs typeface="Calibri"/>
              </a:rPr>
              <a:t>Like </a:t>
            </a:r>
            <a:r>
              <a:rPr sz="2400" dirty="0">
                <a:latin typeface="Calibri"/>
                <a:cs typeface="Calibri"/>
              </a:rPr>
              <a:t>the Heap, the </a:t>
            </a:r>
            <a:r>
              <a:rPr sz="2400" spc="-530" dirty="0">
                <a:latin typeface="Calibri"/>
                <a:cs typeface="Calibri"/>
              </a:rPr>
              <a:t> </a:t>
            </a:r>
            <a:r>
              <a:rPr sz="2400" spc="-20" dirty="0">
                <a:latin typeface="Calibri"/>
                <a:cs typeface="Calibri"/>
              </a:rPr>
              <a:t>size</a:t>
            </a:r>
            <a:r>
              <a:rPr sz="2400" spc="-15" dirty="0">
                <a:latin typeface="Calibri"/>
                <a:cs typeface="Calibri"/>
              </a:rPr>
              <a:t> </a:t>
            </a:r>
            <a:r>
              <a:rPr sz="2400" spc="-5" dirty="0">
                <a:latin typeface="Calibri"/>
                <a:cs typeface="Calibri"/>
              </a:rPr>
              <a:t>of </a:t>
            </a:r>
            <a:r>
              <a:rPr sz="2400" dirty="0">
                <a:latin typeface="Calibri"/>
                <a:cs typeface="Calibri"/>
              </a:rPr>
              <a:t>the</a:t>
            </a:r>
            <a:r>
              <a:rPr sz="2400" spc="5" dirty="0">
                <a:latin typeface="Calibri"/>
                <a:cs typeface="Calibri"/>
              </a:rPr>
              <a:t> </a:t>
            </a:r>
            <a:r>
              <a:rPr sz="2400" spc="-10" dirty="0">
                <a:latin typeface="Calibri"/>
                <a:cs typeface="Calibri"/>
              </a:rPr>
              <a:t>Stack</a:t>
            </a:r>
            <a:r>
              <a:rPr sz="2400" spc="-35" dirty="0">
                <a:latin typeface="Calibri"/>
                <a:cs typeface="Calibri"/>
              </a:rPr>
              <a:t> </a:t>
            </a:r>
            <a:r>
              <a:rPr sz="2400" spc="-5" dirty="0">
                <a:latin typeface="Calibri"/>
                <a:cs typeface="Calibri"/>
              </a:rPr>
              <a:t>cannot be determined</a:t>
            </a:r>
            <a:r>
              <a:rPr sz="2400" spc="-10" dirty="0">
                <a:latin typeface="Calibri"/>
                <a:cs typeface="Calibri"/>
              </a:rPr>
              <a:t> </a:t>
            </a:r>
            <a:r>
              <a:rPr sz="2400" spc="-15" dirty="0">
                <a:latin typeface="Calibri"/>
                <a:cs typeface="Calibri"/>
              </a:rPr>
              <a:t>at </a:t>
            </a:r>
            <a:r>
              <a:rPr sz="2400" spc="-10" dirty="0">
                <a:latin typeface="Calibri"/>
                <a:cs typeface="Calibri"/>
              </a:rPr>
              <a:t>compile</a:t>
            </a:r>
            <a:r>
              <a:rPr sz="2400" spc="-15" dirty="0">
                <a:latin typeface="Calibri"/>
                <a:cs typeface="Calibri"/>
              </a:rPr>
              <a:t> </a:t>
            </a:r>
            <a:r>
              <a:rPr sz="2400" dirty="0">
                <a:latin typeface="Calibri"/>
                <a:cs typeface="Calibri"/>
              </a:rPr>
              <a:t>time.</a:t>
            </a:r>
            <a:endParaRPr sz="2400">
              <a:latin typeface="Calibri"/>
              <a:cs typeface="Calibri"/>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35152" y="1464563"/>
            <a:ext cx="10521950" cy="1270000"/>
            <a:chOff x="835152" y="1464563"/>
            <a:chExt cx="10521950" cy="1270000"/>
          </a:xfrm>
        </p:grpSpPr>
        <p:pic>
          <p:nvPicPr>
            <p:cNvPr id="3" name="object 3"/>
            <p:cNvPicPr/>
            <p:nvPr/>
          </p:nvPicPr>
          <p:blipFill>
            <a:blip r:embed="rId2" cstate="print"/>
            <a:stretch>
              <a:fillRect/>
            </a:stretch>
          </p:blipFill>
          <p:spPr>
            <a:xfrm>
              <a:off x="838200" y="1467611"/>
              <a:ext cx="10515600" cy="1263396"/>
            </a:xfrm>
            <a:prstGeom prst="rect">
              <a:avLst/>
            </a:prstGeom>
          </p:spPr>
        </p:pic>
        <p:sp>
          <p:nvSpPr>
            <p:cNvPr id="4" name="object 4"/>
            <p:cNvSpPr/>
            <p:nvPr/>
          </p:nvSpPr>
          <p:spPr>
            <a:xfrm>
              <a:off x="838200" y="1467611"/>
              <a:ext cx="10515600" cy="1263650"/>
            </a:xfrm>
            <a:custGeom>
              <a:avLst/>
              <a:gdLst/>
              <a:ahLst/>
              <a:cxnLst/>
              <a:rect l="l" t="t" r="r" b="b"/>
              <a:pathLst>
                <a:path w="10515600" h="1263650">
                  <a:moveTo>
                    <a:pt x="0" y="210565"/>
                  </a:moveTo>
                  <a:lnTo>
                    <a:pt x="5561" y="162272"/>
                  </a:lnTo>
                  <a:lnTo>
                    <a:pt x="21401" y="117947"/>
                  </a:lnTo>
                  <a:lnTo>
                    <a:pt x="46258" y="78851"/>
                  </a:lnTo>
                  <a:lnTo>
                    <a:pt x="78867" y="46246"/>
                  </a:lnTo>
                  <a:lnTo>
                    <a:pt x="117963" y="21395"/>
                  </a:lnTo>
                  <a:lnTo>
                    <a:pt x="162284" y="5559"/>
                  </a:lnTo>
                  <a:lnTo>
                    <a:pt x="210565" y="0"/>
                  </a:lnTo>
                  <a:lnTo>
                    <a:pt x="10305034" y="0"/>
                  </a:lnTo>
                  <a:lnTo>
                    <a:pt x="10353327" y="5559"/>
                  </a:lnTo>
                  <a:lnTo>
                    <a:pt x="10397652" y="21395"/>
                  </a:lnTo>
                  <a:lnTo>
                    <a:pt x="10436748" y="46246"/>
                  </a:lnTo>
                  <a:lnTo>
                    <a:pt x="10469353" y="78851"/>
                  </a:lnTo>
                  <a:lnTo>
                    <a:pt x="10494204" y="117947"/>
                  </a:lnTo>
                  <a:lnTo>
                    <a:pt x="10510040" y="162272"/>
                  </a:lnTo>
                  <a:lnTo>
                    <a:pt x="10515600" y="210565"/>
                  </a:lnTo>
                  <a:lnTo>
                    <a:pt x="10515600" y="1052829"/>
                  </a:lnTo>
                  <a:lnTo>
                    <a:pt x="10510040" y="1101123"/>
                  </a:lnTo>
                  <a:lnTo>
                    <a:pt x="10494204" y="1145448"/>
                  </a:lnTo>
                  <a:lnTo>
                    <a:pt x="10469353" y="1184544"/>
                  </a:lnTo>
                  <a:lnTo>
                    <a:pt x="10436748" y="1217149"/>
                  </a:lnTo>
                  <a:lnTo>
                    <a:pt x="10397652" y="1242000"/>
                  </a:lnTo>
                  <a:lnTo>
                    <a:pt x="10353327" y="1257836"/>
                  </a:lnTo>
                  <a:lnTo>
                    <a:pt x="10305034" y="1263396"/>
                  </a:lnTo>
                  <a:lnTo>
                    <a:pt x="210565" y="1263396"/>
                  </a:lnTo>
                  <a:lnTo>
                    <a:pt x="162284" y="1257836"/>
                  </a:lnTo>
                  <a:lnTo>
                    <a:pt x="117963" y="1242000"/>
                  </a:lnTo>
                  <a:lnTo>
                    <a:pt x="78867" y="1217149"/>
                  </a:lnTo>
                  <a:lnTo>
                    <a:pt x="46258" y="1184544"/>
                  </a:lnTo>
                  <a:lnTo>
                    <a:pt x="21401" y="1145448"/>
                  </a:lnTo>
                  <a:lnTo>
                    <a:pt x="5561" y="1101123"/>
                  </a:lnTo>
                  <a:lnTo>
                    <a:pt x="0" y="1052829"/>
                  </a:lnTo>
                  <a:lnTo>
                    <a:pt x="0" y="210565"/>
                  </a:lnTo>
                  <a:close/>
                </a:path>
              </a:pathLst>
            </a:custGeom>
            <a:ln w="6096">
              <a:solidFill>
                <a:srgbClr val="A4A4A4"/>
              </a:solidFill>
            </a:ln>
          </p:spPr>
          <p:txBody>
            <a:bodyPr wrap="square" lIns="0" tIns="0" rIns="0" bIns="0" rtlCol="0"/>
            <a:lstStyle/>
            <a:p>
              <a:endParaRPr/>
            </a:p>
          </p:txBody>
        </p:sp>
      </p:grpSp>
      <p:sp>
        <p:nvSpPr>
          <p:cNvPr id="5" name="object 5"/>
          <p:cNvSpPr txBox="1">
            <a:spLocks noGrp="1"/>
          </p:cNvSpPr>
          <p:nvPr>
            <p:ph type="title"/>
          </p:nvPr>
        </p:nvSpPr>
        <p:spPr>
          <a:xfrm>
            <a:off x="916939" y="609676"/>
            <a:ext cx="4106545" cy="697230"/>
          </a:xfrm>
          <a:prstGeom prst="rect">
            <a:avLst/>
          </a:prstGeom>
        </p:spPr>
        <p:txBody>
          <a:bodyPr vert="horz" wrap="square" lIns="0" tIns="13335" rIns="0" bIns="0" rtlCol="0">
            <a:spAutoFit/>
          </a:bodyPr>
          <a:lstStyle/>
          <a:p>
            <a:pPr marL="12700">
              <a:lnSpc>
                <a:spcPct val="100000"/>
              </a:lnSpc>
              <a:spcBef>
                <a:spcPts val="105"/>
              </a:spcBef>
            </a:pPr>
            <a:r>
              <a:rPr sz="4400" spc="-40" dirty="0"/>
              <a:t>Activation</a:t>
            </a:r>
            <a:r>
              <a:rPr sz="4400" spc="-155" dirty="0"/>
              <a:t> </a:t>
            </a:r>
            <a:r>
              <a:rPr sz="4400" spc="-60" dirty="0"/>
              <a:t>Records</a:t>
            </a:r>
            <a:endParaRPr sz="4400"/>
          </a:p>
        </p:txBody>
      </p:sp>
      <p:sp>
        <p:nvSpPr>
          <p:cNvPr id="7" name="object 7"/>
          <p:cNvSpPr txBox="1">
            <a:spLocks noGrp="1"/>
          </p:cNvSpPr>
          <p:nvPr>
            <p:ph type="ftr" sz="quarter" idx="5"/>
          </p:nvPr>
        </p:nvSpPr>
        <p:spPr>
          <a:xfrm>
            <a:off x="5433821" y="6464985"/>
            <a:ext cx="1323340"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US" spc="-5"/>
              <a:t>Prepared</a:t>
            </a:r>
            <a:r>
              <a:rPr lang="en-US" spc="-55"/>
              <a:t> </a:t>
            </a:r>
            <a:r>
              <a:rPr lang="en-US"/>
              <a:t>by</a:t>
            </a:r>
            <a:r>
              <a:rPr lang="en-US" spc="-40"/>
              <a:t> </a:t>
            </a:r>
            <a:r>
              <a:rPr lang="en-US"/>
              <a:t>R</a:t>
            </a:r>
            <a:r>
              <a:rPr lang="en-US" spc="-5"/>
              <a:t> </a:t>
            </a:r>
            <a:r>
              <a:rPr lang="en-US"/>
              <a:t>I</a:t>
            </a:r>
            <a:r>
              <a:rPr lang="en-US" spc="-25"/>
              <a:t> </a:t>
            </a:r>
            <a:r>
              <a:rPr lang="en-US"/>
              <a:t>Minu</a:t>
            </a:r>
            <a:endParaRPr dirty="0"/>
          </a:p>
        </p:txBody>
      </p:sp>
      <p:sp>
        <p:nvSpPr>
          <p:cNvPr id="8" name="object 8"/>
          <p:cNvSpPr txBox="1">
            <a:spLocks noGrp="1"/>
          </p:cNvSpPr>
          <p:nvPr>
            <p:ph type="sldNum" sz="quarter" idx="7"/>
          </p:nvPr>
        </p:nvSpPr>
        <p:spPr>
          <a:xfrm>
            <a:off x="11007597" y="6393341"/>
            <a:ext cx="292734" cy="27432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8425">
              <a:lnSpc>
                <a:spcPts val="1240"/>
              </a:lnSpc>
            </a:pPr>
            <a:fld id="{81D60167-4931-47E6-BA6A-407CBD079E47}" type="slidenum">
              <a:rPr lang="en-IN" smtClean="0"/>
              <a:pPr marL="98425">
                <a:lnSpc>
                  <a:spcPts val="1240"/>
                </a:lnSpc>
              </a:pPr>
              <a:t>101</a:t>
            </a:fld>
            <a:endParaRPr dirty="0"/>
          </a:p>
        </p:txBody>
      </p:sp>
      <p:sp>
        <p:nvSpPr>
          <p:cNvPr id="6" name="object 6"/>
          <p:cNvSpPr txBox="1"/>
          <p:nvPr/>
        </p:nvSpPr>
        <p:spPr>
          <a:xfrm>
            <a:off x="916939" y="1793189"/>
            <a:ext cx="10206355" cy="3650615"/>
          </a:xfrm>
          <a:prstGeom prst="rect">
            <a:avLst/>
          </a:prstGeom>
        </p:spPr>
        <p:txBody>
          <a:bodyPr vert="horz" wrap="square" lIns="0" tIns="60325" rIns="0" bIns="0" rtlCol="0">
            <a:spAutoFit/>
          </a:bodyPr>
          <a:lstStyle/>
          <a:p>
            <a:pPr marL="12700" marR="347980">
              <a:lnSpc>
                <a:spcPts val="3030"/>
              </a:lnSpc>
              <a:spcBef>
                <a:spcPts val="475"/>
              </a:spcBef>
            </a:pPr>
            <a:r>
              <a:rPr sz="2800" i="1" spc="-5" dirty="0">
                <a:latin typeface="Calibri"/>
                <a:cs typeface="Calibri"/>
              </a:rPr>
              <a:t>Procedure</a:t>
            </a:r>
            <a:r>
              <a:rPr sz="2800" i="1" dirty="0">
                <a:latin typeface="Calibri"/>
                <a:cs typeface="Calibri"/>
              </a:rPr>
              <a:t> </a:t>
            </a:r>
            <a:r>
              <a:rPr sz="2800" i="1" spc="-5" dirty="0">
                <a:latin typeface="Calibri"/>
                <a:cs typeface="Calibri"/>
              </a:rPr>
              <a:t>calls</a:t>
            </a:r>
            <a:r>
              <a:rPr sz="2800" i="1" spc="-15" dirty="0">
                <a:latin typeface="Calibri"/>
                <a:cs typeface="Calibri"/>
              </a:rPr>
              <a:t> </a:t>
            </a:r>
            <a:r>
              <a:rPr sz="2800" i="1" spc="-5" dirty="0">
                <a:latin typeface="Calibri"/>
                <a:cs typeface="Calibri"/>
              </a:rPr>
              <a:t>and</a:t>
            </a:r>
            <a:r>
              <a:rPr sz="2800" i="1" spc="5" dirty="0">
                <a:latin typeface="Calibri"/>
                <a:cs typeface="Calibri"/>
              </a:rPr>
              <a:t> </a:t>
            </a:r>
            <a:r>
              <a:rPr sz="2800" i="1" spc="-5" dirty="0">
                <a:latin typeface="Calibri"/>
                <a:cs typeface="Calibri"/>
              </a:rPr>
              <a:t>returns</a:t>
            </a:r>
            <a:r>
              <a:rPr sz="2800" i="1" spc="5" dirty="0">
                <a:latin typeface="Calibri"/>
                <a:cs typeface="Calibri"/>
              </a:rPr>
              <a:t> </a:t>
            </a:r>
            <a:r>
              <a:rPr sz="2800" i="1" spc="-5" dirty="0">
                <a:latin typeface="Calibri"/>
                <a:cs typeface="Calibri"/>
              </a:rPr>
              <a:t>are</a:t>
            </a:r>
            <a:r>
              <a:rPr sz="2800" i="1" dirty="0">
                <a:latin typeface="Calibri"/>
                <a:cs typeface="Calibri"/>
              </a:rPr>
              <a:t> </a:t>
            </a:r>
            <a:r>
              <a:rPr sz="2800" i="1" spc="-5" dirty="0">
                <a:latin typeface="Calibri"/>
                <a:cs typeface="Calibri"/>
              </a:rPr>
              <a:t>usually</a:t>
            </a:r>
            <a:r>
              <a:rPr sz="2800" i="1" spc="-15" dirty="0">
                <a:latin typeface="Calibri"/>
                <a:cs typeface="Calibri"/>
              </a:rPr>
              <a:t> </a:t>
            </a:r>
            <a:r>
              <a:rPr sz="2800" i="1" spc="-10" dirty="0">
                <a:latin typeface="Calibri"/>
                <a:cs typeface="Calibri"/>
              </a:rPr>
              <a:t>managed</a:t>
            </a:r>
            <a:r>
              <a:rPr sz="2800" i="1" dirty="0">
                <a:latin typeface="Calibri"/>
                <a:cs typeface="Calibri"/>
              </a:rPr>
              <a:t> </a:t>
            </a:r>
            <a:r>
              <a:rPr sz="2800" i="1" spc="-5" dirty="0">
                <a:latin typeface="Calibri"/>
                <a:cs typeface="Calibri"/>
              </a:rPr>
              <a:t>by a</a:t>
            </a:r>
            <a:r>
              <a:rPr sz="2800" i="1" dirty="0">
                <a:latin typeface="Calibri"/>
                <a:cs typeface="Calibri"/>
              </a:rPr>
              <a:t> </a:t>
            </a:r>
            <a:r>
              <a:rPr sz="2800" i="1" spc="-5" dirty="0">
                <a:latin typeface="Calibri"/>
                <a:cs typeface="Calibri"/>
              </a:rPr>
              <a:t>run-time</a:t>
            </a:r>
            <a:r>
              <a:rPr sz="2800" i="1" spc="10" dirty="0">
                <a:latin typeface="Calibri"/>
                <a:cs typeface="Calibri"/>
              </a:rPr>
              <a:t> </a:t>
            </a:r>
            <a:r>
              <a:rPr sz="2800" i="1" spc="-20" dirty="0">
                <a:latin typeface="Calibri"/>
                <a:cs typeface="Calibri"/>
              </a:rPr>
              <a:t>stack </a:t>
            </a:r>
            <a:r>
              <a:rPr sz="2800" i="1" spc="-615" dirty="0">
                <a:latin typeface="Calibri"/>
                <a:cs typeface="Calibri"/>
              </a:rPr>
              <a:t> </a:t>
            </a:r>
            <a:r>
              <a:rPr sz="2800" i="1" spc="-10" dirty="0">
                <a:latin typeface="Calibri"/>
                <a:cs typeface="Calibri"/>
              </a:rPr>
              <a:t>called</a:t>
            </a:r>
            <a:r>
              <a:rPr sz="2800" i="1" spc="5" dirty="0">
                <a:latin typeface="Calibri"/>
                <a:cs typeface="Calibri"/>
              </a:rPr>
              <a:t> </a:t>
            </a:r>
            <a:r>
              <a:rPr sz="2800" i="1" spc="-5" dirty="0">
                <a:latin typeface="Calibri"/>
                <a:cs typeface="Calibri"/>
              </a:rPr>
              <a:t>the</a:t>
            </a:r>
            <a:r>
              <a:rPr sz="2800" i="1" dirty="0">
                <a:latin typeface="Calibri"/>
                <a:cs typeface="Calibri"/>
              </a:rPr>
              <a:t> </a:t>
            </a:r>
            <a:r>
              <a:rPr sz="2800" i="1" spc="-10" dirty="0">
                <a:latin typeface="Calibri"/>
                <a:cs typeface="Calibri"/>
              </a:rPr>
              <a:t>control</a:t>
            </a:r>
            <a:r>
              <a:rPr sz="2800" i="1" spc="10" dirty="0">
                <a:latin typeface="Calibri"/>
                <a:cs typeface="Calibri"/>
              </a:rPr>
              <a:t> </a:t>
            </a:r>
            <a:r>
              <a:rPr sz="2800" i="1" spc="-20" dirty="0">
                <a:latin typeface="Calibri"/>
                <a:cs typeface="Calibri"/>
              </a:rPr>
              <a:t>stack.</a:t>
            </a:r>
            <a:r>
              <a:rPr sz="2800" i="1" spc="10" dirty="0">
                <a:latin typeface="Calibri"/>
                <a:cs typeface="Calibri"/>
              </a:rPr>
              <a:t> </a:t>
            </a:r>
            <a:r>
              <a:rPr sz="2800" i="1" spc="-20" dirty="0">
                <a:latin typeface="Calibri"/>
                <a:cs typeface="Calibri"/>
              </a:rPr>
              <a:t>Each</a:t>
            </a:r>
            <a:r>
              <a:rPr sz="2800" i="1" dirty="0">
                <a:latin typeface="Calibri"/>
                <a:cs typeface="Calibri"/>
              </a:rPr>
              <a:t> </a:t>
            </a:r>
            <a:r>
              <a:rPr sz="2800" i="1" spc="-5" dirty="0">
                <a:latin typeface="Calibri"/>
                <a:cs typeface="Calibri"/>
              </a:rPr>
              <a:t>live</a:t>
            </a:r>
            <a:r>
              <a:rPr sz="2800" i="1" dirty="0">
                <a:latin typeface="Calibri"/>
                <a:cs typeface="Calibri"/>
              </a:rPr>
              <a:t> </a:t>
            </a:r>
            <a:r>
              <a:rPr sz="2800" i="1" spc="-10" dirty="0">
                <a:latin typeface="Calibri"/>
                <a:cs typeface="Calibri"/>
              </a:rPr>
              <a:t>activation</a:t>
            </a:r>
            <a:r>
              <a:rPr sz="2800" i="1" dirty="0">
                <a:latin typeface="Calibri"/>
                <a:cs typeface="Calibri"/>
              </a:rPr>
              <a:t> </a:t>
            </a:r>
            <a:r>
              <a:rPr sz="2800" i="1" spc="-5" dirty="0">
                <a:latin typeface="Calibri"/>
                <a:cs typeface="Calibri"/>
              </a:rPr>
              <a:t>has</a:t>
            </a:r>
            <a:r>
              <a:rPr sz="2800" i="1" dirty="0">
                <a:latin typeface="Calibri"/>
                <a:cs typeface="Calibri"/>
              </a:rPr>
              <a:t> </a:t>
            </a:r>
            <a:r>
              <a:rPr sz="2800" i="1" spc="-5" dirty="0">
                <a:latin typeface="Calibri"/>
                <a:cs typeface="Calibri"/>
              </a:rPr>
              <a:t>an</a:t>
            </a:r>
            <a:r>
              <a:rPr sz="2800" i="1" dirty="0">
                <a:latin typeface="Calibri"/>
                <a:cs typeface="Calibri"/>
              </a:rPr>
              <a:t> </a:t>
            </a:r>
            <a:r>
              <a:rPr sz="2800" i="1" spc="-5" dirty="0">
                <a:latin typeface="Calibri"/>
                <a:cs typeface="Calibri"/>
              </a:rPr>
              <a:t>activation</a:t>
            </a:r>
            <a:r>
              <a:rPr sz="2800" i="1" spc="5" dirty="0">
                <a:latin typeface="Calibri"/>
                <a:cs typeface="Calibri"/>
              </a:rPr>
              <a:t> </a:t>
            </a:r>
            <a:r>
              <a:rPr sz="2800" i="1" spc="-10" dirty="0">
                <a:latin typeface="Calibri"/>
                <a:cs typeface="Calibri"/>
              </a:rPr>
              <a:t>record</a:t>
            </a:r>
            <a:endParaRPr sz="2800">
              <a:latin typeface="Calibri"/>
              <a:cs typeface="Calibri"/>
            </a:endParaRPr>
          </a:p>
          <a:p>
            <a:pPr>
              <a:lnSpc>
                <a:spcPct val="100000"/>
              </a:lnSpc>
            </a:pPr>
            <a:endParaRPr sz="3800">
              <a:latin typeface="Calibri"/>
              <a:cs typeface="Calibri"/>
            </a:endParaRPr>
          </a:p>
          <a:p>
            <a:pPr marL="241300" indent="-228600">
              <a:lnSpc>
                <a:spcPct val="100000"/>
              </a:lnSpc>
              <a:buFont typeface="Arial MT"/>
              <a:buChar char="•"/>
              <a:tabLst>
                <a:tab pos="241300" algn="l"/>
              </a:tabLst>
            </a:pPr>
            <a:r>
              <a:rPr sz="2800" spc="-5" dirty="0">
                <a:latin typeface="Calibri"/>
                <a:cs typeface="Calibri"/>
              </a:rPr>
              <a:t>The</a:t>
            </a:r>
            <a:r>
              <a:rPr sz="2800" spc="5" dirty="0">
                <a:latin typeface="Calibri"/>
                <a:cs typeface="Calibri"/>
              </a:rPr>
              <a:t> </a:t>
            </a:r>
            <a:r>
              <a:rPr sz="2800" spc="-20" dirty="0">
                <a:latin typeface="Calibri"/>
                <a:cs typeface="Calibri"/>
              </a:rPr>
              <a:t>root</a:t>
            </a:r>
            <a:r>
              <a:rPr sz="2800" spc="15" dirty="0">
                <a:latin typeface="Calibri"/>
                <a:cs typeface="Calibri"/>
              </a:rPr>
              <a:t> </a:t>
            </a:r>
            <a:r>
              <a:rPr sz="2800" spc="-5" dirty="0">
                <a:latin typeface="Calibri"/>
                <a:cs typeface="Calibri"/>
              </a:rPr>
              <a:t>of</a:t>
            </a:r>
            <a:r>
              <a:rPr sz="2800" dirty="0">
                <a:latin typeface="Calibri"/>
                <a:cs typeface="Calibri"/>
              </a:rPr>
              <a:t> </a:t>
            </a:r>
            <a:r>
              <a:rPr sz="2800" spc="-5" dirty="0">
                <a:latin typeface="Calibri"/>
                <a:cs typeface="Calibri"/>
              </a:rPr>
              <a:t>the </a:t>
            </a:r>
            <a:r>
              <a:rPr sz="2800" spc="-10" dirty="0">
                <a:latin typeface="Calibri"/>
                <a:cs typeface="Calibri"/>
              </a:rPr>
              <a:t>activation</a:t>
            </a:r>
            <a:r>
              <a:rPr sz="2800" dirty="0">
                <a:latin typeface="Calibri"/>
                <a:cs typeface="Calibri"/>
              </a:rPr>
              <a:t> </a:t>
            </a:r>
            <a:r>
              <a:rPr sz="2800" spc="-15" dirty="0">
                <a:latin typeface="Calibri"/>
                <a:cs typeface="Calibri"/>
              </a:rPr>
              <a:t>tree</a:t>
            </a:r>
            <a:r>
              <a:rPr sz="2800" spc="20" dirty="0">
                <a:latin typeface="Calibri"/>
                <a:cs typeface="Calibri"/>
              </a:rPr>
              <a:t> </a:t>
            </a:r>
            <a:r>
              <a:rPr sz="2800" spc="-5" dirty="0">
                <a:latin typeface="Calibri"/>
                <a:cs typeface="Calibri"/>
              </a:rPr>
              <a:t>will</a:t>
            </a:r>
            <a:r>
              <a:rPr sz="2800" dirty="0">
                <a:latin typeface="Calibri"/>
                <a:cs typeface="Calibri"/>
              </a:rPr>
              <a:t> </a:t>
            </a:r>
            <a:r>
              <a:rPr sz="2800" spc="-10" dirty="0">
                <a:latin typeface="Calibri"/>
                <a:cs typeface="Calibri"/>
              </a:rPr>
              <a:t>be</a:t>
            </a:r>
            <a:r>
              <a:rPr sz="2800" spc="15" dirty="0">
                <a:latin typeface="Calibri"/>
                <a:cs typeface="Calibri"/>
              </a:rPr>
              <a:t> </a:t>
            </a:r>
            <a:r>
              <a:rPr sz="2800" spc="-15" dirty="0">
                <a:latin typeface="Calibri"/>
                <a:cs typeface="Calibri"/>
              </a:rPr>
              <a:t>at</a:t>
            </a:r>
            <a:r>
              <a:rPr sz="2800" spc="-5" dirty="0">
                <a:latin typeface="Calibri"/>
                <a:cs typeface="Calibri"/>
              </a:rPr>
              <a:t> the</a:t>
            </a:r>
            <a:r>
              <a:rPr sz="2800" spc="5" dirty="0">
                <a:latin typeface="Calibri"/>
                <a:cs typeface="Calibri"/>
              </a:rPr>
              <a:t> </a:t>
            </a:r>
            <a:r>
              <a:rPr sz="2800" spc="-20" dirty="0">
                <a:latin typeface="Calibri"/>
                <a:cs typeface="Calibri"/>
              </a:rPr>
              <a:t>bottom</a:t>
            </a:r>
            <a:r>
              <a:rPr sz="2800" spc="10" dirty="0">
                <a:latin typeface="Calibri"/>
                <a:cs typeface="Calibri"/>
              </a:rPr>
              <a:t> </a:t>
            </a:r>
            <a:r>
              <a:rPr sz="2800" spc="-5" dirty="0">
                <a:latin typeface="Calibri"/>
                <a:cs typeface="Calibri"/>
              </a:rPr>
              <a:t>of</a:t>
            </a:r>
            <a:r>
              <a:rPr sz="2800" dirty="0">
                <a:latin typeface="Calibri"/>
                <a:cs typeface="Calibri"/>
              </a:rPr>
              <a:t> </a:t>
            </a:r>
            <a:r>
              <a:rPr sz="2800" spc="-5" dirty="0">
                <a:latin typeface="Calibri"/>
                <a:cs typeface="Calibri"/>
              </a:rPr>
              <a:t>the</a:t>
            </a:r>
            <a:r>
              <a:rPr sz="2800" spc="5" dirty="0">
                <a:latin typeface="Calibri"/>
                <a:cs typeface="Calibri"/>
              </a:rPr>
              <a:t> </a:t>
            </a:r>
            <a:r>
              <a:rPr sz="2800" spc="-20" dirty="0">
                <a:latin typeface="Calibri"/>
                <a:cs typeface="Calibri"/>
              </a:rPr>
              <a:t>stack</a:t>
            </a:r>
            <a:endParaRPr sz="2800">
              <a:latin typeface="Calibri"/>
              <a:cs typeface="Calibri"/>
            </a:endParaRPr>
          </a:p>
          <a:p>
            <a:pPr marL="241300" marR="5080" indent="-228600">
              <a:lnSpc>
                <a:spcPct val="90000"/>
              </a:lnSpc>
              <a:spcBef>
                <a:spcPts val="1000"/>
              </a:spcBef>
              <a:buFont typeface="Arial MT"/>
              <a:buChar char="•"/>
              <a:tabLst>
                <a:tab pos="241300" algn="l"/>
              </a:tabLst>
            </a:pPr>
            <a:r>
              <a:rPr sz="2800" spc="-5" dirty="0">
                <a:latin typeface="Calibri"/>
                <a:cs typeface="Calibri"/>
              </a:rPr>
              <a:t>The</a:t>
            </a:r>
            <a:r>
              <a:rPr sz="2800" dirty="0">
                <a:latin typeface="Calibri"/>
                <a:cs typeface="Calibri"/>
              </a:rPr>
              <a:t> </a:t>
            </a:r>
            <a:r>
              <a:rPr sz="2800" spc="-15" dirty="0">
                <a:latin typeface="Calibri"/>
                <a:cs typeface="Calibri"/>
              </a:rPr>
              <a:t>entire</a:t>
            </a:r>
            <a:r>
              <a:rPr sz="2800" spc="20" dirty="0">
                <a:latin typeface="Calibri"/>
                <a:cs typeface="Calibri"/>
              </a:rPr>
              <a:t> </a:t>
            </a:r>
            <a:r>
              <a:rPr sz="2800" spc="-10" dirty="0">
                <a:latin typeface="Calibri"/>
                <a:cs typeface="Calibri"/>
              </a:rPr>
              <a:t>sequence</a:t>
            </a:r>
            <a:r>
              <a:rPr sz="2800" spc="25" dirty="0">
                <a:latin typeface="Calibri"/>
                <a:cs typeface="Calibri"/>
              </a:rPr>
              <a:t> </a:t>
            </a:r>
            <a:r>
              <a:rPr sz="2800" spc="-5" dirty="0">
                <a:latin typeface="Calibri"/>
                <a:cs typeface="Calibri"/>
              </a:rPr>
              <a:t>of</a:t>
            </a:r>
            <a:r>
              <a:rPr sz="2800" dirty="0">
                <a:latin typeface="Calibri"/>
                <a:cs typeface="Calibri"/>
              </a:rPr>
              <a:t> </a:t>
            </a:r>
            <a:r>
              <a:rPr sz="2800" spc="-10" dirty="0">
                <a:latin typeface="Calibri"/>
                <a:cs typeface="Calibri"/>
              </a:rPr>
              <a:t>activation </a:t>
            </a:r>
            <a:r>
              <a:rPr sz="2800" spc="-20" dirty="0">
                <a:latin typeface="Calibri"/>
                <a:cs typeface="Calibri"/>
              </a:rPr>
              <a:t>records</a:t>
            </a:r>
            <a:r>
              <a:rPr sz="2800" spc="10" dirty="0">
                <a:latin typeface="Calibri"/>
                <a:cs typeface="Calibri"/>
              </a:rPr>
              <a:t> </a:t>
            </a:r>
            <a:r>
              <a:rPr sz="2800" spc="-5" dirty="0">
                <a:latin typeface="Calibri"/>
                <a:cs typeface="Calibri"/>
              </a:rPr>
              <a:t>on</a:t>
            </a:r>
            <a:r>
              <a:rPr sz="2800" spc="5" dirty="0">
                <a:latin typeface="Calibri"/>
                <a:cs typeface="Calibri"/>
              </a:rPr>
              <a:t> </a:t>
            </a:r>
            <a:r>
              <a:rPr sz="2800" spc="-5" dirty="0">
                <a:latin typeface="Calibri"/>
                <a:cs typeface="Calibri"/>
              </a:rPr>
              <a:t>the</a:t>
            </a:r>
            <a:r>
              <a:rPr sz="2800" spc="10" dirty="0">
                <a:latin typeface="Calibri"/>
                <a:cs typeface="Calibri"/>
              </a:rPr>
              <a:t> </a:t>
            </a:r>
            <a:r>
              <a:rPr sz="2800" spc="-20" dirty="0">
                <a:latin typeface="Calibri"/>
                <a:cs typeface="Calibri"/>
              </a:rPr>
              <a:t>stack</a:t>
            </a:r>
            <a:r>
              <a:rPr sz="2800" spc="20" dirty="0">
                <a:latin typeface="Calibri"/>
                <a:cs typeface="Calibri"/>
              </a:rPr>
              <a:t> </a:t>
            </a:r>
            <a:r>
              <a:rPr sz="2800" spc="-10" dirty="0">
                <a:latin typeface="Calibri"/>
                <a:cs typeface="Calibri"/>
              </a:rPr>
              <a:t>corresponding </a:t>
            </a:r>
            <a:r>
              <a:rPr sz="2800" spc="-620" dirty="0">
                <a:latin typeface="Calibri"/>
                <a:cs typeface="Calibri"/>
              </a:rPr>
              <a:t> </a:t>
            </a:r>
            <a:r>
              <a:rPr sz="2800" spc="-15" dirty="0">
                <a:latin typeface="Calibri"/>
                <a:cs typeface="Calibri"/>
              </a:rPr>
              <a:t>to</a:t>
            </a:r>
            <a:r>
              <a:rPr sz="2800" dirty="0">
                <a:latin typeface="Calibri"/>
                <a:cs typeface="Calibri"/>
              </a:rPr>
              <a:t> </a:t>
            </a:r>
            <a:r>
              <a:rPr sz="2800" spc="-5" dirty="0">
                <a:latin typeface="Calibri"/>
                <a:cs typeface="Calibri"/>
              </a:rPr>
              <a:t>the </a:t>
            </a:r>
            <a:r>
              <a:rPr sz="2800" spc="-10" dirty="0">
                <a:latin typeface="Calibri"/>
                <a:cs typeface="Calibri"/>
              </a:rPr>
              <a:t>path</a:t>
            </a:r>
            <a:r>
              <a:rPr sz="2800" spc="5" dirty="0">
                <a:latin typeface="Calibri"/>
                <a:cs typeface="Calibri"/>
              </a:rPr>
              <a:t> </a:t>
            </a:r>
            <a:r>
              <a:rPr sz="2800" spc="-5" dirty="0">
                <a:latin typeface="Calibri"/>
                <a:cs typeface="Calibri"/>
              </a:rPr>
              <a:t>in</a:t>
            </a:r>
            <a:r>
              <a:rPr sz="2800" spc="5" dirty="0">
                <a:latin typeface="Calibri"/>
                <a:cs typeface="Calibri"/>
              </a:rPr>
              <a:t> </a:t>
            </a:r>
            <a:r>
              <a:rPr sz="2800" spc="-5" dirty="0">
                <a:latin typeface="Calibri"/>
                <a:cs typeface="Calibri"/>
              </a:rPr>
              <a:t>the </a:t>
            </a:r>
            <a:r>
              <a:rPr sz="2800" spc="-10" dirty="0">
                <a:latin typeface="Calibri"/>
                <a:cs typeface="Calibri"/>
              </a:rPr>
              <a:t>activation</a:t>
            </a:r>
            <a:r>
              <a:rPr sz="2800" spc="-5" dirty="0">
                <a:latin typeface="Calibri"/>
                <a:cs typeface="Calibri"/>
              </a:rPr>
              <a:t> </a:t>
            </a:r>
            <a:r>
              <a:rPr sz="2800" spc="-15" dirty="0">
                <a:latin typeface="Calibri"/>
                <a:cs typeface="Calibri"/>
              </a:rPr>
              <a:t>tree</a:t>
            </a:r>
            <a:r>
              <a:rPr sz="2800" dirty="0">
                <a:latin typeface="Calibri"/>
                <a:cs typeface="Calibri"/>
              </a:rPr>
              <a:t> </a:t>
            </a:r>
            <a:r>
              <a:rPr sz="2800" spc="-20" dirty="0">
                <a:latin typeface="Calibri"/>
                <a:cs typeface="Calibri"/>
              </a:rPr>
              <a:t>to</a:t>
            </a:r>
            <a:r>
              <a:rPr sz="2800" dirty="0">
                <a:latin typeface="Calibri"/>
                <a:cs typeface="Calibri"/>
              </a:rPr>
              <a:t> </a:t>
            </a:r>
            <a:r>
              <a:rPr sz="2800" spc="-5" dirty="0">
                <a:latin typeface="Calibri"/>
                <a:cs typeface="Calibri"/>
              </a:rPr>
              <a:t>the </a:t>
            </a:r>
            <a:r>
              <a:rPr sz="2800" spc="-10" dirty="0">
                <a:latin typeface="Calibri"/>
                <a:cs typeface="Calibri"/>
              </a:rPr>
              <a:t>activation</a:t>
            </a:r>
            <a:r>
              <a:rPr sz="2800" spc="-5" dirty="0">
                <a:latin typeface="Calibri"/>
                <a:cs typeface="Calibri"/>
              </a:rPr>
              <a:t> </a:t>
            </a:r>
            <a:r>
              <a:rPr sz="2800" spc="-10" dirty="0">
                <a:latin typeface="Calibri"/>
                <a:cs typeface="Calibri"/>
              </a:rPr>
              <a:t>where</a:t>
            </a:r>
            <a:r>
              <a:rPr sz="2800" dirty="0">
                <a:latin typeface="Calibri"/>
                <a:cs typeface="Calibri"/>
              </a:rPr>
              <a:t> </a:t>
            </a:r>
            <a:r>
              <a:rPr sz="2800" spc="-20" dirty="0">
                <a:latin typeface="Calibri"/>
                <a:cs typeface="Calibri"/>
              </a:rPr>
              <a:t>control </a:t>
            </a:r>
            <a:r>
              <a:rPr sz="2800" spc="-15" dirty="0">
                <a:latin typeface="Calibri"/>
                <a:cs typeface="Calibri"/>
              </a:rPr>
              <a:t> </a:t>
            </a:r>
            <a:r>
              <a:rPr sz="2800" spc="-10" dirty="0">
                <a:latin typeface="Calibri"/>
                <a:cs typeface="Calibri"/>
              </a:rPr>
              <a:t>currently</a:t>
            </a:r>
            <a:r>
              <a:rPr sz="2800" spc="10" dirty="0">
                <a:latin typeface="Calibri"/>
                <a:cs typeface="Calibri"/>
              </a:rPr>
              <a:t> </a:t>
            </a:r>
            <a:r>
              <a:rPr sz="2800" spc="-10" dirty="0">
                <a:latin typeface="Calibri"/>
                <a:cs typeface="Calibri"/>
              </a:rPr>
              <a:t>resides.</a:t>
            </a:r>
            <a:endParaRPr sz="2800">
              <a:latin typeface="Calibri"/>
              <a:cs typeface="Calibri"/>
            </a:endParaRPr>
          </a:p>
          <a:p>
            <a:pPr marL="241300" indent="-228600">
              <a:lnSpc>
                <a:spcPct val="100000"/>
              </a:lnSpc>
              <a:spcBef>
                <a:spcPts val="670"/>
              </a:spcBef>
              <a:buFont typeface="Arial MT"/>
              <a:buChar char="•"/>
              <a:tabLst>
                <a:tab pos="241300" algn="l"/>
              </a:tabLst>
            </a:pPr>
            <a:r>
              <a:rPr sz="2800" spc="-5" dirty="0">
                <a:latin typeface="Calibri"/>
                <a:cs typeface="Calibri"/>
              </a:rPr>
              <a:t>The </a:t>
            </a:r>
            <a:r>
              <a:rPr sz="2800" spc="-15" dirty="0">
                <a:latin typeface="Calibri"/>
                <a:cs typeface="Calibri"/>
              </a:rPr>
              <a:t>latter</a:t>
            </a:r>
            <a:r>
              <a:rPr sz="2800" dirty="0">
                <a:latin typeface="Calibri"/>
                <a:cs typeface="Calibri"/>
              </a:rPr>
              <a:t> </a:t>
            </a:r>
            <a:r>
              <a:rPr sz="2800" spc="-10" dirty="0">
                <a:latin typeface="Calibri"/>
                <a:cs typeface="Calibri"/>
              </a:rPr>
              <a:t>activation</a:t>
            </a:r>
            <a:r>
              <a:rPr sz="2800" spc="-5" dirty="0">
                <a:latin typeface="Calibri"/>
                <a:cs typeface="Calibri"/>
              </a:rPr>
              <a:t> has</a:t>
            </a:r>
            <a:r>
              <a:rPr sz="2800" spc="20" dirty="0">
                <a:latin typeface="Calibri"/>
                <a:cs typeface="Calibri"/>
              </a:rPr>
              <a:t> </a:t>
            </a:r>
            <a:r>
              <a:rPr sz="2800" spc="-5" dirty="0">
                <a:latin typeface="Calibri"/>
                <a:cs typeface="Calibri"/>
              </a:rPr>
              <a:t>its</a:t>
            </a:r>
            <a:r>
              <a:rPr sz="2800" spc="15" dirty="0">
                <a:latin typeface="Calibri"/>
                <a:cs typeface="Calibri"/>
              </a:rPr>
              <a:t> </a:t>
            </a:r>
            <a:r>
              <a:rPr sz="2800" spc="-20" dirty="0">
                <a:latin typeface="Calibri"/>
                <a:cs typeface="Calibri"/>
              </a:rPr>
              <a:t>record</a:t>
            </a:r>
            <a:r>
              <a:rPr sz="2800" spc="10" dirty="0">
                <a:latin typeface="Calibri"/>
                <a:cs typeface="Calibri"/>
              </a:rPr>
              <a:t> </a:t>
            </a:r>
            <a:r>
              <a:rPr sz="2800" spc="-15" dirty="0">
                <a:latin typeface="Calibri"/>
                <a:cs typeface="Calibri"/>
              </a:rPr>
              <a:t>at</a:t>
            </a:r>
            <a:r>
              <a:rPr sz="2800" spc="-5" dirty="0">
                <a:latin typeface="Calibri"/>
                <a:cs typeface="Calibri"/>
              </a:rPr>
              <a:t> the</a:t>
            </a:r>
            <a:r>
              <a:rPr sz="2800" dirty="0">
                <a:latin typeface="Calibri"/>
                <a:cs typeface="Calibri"/>
              </a:rPr>
              <a:t> </a:t>
            </a:r>
            <a:r>
              <a:rPr sz="2800" spc="-10" dirty="0">
                <a:latin typeface="Calibri"/>
                <a:cs typeface="Calibri"/>
              </a:rPr>
              <a:t>top</a:t>
            </a:r>
            <a:r>
              <a:rPr sz="2800" spc="15" dirty="0">
                <a:latin typeface="Calibri"/>
                <a:cs typeface="Calibri"/>
              </a:rPr>
              <a:t> </a:t>
            </a:r>
            <a:r>
              <a:rPr sz="2800" spc="-5" dirty="0">
                <a:latin typeface="Calibri"/>
                <a:cs typeface="Calibri"/>
              </a:rPr>
              <a:t>of</a:t>
            </a:r>
            <a:r>
              <a:rPr sz="2800" spc="5" dirty="0">
                <a:latin typeface="Calibri"/>
                <a:cs typeface="Calibri"/>
              </a:rPr>
              <a:t> </a:t>
            </a:r>
            <a:r>
              <a:rPr sz="2800" spc="-5" dirty="0">
                <a:latin typeface="Calibri"/>
                <a:cs typeface="Calibri"/>
              </a:rPr>
              <a:t>the</a:t>
            </a:r>
            <a:r>
              <a:rPr sz="2800" spc="20" dirty="0">
                <a:latin typeface="Calibri"/>
                <a:cs typeface="Calibri"/>
              </a:rPr>
              <a:t> </a:t>
            </a:r>
            <a:r>
              <a:rPr sz="2800" spc="-15" dirty="0">
                <a:latin typeface="Calibri"/>
                <a:cs typeface="Calibri"/>
              </a:rPr>
              <a:t>stack</a:t>
            </a:r>
            <a:endParaRPr sz="2800">
              <a:latin typeface="Calibri"/>
              <a:cs typeface="Calibri"/>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676"/>
            <a:ext cx="5937885" cy="697230"/>
          </a:xfrm>
          <a:prstGeom prst="rect">
            <a:avLst/>
          </a:prstGeom>
        </p:spPr>
        <p:txBody>
          <a:bodyPr vert="horz" wrap="square" lIns="0" tIns="13335" rIns="0" bIns="0" rtlCol="0">
            <a:spAutoFit/>
          </a:bodyPr>
          <a:lstStyle/>
          <a:p>
            <a:pPr marL="12700">
              <a:lnSpc>
                <a:spcPct val="100000"/>
              </a:lnSpc>
              <a:spcBef>
                <a:spcPts val="105"/>
              </a:spcBef>
            </a:pPr>
            <a:r>
              <a:rPr sz="4400" dirty="0"/>
              <a:t>A</a:t>
            </a:r>
            <a:r>
              <a:rPr sz="4400" spc="-85" dirty="0"/>
              <a:t> </a:t>
            </a:r>
            <a:r>
              <a:rPr sz="4400" spc="-45" dirty="0"/>
              <a:t>general</a:t>
            </a:r>
            <a:r>
              <a:rPr sz="4400" spc="-105" dirty="0"/>
              <a:t> </a:t>
            </a:r>
            <a:r>
              <a:rPr sz="4400" spc="-40" dirty="0"/>
              <a:t>activation</a:t>
            </a:r>
            <a:r>
              <a:rPr sz="4400" spc="-130" dirty="0"/>
              <a:t> </a:t>
            </a:r>
            <a:r>
              <a:rPr sz="4400" spc="-55" dirty="0"/>
              <a:t>record</a:t>
            </a:r>
            <a:endParaRPr sz="4400"/>
          </a:p>
        </p:txBody>
      </p:sp>
      <p:sp>
        <p:nvSpPr>
          <p:cNvPr id="7" name="object 7"/>
          <p:cNvSpPr txBox="1">
            <a:spLocks noGrp="1"/>
          </p:cNvSpPr>
          <p:nvPr>
            <p:ph type="ftr" sz="quarter" idx="5"/>
          </p:nvPr>
        </p:nvSpPr>
        <p:spPr>
          <a:xfrm>
            <a:off x="5433821" y="6464985"/>
            <a:ext cx="1323340"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US" spc="-5"/>
              <a:t>Prepared</a:t>
            </a:r>
            <a:r>
              <a:rPr lang="en-US" spc="-55"/>
              <a:t> </a:t>
            </a:r>
            <a:r>
              <a:rPr lang="en-US"/>
              <a:t>by</a:t>
            </a:r>
            <a:r>
              <a:rPr lang="en-US" spc="-40"/>
              <a:t> </a:t>
            </a:r>
            <a:r>
              <a:rPr lang="en-US"/>
              <a:t>R</a:t>
            </a:r>
            <a:r>
              <a:rPr lang="en-US" spc="-5"/>
              <a:t> </a:t>
            </a:r>
            <a:r>
              <a:rPr lang="en-US"/>
              <a:t>I</a:t>
            </a:r>
            <a:r>
              <a:rPr lang="en-US" spc="-25"/>
              <a:t> </a:t>
            </a:r>
            <a:r>
              <a:rPr lang="en-US"/>
              <a:t>Minu</a:t>
            </a:r>
            <a:endParaRPr dirty="0"/>
          </a:p>
        </p:txBody>
      </p:sp>
      <p:sp>
        <p:nvSpPr>
          <p:cNvPr id="8" name="object 8"/>
          <p:cNvSpPr txBox="1">
            <a:spLocks noGrp="1"/>
          </p:cNvSpPr>
          <p:nvPr>
            <p:ph type="sldNum" sz="quarter" idx="7"/>
          </p:nvPr>
        </p:nvSpPr>
        <p:spPr>
          <a:xfrm>
            <a:off x="11007597" y="6393341"/>
            <a:ext cx="292734" cy="27432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8425">
              <a:lnSpc>
                <a:spcPts val="1240"/>
              </a:lnSpc>
            </a:pPr>
            <a:fld id="{81D60167-4931-47E6-BA6A-407CBD079E47}" type="slidenum">
              <a:rPr lang="en-IN" smtClean="0"/>
              <a:pPr marL="98425">
                <a:lnSpc>
                  <a:spcPts val="1240"/>
                </a:lnSpc>
              </a:pPr>
              <a:t>102</a:t>
            </a:fld>
            <a:endParaRPr dirty="0"/>
          </a:p>
        </p:txBody>
      </p:sp>
      <p:pic>
        <p:nvPicPr>
          <p:cNvPr id="10" name="Picture 9">
            <a:extLst>
              <a:ext uri="{FF2B5EF4-FFF2-40B4-BE49-F238E27FC236}">
                <a16:creationId xmlns:a16="http://schemas.microsoft.com/office/drawing/2014/main" id="{CD2478C1-1D54-4D44-B9BE-2BD5DCD0AA93}"/>
              </a:ext>
            </a:extLst>
          </p:cNvPr>
          <p:cNvPicPr>
            <a:picLocks noChangeAspect="1"/>
          </p:cNvPicPr>
          <p:nvPr/>
        </p:nvPicPr>
        <p:blipFill>
          <a:blip r:embed="rId2"/>
          <a:stretch>
            <a:fillRect/>
          </a:stretch>
        </p:blipFill>
        <p:spPr>
          <a:xfrm>
            <a:off x="0" y="1457395"/>
            <a:ext cx="12011487" cy="4713814"/>
          </a:xfrm>
          <a:prstGeom prst="rect">
            <a:avLst/>
          </a:prstGeom>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ftr" sz="quarter" idx="5"/>
          </p:nvPr>
        </p:nvSpPr>
        <p:spPr>
          <a:xfrm>
            <a:off x="5433821" y="6464985"/>
            <a:ext cx="1323340"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US" spc="-5"/>
              <a:t>Prepared</a:t>
            </a:r>
            <a:r>
              <a:rPr lang="en-US" spc="-55"/>
              <a:t> </a:t>
            </a:r>
            <a:r>
              <a:rPr lang="en-US"/>
              <a:t>by</a:t>
            </a:r>
            <a:r>
              <a:rPr lang="en-US" spc="-40"/>
              <a:t> </a:t>
            </a:r>
            <a:r>
              <a:rPr lang="en-US"/>
              <a:t>R</a:t>
            </a:r>
            <a:r>
              <a:rPr lang="en-US" spc="-5"/>
              <a:t> </a:t>
            </a:r>
            <a:r>
              <a:rPr lang="en-US"/>
              <a:t>I</a:t>
            </a:r>
            <a:r>
              <a:rPr lang="en-US" spc="-25"/>
              <a:t> </a:t>
            </a:r>
            <a:r>
              <a:rPr lang="en-US"/>
              <a:t>Minu</a:t>
            </a:r>
            <a:endParaRPr dirty="0"/>
          </a:p>
        </p:txBody>
      </p:sp>
      <p:sp>
        <p:nvSpPr>
          <p:cNvPr id="4" name="object 4"/>
          <p:cNvSpPr txBox="1">
            <a:spLocks noGrp="1"/>
          </p:cNvSpPr>
          <p:nvPr>
            <p:ph type="sldNum" sz="quarter" idx="7"/>
          </p:nvPr>
        </p:nvSpPr>
        <p:spPr>
          <a:xfrm>
            <a:off x="11007597" y="6393341"/>
            <a:ext cx="292734" cy="27432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8425">
              <a:lnSpc>
                <a:spcPts val="1240"/>
              </a:lnSpc>
            </a:pPr>
            <a:fld id="{81D60167-4931-47E6-BA6A-407CBD079E47}" type="slidenum">
              <a:rPr lang="en-IN" smtClean="0"/>
              <a:pPr marL="98425">
                <a:lnSpc>
                  <a:spcPts val="1240"/>
                </a:lnSpc>
              </a:pPr>
              <a:t>103</a:t>
            </a:fld>
            <a:endParaRPr dirty="0"/>
          </a:p>
        </p:txBody>
      </p:sp>
      <p:sp>
        <p:nvSpPr>
          <p:cNvPr id="2" name="object 2"/>
          <p:cNvSpPr txBox="1">
            <a:spLocks noGrp="1"/>
          </p:cNvSpPr>
          <p:nvPr>
            <p:ph type="title"/>
          </p:nvPr>
        </p:nvSpPr>
        <p:spPr>
          <a:xfrm>
            <a:off x="910844" y="2718942"/>
            <a:ext cx="8739505" cy="1763395"/>
          </a:xfrm>
          <a:prstGeom prst="rect">
            <a:avLst/>
          </a:prstGeom>
        </p:spPr>
        <p:txBody>
          <a:bodyPr vert="horz" wrap="square" lIns="0" tIns="116205" rIns="0" bIns="0" rtlCol="0">
            <a:spAutoFit/>
          </a:bodyPr>
          <a:lstStyle/>
          <a:p>
            <a:pPr marL="12700" marR="5080">
              <a:lnSpc>
                <a:spcPts val="6480"/>
              </a:lnSpc>
              <a:spcBef>
                <a:spcPts val="915"/>
              </a:spcBef>
            </a:pPr>
            <a:r>
              <a:rPr spc="-5" dirty="0"/>
              <a:t>Run</a:t>
            </a:r>
            <a:r>
              <a:rPr spc="-10" dirty="0"/>
              <a:t> time</a:t>
            </a:r>
            <a:r>
              <a:rPr spc="25" dirty="0"/>
              <a:t> </a:t>
            </a:r>
            <a:r>
              <a:rPr spc="-30" dirty="0"/>
              <a:t>Environment- </a:t>
            </a:r>
            <a:r>
              <a:rPr spc="-25" dirty="0"/>
              <a:t> </a:t>
            </a:r>
            <a:r>
              <a:rPr spc="-40" dirty="0"/>
              <a:t>Storage</a:t>
            </a:r>
            <a:r>
              <a:rPr spc="-15" dirty="0"/>
              <a:t> Allocation</a:t>
            </a:r>
            <a:r>
              <a:rPr spc="-30" dirty="0"/>
              <a:t> Strategies</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xfrm>
            <a:off x="5433821" y="6464985"/>
            <a:ext cx="1323340"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US" spc="-5"/>
              <a:t>Prepared</a:t>
            </a:r>
            <a:r>
              <a:rPr lang="en-US" spc="-55"/>
              <a:t> </a:t>
            </a:r>
            <a:r>
              <a:rPr lang="en-US"/>
              <a:t>by</a:t>
            </a:r>
            <a:r>
              <a:rPr lang="en-US" spc="-40"/>
              <a:t> </a:t>
            </a:r>
            <a:r>
              <a:rPr lang="en-US"/>
              <a:t>R</a:t>
            </a:r>
            <a:r>
              <a:rPr lang="en-US" spc="-5"/>
              <a:t> </a:t>
            </a:r>
            <a:r>
              <a:rPr lang="en-US"/>
              <a:t>I</a:t>
            </a:r>
            <a:r>
              <a:rPr lang="en-US" spc="-25"/>
              <a:t> </a:t>
            </a:r>
            <a:r>
              <a:rPr lang="en-US"/>
              <a:t>Minu</a:t>
            </a:r>
            <a:endParaRPr dirty="0"/>
          </a:p>
        </p:txBody>
      </p:sp>
      <p:sp>
        <p:nvSpPr>
          <p:cNvPr id="5" name="object 5"/>
          <p:cNvSpPr txBox="1">
            <a:spLocks noGrp="1"/>
          </p:cNvSpPr>
          <p:nvPr>
            <p:ph type="sldNum" sz="quarter" idx="7"/>
          </p:nvPr>
        </p:nvSpPr>
        <p:spPr>
          <a:xfrm>
            <a:off x="11007597" y="6393341"/>
            <a:ext cx="292734" cy="27432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8425">
              <a:lnSpc>
                <a:spcPts val="1240"/>
              </a:lnSpc>
            </a:pPr>
            <a:fld id="{81D60167-4931-47E6-BA6A-407CBD079E47}" type="slidenum">
              <a:rPr lang="en-IN" smtClean="0"/>
              <a:pPr marL="98425">
                <a:lnSpc>
                  <a:spcPts val="1240"/>
                </a:lnSpc>
              </a:pPr>
              <a:t>104</a:t>
            </a:fld>
            <a:endParaRPr dirty="0"/>
          </a:p>
        </p:txBody>
      </p:sp>
      <p:sp>
        <p:nvSpPr>
          <p:cNvPr id="2" name="object 2"/>
          <p:cNvSpPr txBox="1">
            <a:spLocks noGrp="1"/>
          </p:cNvSpPr>
          <p:nvPr>
            <p:ph type="title"/>
          </p:nvPr>
        </p:nvSpPr>
        <p:spPr>
          <a:xfrm>
            <a:off x="916939" y="609676"/>
            <a:ext cx="6430645" cy="697230"/>
          </a:xfrm>
          <a:prstGeom prst="rect">
            <a:avLst/>
          </a:prstGeom>
        </p:spPr>
        <p:txBody>
          <a:bodyPr vert="horz" wrap="square" lIns="0" tIns="13335" rIns="0" bIns="0" rtlCol="0">
            <a:spAutoFit/>
          </a:bodyPr>
          <a:lstStyle/>
          <a:p>
            <a:pPr marL="12700">
              <a:lnSpc>
                <a:spcPct val="100000"/>
              </a:lnSpc>
              <a:spcBef>
                <a:spcPts val="105"/>
              </a:spcBef>
            </a:pPr>
            <a:r>
              <a:rPr sz="4400" spc="-25" dirty="0"/>
              <a:t>Storage</a:t>
            </a:r>
            <a:r>
              <a:rPr sz="4400" spc="-30" dirty="0"/>
              <a:t> </a:t>
            </a:r>
            <a:r>
              <a:rPr sz="4400" spc="-10" dirty="0"/>
              <a:t>Allocation</a:t>
            </a:r>
            <a:r>
              <a:rPr sz="4400" dirty="0"/>
              <a:t> </a:t>
            </a:r>
            <a:r>
              <a:rPr sz="4400" spc="-20" dirty="0"/>
              <a:t>Strategies</a:t>
            </a:r>
            <a:endParaRPr sz="4400"/>
          </a:p>
        </p:txBody>
      </p:sp>
      <p:sp>
        <p:nvSpPr>
          <p:cNvPr id="3" name="object 3"/>
          <p:cNvSpPr txBox="1"/>
          <p:nvPr/>
        </p:nvSpPr>
        <p:spPr>
          <a:xfrm>
            <a:off x="916939" y="1706841"/>
            <a:ext cx="10071100" cy="2456180"/>
          </a:xfrm>
          <a:prstGeom prst="rect">
            <a:avLst/>
          </a:prstGeom>
        </p:spPr>
        <p:txBody>
          <a:bodyPr vert="horz" wrap="square" lIns="0" tIns="98425" rIns="0" bIns="0" rtlCol="0">
            <a:spAutoFit/>
          </a:bodyPr>
          <a:lstStyle/>
          <a:p>
            <a:pPr marL="12700">
              <a:lnSpc>
                <a:spcPct val="100000"/>
              </a:lnSpc>
              <a:spcBef>
                <a:spcPts val="775"/>
              </a:spcBef>
            </a:pPr>
            <a:r>
              <a:rPr sz="2800" spc="-5" dirty="0">
                <a:latin typeface="Calibri"/>
                <a:cs typeface="Calibri"/>
              </a:rPr>
              <a:t>The</a:t>
            </a:r>
            <a:r>
              <a:rPr sz="2800" dirty="0">
                <a:latin typeface="Calibri"/>
                <a:cs typeface="Calibri"/>
              </a:rPr>
              <a:t> </a:t>
            </a:r>
            <a:r>
              <a:rPr sz="2800" spc="-15" dirty="0">
                <a:latin typeface="Calibri"/>
                <a:cs typeface="Calibri"/>
              </a:rPr>
              <a:t>following</a:t>
            </a:r>
            <a:r>
              <a:rPr sz="2800" spc="10" dirty="0">
                <a:latin typeface="Calibri"/>
                <a:cs typeface="Calibri"/>
              </a:rPr>
              <a:t> </a:t>
            </a:r>
            <a:r>
              <a:rPr sz="2800" spc="-15" dirty="0">
                <a:latin typeface="Calibri"/>
                <a:cs typeface="Calibri"/>
              </a:rPr>
              <a:t>three</a:t>
            </a:r>
            <a:r>
              <a:rPr sz="2800" spc="15" dirty="0">
                <a:latin typeface="Calibri"/>
                <a:cs typeface="Calibri"/>
              </a:rPr>
              <a:t> </a:t>
            </a:r>
            <a:r>
              <a:rPr sz="2800" spc="-25" dirty="0">
                <a:latin typeface="Calibri"/>
                <a:cs typeface="Calibri"/>
              </a:rPr>
              <a:t>different</a:t>
            </a:r>
            <a:r>
              <a:rPr sz="2800" spc="15" dirty="0">
                <a:latin typeface="Calibri"/>
                <a:cs typeface="Calibri"/>
              </a:rPr>
              <a:t> </a:t>
            </a:r>
            <a:r>
              <a:rPr sz="2800" spc="-25" dirty="0">
                <a:latin typeface="Calibri"/>
                <a:cs typeface="Calibri"/>
              </a:rPr>
              <a:t>storage</a:t>
            </a:r>
            <a:r>
              <a:rPr sz="2800" spc="5" dirty="0">
                <a:latin typeface="Calibri"/>
                <a:cs typeface="Calibri"/>
              </a:rPr>
              <a:t> </a:t>
            </a:r>
            <a:r>
              <a:rPr sz="2800" spc="-10" dirty="0">
                <a:latin typeface="Calibri"/>
                <a:cs typeface="Calibri"/>
              </a:rPr>
              <a:t>allocation</a:t>
            </a:r>
            <a:r>
              <a:rPr sz="2800" spc="10" dirty="0">
                <a:latin typeface="Calibri"/>
                <a:cs typeface="Calibri"/>
              </a:rPr>
              <a:t> </a:t>
            </a:r>
            <a:r>
              <a:rPr sz="2800" spc="-25" dirty="0">
                <a:latin typeface="Calibri"/>
                <a:cs typeface="Calibri"/>
              </a:rPr>
              <a:t>strategy</a:t>
            </a:r>
            <a:r>
              <a:rPr sz="2800" spc="5" dirty="0">
                <a:latin typeface="Calibri"/>
                <a:cs typeface="Calibri"/>
              </a:rPr>
              <a:t> </a:t>
            </a:r>
            <a:r>
              <a:rPr sz="2800" spc="-20" dirty="0">
                <a:latin typeface="Calibri"/>
                <a:cs typeface="Calibri"/>
              </a:rPr>
              <a:t>were</a:t>
            </a:r>
            <a:r>
              <a:rPr sz="2800" spc="-5" dirty="0">
                <a:latin typeface="Calibri"/>
                <a:cs typeface="Calibri"/>
              </a:rPr>
              <a:t> </a:t>
            </a:r>
            <a:r>
              <a:rPr sz="2800" spc="-10" dirty="0">
                <a:latin typeface="Calibri"/>
                <a:cs typeface="Calibri"/>
              </a:rPr>
              <a:t>used</a:t>
            </a:r>
            <a:endParaRPr sz="2800">
              <a:latin typeface="Calibri"/>
              <a:cs typeface="Calibri"/>
            </a:endParaRPr>
          </a:p>
          <a:p>
            <a:pPr marL="295275" indent="-283210">
              <a:lnSpc>
                <a:spcPct val="100000"/>
              </a:lnSpc>
              <a:spcBef>
                <a:spcPts val="675"/>
              </a:spcBef>
              <a:buSzPct val="96428"/>
              <a:buFont typeface="Wingdings"/>
              <a:buChar char=""/>
              <a:tabLst>
                <a:tab pos="295910" algn="l"/>
              </a:tabLst>
            </a:pPr>
            <a:r>
              <a:rPr sz="2800" spc="-15" dirty="0">
                <a:latin typeface="Calibri"/>
                <a:cs typeface="Calibri"/>
              </a:rPr>
              <a:t>Static</a:t>
            </a:r>
            <a:r>
              <a:rPr sz="2800" spc="-5" dirty="0">
                <a:latin typeface="Calibri"/>
                <a:cs typeface="Calibri"/>
              </a:rPr>
              <a:t> </a:t>
            </a:r>
            <a:r>
              <a:rPr sz="2800" spc="-10" dirty="0">
                <a:latin typeface="Calibri"/>
                <a:cs typeface="Calibri"/>
              </a:rPr>
              <a:t>allocation</a:t>
            </a:r>
            <a:r>
              <a:rPr sz="2800" spc="-5" dirty="0">
                <a:latin typeface="Calibri"/>
                <a:cs typeface="Calibri"/>
              </a:rPr>
              <a:t> </a:t>
            </a:r>
            <a:r>
              <a:rPr sz="2800" spc="-25" dirty="0">
                <a:latin typeface="Calibri"/>
                <a:cs typeface="Calibri"/>
              </a:rPr>
              <a:t>lays</a:t>
            </a:r>
            <a:r>
              <a:rPr sz="2800" dirty="0">
                <a:latin typeface="Calibri"/>
                <a:cs typeface="Calibri"/>
              </a:rPr>
              <a:t> </a:t>
            </a:r>
            <a:r>
              <a:rPr sz="2800" spc="-10" dirty="0">
                <a:latin typeface="Calibri"/>
                <a:cs typeface="Calibri"/>
              </a:rPr>
              <a:t>out</a:t>
            </a:r>
            <a:r>
              <a:rPr sz="2800" spc="25" dirty="0">
                <a:latin typeface="Calibri"/>
                <a:cs typeface="Calibri"/>
              </a:rPr>
              <a:t> </a:t>
            </a:r>
            <a:r>
              <a:rPr sz="2800" spc="-25" dirty="0">
                <a:latin typeface="Calibri"/>
                <a:cs typeface="Calibri"/>
              </a:rPr>
              <a:t>storage</a:t>
            </a:r>
            <a:r>
              <a:rPr sz="2800" spc="5" dirty="0">
                <a:latin typeface="Calibri"/>
                <a:cs typeface="Calibri"/>
              </a:rPr>
              <a:t> </a:t>
            </a:r>
            <a:r>
              <a:rPr sz="2800" spc="-30" dirty="0">
                <a:latin typeface="Calibri"/>
                <a:cs typeface="Calibri"/>
              </a:rPr>
              <a:t>for</a:t>
            </a:r>
            <a:r>
              <a:rPr sz="2800" spc="5" dirty="0">
                <a:latin typeface="Calibri"/>
                <a:cs typeface="Calibri"/>
              </a:rPr>
              <a:t> </a:t>
            </a:r>
            <a:r>
              <a:rPr sz="2800" spc="-5" dirty="0">
                <a:latin typeface="Calibri"/>
                <a:cs typeface="Calibri"/>
              </a:rPr>
              <a:t>all </a:t>
            </a:r>
            <a:r>
              <a:rPr sz="2800" spc="-20" dirty="0">
                <a:latin typeface="Calibri"/>
                <a:cs typeface="Calibri"/>
              </a:rPr>
              <a:t>data</a:t>
            </a:r>
            <a:r>
              <a:rPr sz="2800" spc="5" dirty="0">
                <a:latin typeface="Calibri"/>
                <a:cs typeface="Calibri"/>
              </a:rPr>
              <a:t> </a:t>
            </a:r>
            <a:r>
              <a:rPr sz="2800" spc="-10" dirty="0">
                <a:latin typeface="Calibri"/>
                <a:cs typeface="Calibri"/>
              </a:rPr>
              <a:t>objects</a:t>
            </a:r>
            <a:r>
              <a:rPr sz="2800" spc="20" dirty="0">
                <a:latin typeface="Calibri"/>
                <a:cs typeface="Calibri"/>
              </a:rPr>
              <a:t> </a:t>
            </a:r>
            <a:r>
              <a:rPr sz="2800" spc="-15" dirty="0">
                <a:latin typeface="Calibri"/>
                <a:cs typeface="Calibri"/>
              </a:rPr>
              <a:t>at</a:t>
            </a:r>
            <a:r>
              <a:rPr sz="2800" dirty="0">
                <a:latin typeface="Calibri"/>
                <a:cs typeface="Calibri"/>
              </a:rPr>
              <a:t> </a:t>
            </a:r>
            <a:r>
              <a:rPr sz="2800" spc="-10" dirty="0">
                <a:latin typeface="Calibri"/>
                <a:cs typeface="Calibri"/>
              </a:rPr>
              <a:t>compile</a:t>
            </a:r>
            <a:r>
              <a:rPr sz="2800" spc="10" dirty="0">
                <a:latin typeface="Calibri"/>
                <a:cs typeface="Calibri"/>
              </a:rPr>
              <a:t> </a:t>
            </a:r>
            <a:r>
              <a:rPr sz="2800" spc="-5" dirty="0">
                <a:latin typeface="Calibri"/>
                <a:cs typeface="Calibri"/>
              </a:rPr>
              <a:t>time</a:t>
            </a:r>
            <a:endParaRPr sz="2800">
              <a:latin typeface="Calibri"/>
              <a:cs typeface="Calibri"/>
            </a:endParaRPr>
          </a:p>
          <a:p>
            <a:pPr marL="295275" indent="-283210">
              <a:lnSpc>
                <a:spcPct val="100000"/>
              </a:lnSpc>
              <a:spcBef>
                <a:spcPts val="660"/>
              </a:spcBef>
              <a:buSzPct val="96428"/>
              <a:buFont typeface="Wingdings"/>
              <a:buChar char=""/>
              <a:tabLst>
                <a:tab pos="295910" algn="l"/>
              </a:tabLst>
            </a:pPr>
            <a:r>
              <a:rPr sz="2800" spc="-10" dirty="0">
                <a:latin typeface="Calibri"/>
                <a:cs typeface="Calibri"/>
              </a:rPr>
              <a:t>Stack</a:t>
            </a:r>
            <a:r>
              <a:rPr sz="2800" dirty="0">
                <a:latin typeface="Calibri"/>
                <a:cs typeface="Calibri"/>
              </a:rPr>
              <a:t> </a:t>
            </a:r>
            <a:r>
              <a:rPr sz="2800" spc="-10" dirty="0">
                <a:latin typeface="Calibri"/>
                <a:cs typeface="Calibri"/>
              </a:rPr>
              <a:t>allocation</a:t>
            </a:r>
            <a:r>
              <a:rPr sz="2800" dirty="0">
                <a:latin typeface="Calibri"/>
                <a:cs typeface="Calibri"/>
              </a:rPr>
              <a:t> </a:t>
            </a:r>
            <a:r>
              <a:rPr sz="2800" spc="-5" dirty="0">
                <a:latin typeface="Calibri"/>
                <a:cs typeface="Calibri"/>
              </a:rPr>
              <a:t>manages the</a:t>
            </a:r>
            <a:r>
              <a:rPr sz="2800" spc="10" dirty="0">
                <a:latin typeface="Calibri"/>
                <a:cs typeface="Calibri"/>
              </a:rPr>
              <a:t> </a:t>
            </a:r>
            <a:r>
              <a:rPr sz="2800" spc="-5" dirty="0">
                <a:latin typeface="Calibri"/>
                <a:cs typeface="Calibri"/>
              </a:rPr>
              <a:t>run</a:t>
            </a:r>
            <a:r>
              <a:rPr sz="2800" spc="10" dirty="0">
                <a:latin typeface="Calibri"/>
                <a:cs typeface="Calibri"/>
              </a:rPr>
              <a:t> </a:t>
            </a:r>
            <a:r>
              <a:rPr sz="2800" spc="-5" dirty="0">
                <a:latin typeface="Calibri"/>
                <a:cs typeface="Calibri"/>
              </a:rPr>
              <a:t>time </a:t>
            </a:r>
            <a:r>
              <a:rPr sz="2800" spc="-25" dirty="0">
                <a:latin typeface="Calibri"/>
                <a:cs typeface="Calibri"/>
              </a:rPr>
              <a:t>storage</a:t>
            </a:r>
            <a:r>
              <a:rPr sz="2800" dirty="0">
                <a:latin typeface="Calibri"/>
                <a:cs typeface="Calibri"/>
              </a:rPr>
              <a:t> as</a:t>
            </a:r>
            <a:r>
              <a:rPr sz="2800" spc="-5" dirty="0">
                <a:latin typeface="Calibri"/>
                <a:cs typeface="Calibri"/>
              </a:rPr>
              <a:t> a</a:t>
            </a:r>
            <a:r>
              <a:rPr sz="2800" dirty="0">
                <a:latin typeface="Calibri"/>
                <a:cs typeface="Calibri"/>
              </a:rPr>
              <a:t> </a:t>
            </a:r>
            <a:r>
              <a:rPr sz="2800" spc="-20" dirty="0">
                <a:latin typeface="Calibri"/>
                <a:cs typeface="Calibri"/>
              </a:rPr>
              <a:t>stack</a:t>
            </a:r>
            <a:endParaRPr sz="2800">
              <a:latin typeface="Calibri"/>
              <a:cs typeface="Calibri"/>
            </a:endParaRPr>
          </a:p>
          <a:p>
            <a:pPr marL="241300" marR="5080" indent="-228600">
              <a:lnSpc>
                <a:spcPts val="3020"/>
              </a:lnSpc>
              <a:spcBef>
                <a:spcPts val="1050"/>
              </a:spcBef>
              <a:buSzPct val="96428"/>
              <a:buFont typeface="Wingdings"/>
              <a:buChar char=""/>
              <a:tabLst>
                <a:tab pos="295910" algn="l"/>
              </a:tabLst>
            </a:pPr>
            <a:r>
              <a:rPr sz="2800" spc="-10" dirty="0">
                <a:latin typeface="Calibri"/>
                <a:cs typeface="Calibri"/>
              </a:rPr>
              <a:t>Heap</a:t>
            </a:r>
            <a:r>
              <a:rPr sz="2800" spc="15" dirty="0">
                <a:latin typeface="Calibri"/>
                <a:cs typeface="Calibri"/>
              </a:rPr>
              <a:t> </a:t>
            </a:r>
            <a:r>
              <a:rPr sz="2800" spc="-10" dirty="0">
                <a:latin typeface="Calibri"/>
                <a:cs typeface="Calibri"/>
              </a:rPr>
              <a:t>allocation</a:t>
            </a:r>
            <a:r>
              <a:rPr sz="2800" spc="-5" dirty="0">
                <a:latin typeface="Calibri"/>
                <a:cs typeface="Calibri"/>
              </a:rPr>
              <a:t> </a:t>
            </a:r>
            <a:r>
              <a:rPr sz="2800" spc="-15" dirty="0">
                <a:latin typeface="Calibri"/>
                <a:cs typeface="Calibri"/>
              </a:rPr>
              <a:t>allocated</a:t>
            </a:r>
            <a:r>
              <a:rPr sz="2800" dirty="0">
                <a:latin typeface="Calibri"/>
                <a:cs typeface="Calibri"/>
              </a:rPr>
              <a:t> </a:t>
            </a:r>
            <a:r>
              <a:rPr sz="2800" spc="-5" dirty="0">
                <a:latin typeface="Calibri"/>
                <a:cs typeface="Calibri"/>
              </a:rPr>
              <a:t>and</a:t>
            </a:r>
            <a:r>
              <a:rPr sz="2800" spc="45" dirty="0">
                <a:latin typeface="Calibri"/>
                <a:cs typeface="Calibri"/>
              </a:rPr>
              <a:t> </a:t>
            </a:r>
            <a:r>
              <a:rPr sz="2800" spc="-15" dirty="0">
                <a:latin typeface="Calibri"/>
                <a:cs typeface="Calibri"/>
              </a:rPr>
              <a:t>deallocates</a:t>
            </a:r>
            <a:r>
              <a:rPr sz="2800" spc="10" dirty="0">
                <a:latin typeface="Calibri"/>
                <a:cs typeface="Calibri"/>
              </a:rPr>
              <a:t> </a:t>
            </a:r>
            <a:r>
              <a:rPr sz="2800" spc="-25" dirty="0">
                <a:latin typeface="Calibri"/>
                <a:cs typeface="Calibri"/>
              </a:rPr>
              <a:t>storages</a:t>
            </a:r>
            <a:r>
              <a:rPr sz="2800" spc="20" dirty="0">
                <a:latin typeface="Calibri"/>
                <a:cs typeface="Calibri"/>
              </a:rPr>
              <a:t> </a:t>
            </a:r>
            <a:r>
              <a:rPr sz="2800" spc="-5" dirty="0">
                <a:latin typeface="Calibri"/>
                <a:cs typeface="Calibri"/>
              </a:rPr>
              <a:t>as</a:t>
            </a:r>
            <a:r>
              <a:rPr sz="2800" spc="5" dirty="0">
                <a:latin typeface="Calibri"/>
                <a:cs typeface="Calibri"/>
              </a:rPr>
              <a:t> </a:t>
            </a:r>
            <a:r>
              <a:rPr sz="2800" spc="-10" dirty="0">
                <a:latin typeface="Calibri"/>
                <a:cs typeface="Calibri"/>
              </a:rPr>
              <a:t>needed</a:t>
            </a:r>
            <a:r>
              <a:rPr sz="2800" spc="25" dirty="0">
                <a:latin typeface="Calibri"/>
                <a:cs typeface="Calibri"/>
              </a:rPr>
              <a:t> </a:t>
            </a:r>
            <a:r>
              <a:rPr sz="2800" spc="-15" dirty="0">
                <a:latin typeface="Calibri"/>
                <a:cs typeface="Calibri"/>
              </a:rPr>
              <a:t>at</a:t>
            </a:r>
            <a:r>
              <a:rPr sz="2800" dirty="0">
                <a:latin typeface="Calibri"/>
                <a:cs typeface="Calibri"/>
              </a:rPr>
              <a:t> </a:t>
            </a:r>
            <a:r>
              <a:rPr sz="2800" spc="-5" dirty="0">
                <a:latin typeface="Calibri"/>
                <a:cs typeface="Calibri"/>
              </a:rPr>
              <a:t>run </a:t>
            </a:r>
            <a:r>
              <a:rPr sz="2800" spc="-620" dirty="0">
                <a:latin typeface="Calibri"/>
                <a:cs typeface="Calibri"/>
              </a:rPr>
              <a:t> </a:t>
            </a:r>
            <a:r>
              <a:rPr sz="2800" spc="-5" dirty="0">
                <a:latin typeface="Calibri"/>
                <a:cs typeface="Calibri"/>
              </a:rPr>
              <a:t>time</a:t>
            </a:r>
            <a:r>
              <a:rPr sz="2800" spc="-10" dirty="0">
                <a:latin typeface="Calibri"/>
                <a:cs typeface="Calibri"/>
              </a:rPr>
              <a:t> </a:t>
            </a:r>
            <a:r>
              <a:rPr sz="2800" spc="-20" dirty="0">
                <a:latin typeface="Calibri"/>
                <a:cs typeface="Calibri"/>
              </a:rPr>
              <a:t>from</a:t>
            </a:r>
            <a:r>
              <a:rPr sz="2800" spc="15" dirty="0">
                <a:latin typeface="Calibri"/>
                <a:cs typeface="Calibri"/>
              </a:rPr>
              <a:t> </a:t>
            </a:r>
            <a:r>
              <a:rPr sz="2800" spc="-5" dirty="0">
                <a:latin typeface="Calibri"/>
                <a:cs typeface="Calibri"/>
              </a:rPr>
              <a:t>a</a:t>
            </a:r>
            <a:r>
              <a:rPr sz="2800" spc="10" dirty="0">
                <a:latin typeface="Calibri"/>
                <a:cs typeface="Calibri"/>
              </a:rPr>
              <a:t> </a:t>
            </a:r>
            <a:r>
              <a:rPr sz="2800" spc="-20" dirty="0">
                <a:latin typeface="Calibri"/>
                <a:cs typeface="Calibri"/>
              </a:rPr>
              <a:t>data</a:t>
            </a:r>
            <a:r>
              <a:rPr sz="2800" spc="10" dirty="0">
                <a:latin typeface="Calibri"/>
                <a:cs typeface="Calibri"/>
              </a:rPr>
              <a:t> </a:t>
            </a:r>
            <a:r>
              <a:rPr sz="2800" spc="-15" dirty="0">
                <a:latin typeface="Calibri"/>
                <a:cs typeface="Calibri"/>
              </a:rPr>
              <a:t>area</a:t>
            </a:r>
            <a:r>
              <a:rPr sz="2800" spc="5" dirty="0">
                <a:latin typeface="Calibri"/>
                <a:cs typeface="Calibri"/>
              </a:rPr>
              <a:t> </a:t>
            </a:r>
            <a:r>
              <a:rPr sz="2800" spc="-5" dirty="0">
                <a:latin typeface="Calibri"/>
                <a:cs typeface="Calibri"/>
              </a:rPr>
              <a:t>known</a:t>
            </a:r>
            <a:r>
              <a:rPr sz="2800" spc="30" dirty="0">
                <a:latin typeface="Calibri"/>
                <a:cs typeface="Calibri"/>
              </a:rPr>
              <a:t> </a:t>
            </a:r>
            <a:r>
              <a:rPr sz="2800" spc="-5" dirty="0">
                <a:latin typeface="Calibri"/>
                <a:cs typeface="Calibri"/>
              </a:rPr>
              <a:t>as</a:t>
            </a:r>
            <a:r>
              <a:rPr sz="2800" spc="10" dirty="0">
                <a:latin typeface="Calibri"/>
                <a:cs typeface="Calibri"/>
              </a:rPr>
              <a:t> </a:t>
            </a:r>
            <a:r>
              <a:rPr sz="2800" spc="-5" dirty="0">
                <a:latin typeface="Calibri"/>
                <a:cs typeface="Calibri"/>
              </a:rPr>
              <a:t>a</a:t>
            </a:r>
            <a:r>
              <a:rPr sz="2800" spc="10" dirty="0">
                <a:latin typeface="Calibri"/>
                <a:cs typeface="Calibri"/>
              </a:rPr>
              <a:t> </a:t>
            </a:r>
            <a:r>
              <a:rPr sz="2800" spc="-10" dirty="0">
                <a:latin typeface="Calibri"/>
                <a:cs typeface="Calibri"/>
              </a:rPr>
              <a:t>heap</a:t>
            </a:r>
            <a:endParaRPr sz="2800">
              <a:latin typeface="Calibri"/>
              <a:cs typeface="Calibri"/>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11352" y="1749551"/>
            <a:ext cx="10369550" cy="1228725"/>
            <a:chOff x="911352" y="1749551"/>
            <a:chExt cx="10369550" cy="1228725"/>
          </a:xfrm>
        </p:grpSpPr>
        <p:pic>
          <p:nvPicPr>
            <p:cNvPr id="3" name="object 3"/>
            <p:cNvPicPr/>
            <p:nvPr/>
          </p:nvPicPr>
          <p:blipFill>
            <a:blip r:embed="rId2" cstate="print"/>
            <a:stretch>
              <a:fillRect/>
            </a:stretch>
          </p:blipFill>
          <p:spPr>
            <a:xfrm>
              <a:off x="914400" y="1752599"/>
              <a:ext cx="10363200" cy="1222248"/>
            </a:xfrm>
            <a:prstGeom prst="rect">
              <a:avLst/>
            </a:prstGeom>
          </p:spPr>
        </p:pic>
        <p:sp>
          <p:nvSpPr>
            <p:cNvPr id="4" name="object 4"/>
            <p:cNvSpPr/>
            <p:nvPr/>
          </p:nvSpPr>
          <p:spPr>
            <a:xfrm>
              <a:off x="914400" y="1752599"/>
              <a:ext cx="10363200" cy="1222375"/>
            </a:xfrm>
            <a:custGeom>
              <a:avLst/>
              <a:gdLst/>
              <a:ahLst/>
              <a:cxnLst/>
              <a:rect l="l" t="t" r="r" b="b"/>
              <a:pathLst>
                <a:path w="10363200" h="1222375">
                  <a:moveTo>
                    <a:pt x="0" y="203708"/>
                  </a:moveTo>
                  <a:lnTo>
                    <a:pt x="5380" y="156994"/>
                  </a:lnTo>
                  <a:lnTo>
                    <a:pt x="20706" y="114114"/>
                  </a:lnTo>
                  <a:lnTo>
                    <a:pt x="44755" y="76291"/>
                  </a:lnTo>
                  <a:lnTo>
                    <a:pt x="76304" y="44746"/>
                  </a:lnTo>
                  <a:lnTo>
                    <a:pt x="114130" y="20702"/>
                  </a:lnTo>
                  <a:lnTo>
                    <a:pt x="157010" y="5379"/>
                  </a:lnTo>
                  <a:lnTo>
                    <a:pt x="203720" y="0"/>
                  </a:lnTo>
                  <a:lnTo>
                    <a:pt x="10159492" y="0"/>
                  </a:lnTo>
                  <a:lnTo>
                    <a:pt x="10206205" y="5379"/>
                  </a:lnTo>
                  <a:lnTo>
                    <a:pt x="10249085" y="20702"/>
                  </a:lnTo>
                  <a:lnTo>
                    <a:pt x="10286908" y="44746"/>
                  </a:lnTo>
                  <a:lnTo>
                    <a:pt x="10318453" y="76291"/>
                  </a:lnTo>
                  <a:lnTo>
                    <a:pt x="10342497" y="114114"/>
                  </a:lnTo>
                  <a:lnTo>
                    <a:pt x="10357820" y="156994"/>
                  </a:lnTo>
                  <a:lnTo>
                    <a:pt x="10363200" y="203708"/>
                  </a:lnTo>
                  <a:lnTo>
                    <a:pt x="10363200" y="1018539"/>
                  </a:lnTo>
                  <a:lnTo>
                    <a:pt x="10357820" y="1065253"/>
                  </a:lnTo>
                  <a:lnTo>
                    <a:pt x="10342497" y="1108133"/>
                  </a:lnTo>
                  <a:lnTo>
                    <a:pt x="10318453" y="1145956"/>
                  </a:lnTo>
                  <a:lnTo>
                    <a:pt x="10286908" y="1177501"/>
                  </a:lnTo>
                  <a:lnTo>
                    <a:pt x="10249085" y="1201545"/>
                  </a:lnTo>
                  <a:lnTo>
                    <a:pt x="10206205" y="1216868"/>
                  </a:lnTo>
                  <a:lnTo>
                    <a:pt x="10159492" y="1222248"/>
                  </a:lnTo>
                  <a:lnTo>
                    <a:pt x="203720" y="1222248"/>
                  </a:lnTo>
                  <a:lnTo>
                    <a:pt x="157010" y="1216868"/>
                  </a:lnTo>
                  <a:lnTo>
                    <a:pt x="114130" y="1201545"/>
                  </a:lnTo>
                  <a:lnTo>
                    <a:pt x="76304" y="1177501"/>
                  </a:lnTo>
                  <a:lnTo>
                    <a:pt x="44755" y="1145956"/>
                  </a:lnTo>
                  <a:lnTo>
                    <a:pt x="20706" y="1108133"/>
                  </a:lnTo>
                  <a:lnTo>
                    <a:pt x="5380" y="1065253"/>
                  </a:lnTo>
                  <a:lnTo>
                    <a:pt x="0" y="1018539"/>
                  </a:lnTo>
                  <a:lnTo>
                    <a:pt x="0" y="203708"/>
                  </a:lnTo>
                  <a:close/>
                </a:path>
              </a:pathLst>
            </a:custGeom>
            <a:ln w="6096">
              <a:solidFill>
                <a:srgbClr val="EC7C30"/>
              </a:solidFill>
            </a:ln>
          </p:spPr>
          <p:txBody>
            <a:bodyPr wrap="square" lIns="0" tIns="0" rIns="0" bIns="0" rtlCol="0"/>
            <a:lstStyle/>
            <a:p>
              <a:endParaRPr/>
            </a:p>
          </p:txBody>
        </p:sp>
      </p:grpSp>
      <p:sp>
        <p:nvSpPr>
          <p:cNvPr id="5" name="object 5"/>
          <p:cNvSpPr txBox="1">
            <a:spLocks noGrp="1"/>
          </p:cNvSpPr>
          <p:nvPr>
            <p:ph type="title"/>
          </p:nvPr>
        </p:nvSpPr>
        <p:spPr>
          <a:xfrm>
            <a:off x="916939" y="609676"/>
            <a:ext cx="5603240" cy="697230"/>
          </a:xfrm>
          <a:prstGeom prst="rect">
            <a:avLst/>
          </a:prstGeom>
        </p:spPr>
        <p:txBody>
          <a:bodyPr vert="horz" wrap="square" lIns="0" tIns="13335" rIns="0" bIns="0" rtlCol="0">
            <a:spAutoFit/>
          </a:bodyPr>
          <a:lstStyle/>
          <a:p>
            <a:pPr marL="12700">
              <a:lnSpc>
                <a:spcPct val="100000"/>
              </a:lnSpc>
              <a:spcBef>
                <a:spcPts val="105"/>
              </a:spcBef>
            </a:pPr>
            <a:r>
              <a:rPr sz="4400" spc="-10" dirty="0"/>
              <a:t>Stack</a:t>
            </a:r>
            <a:r>
              <a:rPr sz="4400" spc="-25" dirty="0"/>
              <a:t> </a:t>
            </a:r>
            <a:r>
              <a:rPr sz="4400" spc="-10" dirty="0"/>
              <a:t>Allocation</a:t>
            </a:r>
            <a:r>
              <a:rPr sz="4400" dirty="0"/>
              <a:t> of</a:t>
            </a:r>
            <a:r>
              <a:rPr sz="4400" spc="-20" dirty="0"/>
              <a:t> </a:t>
            </a:r>
            <a:r>
              <a:rPr sz="4400" dirty="0"/>
              <a:t>Space</a:t>
            </a:r>
            <a:endParaRPr sz="4400"/>
          </a:p>
        </p:txBody>
      </p:sp>
      <p:sp>
        <p:nvSpPr>
          <p:cNvPr id="6" name="object 6"/>
          <p:cNvSpPr txBox="1"/>
          <p:nvPr/>
        </p:nvSpPr>
        <p:spPr>
          <a:xfrm>
            <a:off x="916939" y="1982470"/>
            <a:ext cx="9700260" cy="605790"/>
          </a:xfrm>
          <a:prstGeom prst="rect">
            <a:avLst/>
          </a:prstGeom>
        </p:spPr>
        <p:txBody>
          <a:bodyPr vert="horz" wrap="square" lIns="0" tIns="13335" rIns="0" bIns="0" rtlCol="0">
            <a:spAutoFit/>
          </a:bodyPr>
          <a:lstStyle/>
          <a:p>
            <a:pPr marL="12700">
              <a:lnSpc>
                <a:spcPts val="2280"/>
              </a:lnSpc>
              <a:spcBef>
                <a:spcPts val="105"/>
              </a:spcBef>
            </a:pPr>
            <a:r>
              <a:rPr sz="2000" i="1" spc="-5" dirty="0">
                <a:latin typeface="Calibri"/>
                <a:cs typeface="Calibri"/>
              </a:rPr>
              <a:t>Almost</a:t>
            </a:r>
            <a:r>
              <a:rPr sz="2000" i="1" spc="5" dirty="0">
                <a:latin typeface="Calibri"/>
                <a:cs typeface="Calibri"/>
              </a:rPr>
              <a:t> </a:t>
            </a:r>
            <a:r>
              <a:rPr sz="2000" i="1" spc="-5" dirty="0">
                <a:latin typeface="Calibri"/>
                <a:cs typeface="Calibri"/>
              </a:rPr>
              <a:t>all</a:t>
            </a:r>
            <a:r>
              <a:rPr sz="2000" i="1" spc="5" dirty="0">
                <a:latin typeface="Calibri"/>
                <a:cs typeface="Calibri"/>
              </a:rPr>
              <a:t> </a:t>
            </a:r>
            <a:r>
              <a:rPr sz="2000" i="1" spc="-5" dirty="0">
                <a:latin typeface="Calibri"/>
                <a:cs typeface="Calibri"/>
              </a:rPr>
              <a:t>compilers</a:t>
            </a:r>
            <a:r>
              <a:rPr sz="2000" i="1" dirty="0">
                <a:latin typeface="Calibri"/>
                <a:cs typeface="Calibri"/>
              </a:rPr>
              <a:t> </a:t>
            </a:r>
            <a:r>
              <a:rPr sz="2000" i="1" spc="-10" dirty="0">
                <a:latin typeface="Calibri"/>
                <a:cs typeface="Calibri"/>
              </a:rPr>
              <a:t>for</a:t>
            </a:r>
            <a:r>
              <a:rPr sz="2000" i="1" spc="-5" dirty="0">
                <a:latin typeface="Calibri"/>
                <a:cs typeface="Calibri"/>
              </a:rPr>
              <a:t> </a:t>
            </a:r>
            <a:r>
              <a:rPr sz="2000" i="1" dirty="0">
                <a:latin typeface="Calibri"/>
                <a:cs typeface="Calibri"/>
              </a:rPr>
              <a:t>languages</a:t>
            </a:r>
            <a:r>
              <a:rPr sz="2000" i="1" spc="-35" dirty="0">
                <a:latin typeface="Calibri"/>
                <a:cs typeface="Calibri"/>
              </a:rPr>
              <a:t> </a:t>
            </a:r>
            <a:r>
              <a:rPr sz="2000" i="1" dirty="0">
                <a:latin typeface="Calibri"/>
                <a:cs typeface="Calibri"/>
              </a:rPr>
              <a:t>that</a:t>
            </a:r>
            <a:r>
              <a:rPr sz="2000" i="1" spc="5" dirty="0">
                <a:latin typeface="Calibri"/>
                <a:cs typeface="Calibri"/>
              </a:rPr>
              <a:t> </a:t>
            </a:r>
            <a:r>
              <a:rPr sz="2000" i="1" spc="-5" dirty="0">
                <a:latin typeface="Calibri"/>
                <a:cs typeface="Calibri"/>
              </a:rPr>
              <a:t>use</a:t>
            </a:r>
            <a:r>
              <a:rPr sz="2000" i="1" spc="-10" dirty="0">
                <a:latin typeface="Calibri"/>
                <a:cs typeface="Calibri"/>
              </a:rPr>
              <a:t> </a:t>
            </a:r>
            <a:r>
              <a:rPr sz="2000" i="1" spc="-5" dirty="0">
                <a:latin typeface="Calibri"/>
                <a:cs typeface="Calibri"/>
              </a:rPr>
              <a:t>procedures,</a:t>
            </a:r>
            <a:r>
              <a:rPr sz="2000" i="1" spc="-30" dirty="0">
                <a:latin typeface="Calibri"/>
                <a:cs typeface="Calibri"/>
              </a:rPr>
              <a:t> </a:t>
            </a:r>
            <a:r>
              <a:rPr sz="2000" i="1" spc="-5" dirty="0">
                <a:latin typeface="Calibri"/>
                <a:cs typeface="Calibri"/>
              </a:rPr>
              <a:t>functions,</a:t>
            </a:r>
            <a:r>
              <a:rPr sz="2000" i="1" spc="-15" dirty="0">
                <a:latin typeface="Calibri"/>
                <a:cs typeface="Calibri"/>
              </a:rPr>
              <a:t> </a:t>
            </a:r>
            <a:r>
              <a:rPr sz="2000" i="1" spc="-5" dirty="0">
                <a:latin typeface="Calibri"/>
                <a:cs typeface="Calibri"/>
              </a:rPr>
              <a:t>or</a:t>
            </a:r>
            <a:r>
              <a:rPr sz="2000" i="1" spc="5" dirty="0">
                <a:latin typeface="Calibri"/>
                <a:cs typeface="Calibri"/>
              </a:rPr>
              <a:t> </a:t>
            </a:r>
            <a:r>
              <a:rPr sz="2000" i="1" spc="-5" dirty="0">
                <a:latin typeface="Calibri"/>
                <a:cs typeface="Calibri"/>
              </a:rPr>
              <a:t>methods</a:t>
            </a:r>
            <a:r>
              <a:rPr sz="2000" i="1" spc="-25" dirty="0">
                <a:latin typeface="Calibri"/>
                <a:cs typeface="Calibri"/>
              </a:rPr>
              <a:t> </a:t>
            </a:r>
            <a:r>
              <a:rPr sz="2000" i="1" spc="-5" dirty="0">
                <a:latin typeface="Calibri"/>
                <a:cs typeface="Calibri"/>
              </a:rPr>
              <a:t>as</a:t>
            </a:r>
            <a:r>
              <a:rPr sz="2000" i="1" spc="10" dirty="0">
                <a:latin typeface="Calibri"/>
                <a:cs typeface="Calibri"/>
              </a:rPr>
              <a:t> </a:t>
            </a:r>
            <a:r>
              <a:rPr sz="2000" i="1" spc="-5" dirty="0">
                <a:latin typeface="Calibri"/>
                <a:cs typeface="Calibri"/>
              </a:rPr>
              <a:t>units</a:t>
            </a:r>
            <a:r>
              <a:rPr sz="2000" i="1" spc="-15" dirty="0">
                <a:latin typeface="Calibri"/>
                <a:cs typeface="Calibri"/>
              </a:rPr>
              <a:t> </a:t>
            </a:r>
            <a:r>
              <a:rPr sz="2000" i="1" spc="-5" dirty="0">
                <a:latin typeface="Calibri"/>
                <a:cs typeface="Calibri"/>
              </a:rPr>
              <a:t>of</a:t>
            </a:r>
            <a:r>
              <a:rPr sz="2000" i="1" spc="5" dirty="0">
                <a:latin typeface="Calibri"/>
                <a:cs typeface="Calibri"/>
              </a:rPr>
              <a:t> </a:t>
            </a:r>
            <a:r>
              <a:rPr sz="2000" i="1" spc="-5" dirty="0">
                <a:latin typeface="Calibri"/>
                <a:cs typeface="Calibri"/>
              </a:rPr>
              <a:t>user-</a:t>
            </a:r>
            <a:endParaRPr sz="2000">
              <a:latin typeface="Calibri"/>
              <a:cs typeface="Calibri"/>
            </a:endParaRPr>
          </a:p>
          <a:p>
            <a:pPr marL="12700">
              <a:lnSpc>
                <a:spcPts val="2280"/>
              </a:lnSpc>
            </a:pPr>
            <a:r>
              <a:rPr sz="2000" i="1" spc="-5" dirty="0">
                <a:latin typeface="Calibri"/>
                <a:cs typeface="Calibri"/>
              </a:rPr>
              <a:t>defined</a:t>
            </a:r>
            <a:r>
              <a:rPr sz="2000" i="1" spc="-50" dirty="0">
                <a:latin typeface="Calibri"/>
                <a:cs typeface="Calibri"/>
              </a:rPr>
              <a:t> </a:t>
            </a:r>
            <a:r>
              <a:rPr sz="2000" i="1" spc="-5" dirty="0">
                <a:latin typeface="Calibri"/>
                <a:cs typeface="Calibri"/>
              </a:rPr>
              <a:t>actions manage</a:t>
            </a:r>
            <a:r>
              <a:rPr sz="2000" i="1" spc="-30" dirty="0">
                <a:latin typeface="Calibri"/>
                <a:cs typeface="Calibri"/>
              </a:rPr>
              <a:t> </a:t>
            </a:r>
            <a:r>
              <a:rPr sz="2000" i="1" dirty="0">
                <a:latin typeface="Calibri"/>
                <a:cs typeface="Calibri"/>
              </a:rPr>
              <a:t>at</a:t>
            </a:r>
            <a:r>
              <a:rPr sz="2000" i="1" spc="-5" dirty="0">
                <a:latin typeface="Calibri"/>
                <a:cs typeface="Calibri"/>
              </a:rPr>
              <a:t> least part</a:t>
            </a:r>
            <a:r>
              <a:rPr sz="2000" i="1" spc="-10" dirty="0">
                <a:latin typeface="Calibri"/>
                <a:cs typeface="Calibri"/>
              </a:rPr>
              <a:t> </a:t>
            </a:r>
            <a:r>
              <a:rPr sz="2000" i="1" dirty="0">
                <a:latin typeface="Calibri"/>
                <a:cs typeface="Calibri"/>
              </a:rPr>
              <a:t>of</a:t>
            </a:r>
            <a:r>
              <a:rPr sz="2000" i="1" spc="-5" dirty="0">
                <a:latin typeface="Calibri"/>
                <a:cs typeface="Calibri"/>
              </a:rPr>
              <a:t> </a:t>
            </a:r>
            <a:r>
              <a:rPr sz="2000" i="1" dirty="0">
                <a:latin typeface="Calibri"/>
                <a:cs typeface="Calibri"/>
              </a:rPr>
              <a:t>their</a:t>
            </a:r>
            <a:r>
              <a:rPr sz="2000" i="1" spc="-20" dirty="0">
                <a:latin typeface="Calibri"/>
                <a:cs typeface="Calibri"/>
              </a:rPr>
              <a:t> </a:t>
            </a:r>
            <a:r>
              <a:rPr sz="2000" i="1" dirty="0">
                <a:latin typeface="Calibri"/>
                <a:cs typeface="Calibri"/>
              </a:rPr>
              <a:t>run-time memory as</a:t>
            </a:r>
            <a:r>
              <a:rPr sz="2000" i="1" spc="-15" dirty="0">
                <a:latin typeface="Calibri"/>
                <a:cs typeface="Calibri"/>
              </a:rPr>
              <a:t> </a:t>
            </a:r>
            <a:r>
              <a:rPr sz="2000" i="1" dirty="0">
                <a:latin typeface="Calibri"/>
                <a:cs typeface="Calibri"/>
              </a:rPr>
              <a:t>a</a:t>
            </a:r>
            <a:r>
              <a:rPr sz="2000" i="1" spc="-5" dirty="0">
                <a:latin typeface="Calibri"/>
                <a:cs typeface="Calibri"/>
              </a:rPr>
              <a:t> </a:t>
            </a:r>
            <a:r>
              <a:rPr sz="2000" i="1" spc="-10" dirty="0">
                <a:latin typeface="Calibri"/>
                <a:cs typeface="Calibri"/>
              </a:rPr>
              <a:t>stack.</a:t>
            </a:r>
            <a:endParaRPr sz="2000">
              <a:latin typeface="Calibri"/>
              <a:cs typeface="Calibri"/>
            </a:endParaRPr>
          </a:p>
        </p:txBody>
      </p:sp>
      <p:sp>
        <p:nvSpPr>
          <p:cNvPr id="7" name="object 7"/>
          <p:cNvSpPr txBox="1"/>
          <p:nvPr/>
        </p:nvSpPr>
        <p:spPr>
          <a:xfrm>
            <a:off x="916939" y="3561410"/>
            <a:ext cx="10267950" cy="2165985"/>
          </a:xfrm>
          <a:prstGeom prst="rect">
            <a:avLst/>
          </a:prstGeom>
        </p:spPr>
        <p:txBody>
          <a:bodyPr vert="horz" wrap="square" lIns="0" tIns="12700" rIns="0" bIns="0" rtlCol="0">
            <a:spAutoFit/>
          </a:bodyPr>
          <a:lstStyle/>
          <a:p>
            <a:pPr marL="241300" indent="-228600">
              <a:lnSpc>
                <a:spcPts val="2735"/>
              </a:lnSpc>
              <a:spcBef>
                <a:spcPts val="100"/>
              </a:spcBef>
              <a:buFont typeface="Arial MT"/>
              <a:buChar char="•"/>
              <a:tabLst>
                <a:tab pos="241300" algn="l"/>
              </a:tabLst>
            </a:pPr>
            <a:r>
              <a:rPr sz="2400" spc="-10" dirty="0">
                <a:latin typeface="Calibri"/>
                <a:cs typeface="Calibri"/>
              </a:rPr>
              <a:t>Each</a:t>
            </a:r>
            <a:r>
              <a:rPr sz="2400" spc="-25" dirty="0">
                <a:latin typeface="Calibri"/>
                <a:cs typeface="Calibri"/>
              </a:rPr>
              <a:t> </a:t>
            </a:r>
            <a:r>
              <a:rPr sz="2400" dirty="0">
                <a:latin typeface="Calibri"/>
                <a:cs typeface="Calibri"/>
              </a:rPr>
              <a:t>time</a:t>
            </a:r>
            <a:r>
              <a:rPr sz="2400" spc="-20" dirty="0">
                <a:latin typeface="Calibri"/>
                <a:cs typeface="Calibri"/>
              </a:rPr>
              <a:t> </a:t>
            </a:r>
            <a:r>
              <a:rPr sz="2400" dirty="0">
                <a:latin typeface="Calibri"/>
                <a:cs typeface="Calibri"/>
              </a:rPr>
              <a:t>a</a:t>
            </a:r>
            <a:r>
              <a:rPr sz="2400" spc="5" dirty="0">
                <a:latin typeface="Calibri"/>
                <a:cs typeface="Calibri"/>
              </a:rPr>
              <a:t> </a:t>
            </a:r>
            <a:r>
              <a:rPr sz="2400" spc="-15" dirty="0">
                <a:latin typeface="Calibri"/>
                <a:cs typeface="Calibri"/>
              </a:rPr>
              <a:t>procedure</a:t>
            </a:r>
            <a:r>
              <a:rPr sz="2400" spc="15" dirty="0">
                <a:latin typeface="Calibri"/>
                <a:cs typeface="Calibri"/>
              </a:rPr>
              <a:t> </a:t>
            </a:r>
            <a:r>
              <a:rPr sz="2400" dirty="0">
                <a:latin typeface="Calibri"/>
                <a:cs typeface="Calibri"/>
              </a:rPr>
              <a:t>is</a:t>
            </a:r>
            <a:r>
              <a:rPr sz="2400" spc="5" dirty="0">
                <a:latin typeface="Calibri"/>
                <a:cs typeface="Calibri"/>
              </a:rPr>
              <a:t> </a:t>
            </a:r>
            <a:r>
              <a:rPr sz="2400" spc="-5" dirty="0">
                <a:latin typeface="Calibri"/>
                <a:cs typeface="Calibri"/>
              </a:rPr>
              <a:t>called,</a:t>
            </a:r>
            <a:r>
              <a:rPr sz="2400" spc="-10" dirty="0">
                <a:latin typeface="Calibri"/>
                <a:cs typeface="Calibri"/>
              </a:rPr>
              <a:t> </a:t>
            </a:r>
            <a:r>
              <a:rPr sz="2400" spc="-5" dirty="0">
                <a:latin typeface="Calibri"/>
                <a:cs typeface="Calibri"/>
              </a:rPr>
              <a:t>space</a:t>
            </a:r>
            <a:r>
              <a:rPr sz="2400" spc="-10" dirty="0">
                <a:latin typeface="Calibri"/>
                <a:cs typeface="Calibri"/>
              </a:rPr>
              <a:t> </a:t>
            </a:r>
            <a:r>
              <a:rPr sz="2400" spc="-20" dirty="0">
                <a:latin typeface="Calibri"/>
                <a:cs typeface="Calibri"/>
              </a:rPr>
              <a:t>for</a:t>
            </a:r>
            <a:r>
              <a:rPr sz="2400" spc="-5" dirty="0">
                <a:latin typeface="Calibri"/>
                <a:cs typeface="Calibri"/>
              </a:rPr>
              <a:t> </a:t>
            </a:r>
            <a:r>
              <a:rPr sz="2400" dirty="0">
                <a:latin typeface="Calibri"/>
                <a:cs typeface="Calibri"/>
              </a:rPr>
              <a:t>its </a:t>
            </a:r>
            <a:r>
              <a:rPr sz="2400" spc="-10" dirty="0">
                <a:latin typeface="Calibri"/>
                <a:cs typeface="Calibri"/>
              </a:rPr>
              <a:t>local</a:t>
            </a:r>
            <a:r>
              <a:rPr sz="2400" spc="-15" dirty="0">
                <a:latin typeface="Calibri"/>
                <a:cs typeface="Calibri"/>
              </a:rPr>
              <a:t> </a:t>
            </a:r>
            <a:r>
              <a:rPr sz="2400" spc="-5" dirty="0">
                <a:latin typeface="Calibri"/>
                <a:cs typeface="Calibri"/>
              </a:rPr>
              <a:t>variables</a:t>
            </a:r>
            <a:r>
              <a:rPr sz="2400" dirty="0">
                <a:latin typeface="Calibri"/>
                <a:cs typeface="Calibri"/>
              </a:rPr>
              <a:t> is</a:t>
            </a:r>
            <a:r>
              <a:rPr sz="2400" spc="5" dirty="0">
                <a:latin typeface="Calibri"/>
                <a:cs typeface="Calibri"/>
              </a:rPr>
              <a:t> </a:t>
            </a:r>
            <a:r>
              <a:rPr sz="2400" spc="-5" dirty="0">
                <a:latin typeface="Calibri"/>
                <a:cs typeface="Calibri"/>
              </a:rPr>
              <a:t>pushed</a:t>
            </a:r>
            <a:r>
              <a:rPr sz="2400" dirty="0">
                <a:latin typeface="Calibri"/>
                <a:cs typeface="Calibri"/>
              </a:rPr>
              <a:t> </a:t>
            </a:r>
            <a:r>
              <a:rPr sz="2400" spc="-20" dirty="0">
                <a:latin typeface="Calibri"/>
                <a:cs typeface="Calibri"/>
              </a:rPr>
              <a:t>onto</a:t>
            </a:r>
            <a:r>
              <a:rPr sz="2400" dirty="0">
                <a:latin typeface="Calibri"/>
                <a:cs typeface="Calibri"/>
              </a:rPr>
              <a:t> a</a:t>
            </a:r>
            <a:endParaRPr sz="2400">
              <a:latin typeface="Calibri"/>
              <a:cs typeface="Calibri"/>
            </a:endParaRPr>
          </a:p>
          <a:p>
            <a:pPr marL="241300">
              <a:lnSpc>
                <a:spcPts val="2735"/>
              </a:lnSpc>
            </a:pPr>
            <a:r>
              <a:rPr sz="2400" spc="-10" dirty="0">
                <a:latin typeface="Calibri"/>
                <a:cs typeface="Calibri"/>
              </a:rPr>
              <a:t>stack,</a:t>
            </a:r>
            <a:r>
              <a:rPr sz="2400" spc="-30" dirty="0">
                <a:latin typeface="Calibri"/>
                <a:cs typeface="Calibri"/>
              </a:rPr>
              <a:t> </a:t>
            </a:r>
            <a:r>
              <a:rPr sz="2400" dirty="0">
                <a:latin typeface="Calibri"/>
                <a:cs typeface="Calibri"/>
              </a:rPr>
              <a:t>and</a:t>
            </a:r>
            <a:r>
              <a:rPr sz="2400" spc="-5" dirty="0">
                <a:latin typeface="Calibri"/>
                <a:cs typeface="Calibri"/>
              </a:rPr>
              <a:t> </a:t>
            </a:r>
            <a:r>
              <a:rPr sz="2400" dirty="0">
                <a:latin typeface="Calibri"/>
                <a:cs typeface="Calibri"/>
              </a:rPr>
              <a:t>when</a:t>
            </a:r>
            <a:r>
              <a:rPr sz="2400" spc="-5" dirty="0">
                <a:latin typeface="Calibri"/>
                <a:cs typeface="Calibri"/>
              </a:rPr>
              <a:t> </a:t>
            </a:r>
            <a:r>
              <a:rPr sz="2400" dirty="0">
                <a:latin typeface="Calibri"/>
                <a:cs typeface="Calibri"/>
              </a:rPr>
              <a:t>the</a:t>
            </a:r>
            <a:r>
              <a:rPr sz="2400" spc="-5" dirty="0">
                <a:latin typeface="Calibri"/>
                <a:cs typeface="Calibri"/>
              </a:rPr>
              <a:t> </a:t>
            </a:r>
            <a:r>
              <a:rPr sz="2400" spc="-10" dirty="0">
                <a:latin typeface="Calibri"/>
                <a:cs typeface="Calibri"/>
              </a:rPr>
              <a:t>procedure</a:t>
            </a:r>
            <a:r>
              <a:rPr sz="2400" spc="-5" dirty="0">
                <a:latin typeface="Calibri"/>
                <a:cs typeface="Calibri"/>
              </a:rPr>
              <a:t> terminates,</a:t>
            </a:r>
            <a:r>
              <a:rPr sz="2400" spc="-25" dirty="0">
                <a:latin typeface="Calibri"/>
                <a:cs typeface="Calibri"/>
              </a:rPr>
              <a:t> </a:t>
            </a:r>
            <a:r>
              <a:rPr sz="2400" spc="-5" dirty="0">
                <a:latin typeface="Calibri"/>
                <a:cs typeface="Calibri"/>
              </a:rPr>
              <a:t>that</a:t>
            </a:r>
            <a:r>
              <a:rPr sz="2400" spc="-15" dirty="0">
                <a:latin typeface="Calibri"/>
                <a:cs typeface="Calibri"/>
              </a:rPr>
              <a:t> </a:t>
            </a:r>
            <a:r>
              <a:rPr sz="2400" spc="-5" dirty="0">
                <a:latin typeface="Calibri"/>
                <a:cs typeface="Calibri"/>
              </a:rPr>
              <a:t>space</a:t>
            </a:r>
            <a:r>
              <a:rPr sz="2400" spc="5" dirty="0">
                <a:latin typeface="Calibri"/>
                <a:cs typeface="Calibri"/>
              </a:rPr>
              <a:t> </a:t>
            </a:r>
            <a:r>
              <a:rPr sz="2400" dirty="0">
                <a:latin typeface="Calibri"/>
                <a:cs typeface="Calibri"/>
              </a:rPr>
              <a:t>is</a:t>
            </a:r>
            <a:r>
              <a:rPr sz="2400" spc="-80" dirty="0">
                <a:latin typeface="Calibri"/>
                <a:cs typeface="Calibri"/>
              </a:rPr>
              <a:t> </a:t>
            </a:r>
            <a:r>
              <a:rPr sz="2400" spc="-5" dirty="0">
                <a:latin typeface="Calibri"/>
                <a:cs typeface="Calibri"/>
              </a:rPr>
              <a:t>popped </a:t>
            </a:r>
            <a:r>
              <a:rPr sz="2400" spc="-15" dirty="0">
                <a:latin typeface="Calibri"/>
                <a:cs typeface="Calibri"/>
              </a:rPr>
              <a:t>off</a:t>
            </a:r>
            <a:r>
              <a:rPr sz="2400" spc="15" dirty="0">
                <a:latin typeface="Calibri"/>
                <a:cs typeface="Calibri"/>
              </a:rPr>
              <a:t> </a:t>
            </a:r>
            <a:r>
              <a:rPr sz="2400" dirty="0">
                <a:latin typeface="Calibri"/>
                <a:cs typeface="Calibri"/>
              </a:rPr>
              <a:t>the </a:t>
            </a:r>
            <a:r>
              <a:rPr sz="2400" spc="-10" dirty="0">
                <a:latin typeface="Calibri"/>
                <a:cs typeface="Calibri"/>
              </a:rPr>
              <a:t>stack.</a:t>
            </a:r>
            <a:endParaRPr sz="2400">
              <a:latin typeface="Calibri"/>
              <a:cs typeface="Calibri"/>
            </a:endParaRPr>
          </a:p>
          <a:p>
            <a:pPr marL="241300" marR="5080" indent="-228600">
              <a:lnSpc>
                <a:spcPct val="90000"/>
              </a:lnSpc>
              <a:spcBef>
                <a:spcPts val="1010"/>
              </a:spcBef>
              <a:buFont typeface="Arial MT"/>
              <a:buChar char="•"/>
              <a:tabLst>
                <a:tab pos="241300" algn="l"/>
              </a:tabLst>
            </a:pPr>
            <a:r>
              <a:rPr sz="2400" spc="-5" dirty="0">
                <a:latin typeface="Calibri"/>
                <a:cs typeface="Calibri"/>
              </a:rPr>
              <a:t>This</a:t>
            </a:r>
            <a:r>
              <a:rPr sz="2400" spc="5" dirty="0">
                <a:latin typeface="Calibri"/>
                <a:cs typeface="Calibri"/>
              </a:rPr>
              <a:t> </a:t>
            </a:r>
            <a:r>
              <a:rPr sz="2400" spc="-10" dirty="0">
                <a:latin typeface="Calibri"/>
                <a:cs typeface="Calibri"/>
              </a:rPr>
              <a:t>arrangement </a:t>
            </a:r>
            <a:r>
              <a:rPr sz="2400" spc="-5" dirty="0">
                <a:latin typeface="Calibri"/>
                <a:cs typeface="Calibri"/>
              </a:rPr>
              <a:t>not</a:t>
            </a:r>
            <a:r>
              <a:rPr sz="2400" spc="-25" dirty="0">
                <a:latin typeface="Calibri"/>
                <a:cs typeface="Calibri"/>
              </a:rPr>
              <a:t> </a:t>
            </a:r>
            <a:r>
              <a:rPr sz="2400" spc="-5" dirty="0">
                <a:latin typeface="Calibri"/>
                <a:cs typeface="Calibri"/>
              </a:rPr>
              <a:t>only</a:t>
            </a:r>
            <a:r>
              <a:rPr sz="2400" dirty="0">
                <a:latin typeface="Calibri"/>
                <a:cs typeface="Calibri"/>
              </a:rPr>
              <a:t> </a:t>
            </a:r>
            <a:r>
              <a:rPr sz="2400" spc="-10" dirty="0">
                <a:latin typeface="Calibri"/>
                <a:cs typeface="Calibri"/>
              </a:rPr>
              <a:t>allows</a:t>
            </a:r>
            <a:r>
              <a:rPr sz="2400" spc="-5" dirty="0">
                <a:latin typeface="Calibri"/>
                <a:cs typeface="Calibri"/>
              </a:rPr>
              <a:t> space </a:t>
            </a:r>
            <a:r>
              <a:rPr sz="2400" spc="-15" dirty="0">
                <a:latin typeface="Calibri"/>
                <a:cs typeface="Calibri"/>
              </a:rPr>
              <a:t>to</a:t>
            </a:r>
            <a:r>
              <a:rPr sz="2400" spc="15" dirty="0">
                <a:latin typeface="Calibri"/>
                <a:cs typeface="Calibri"/>
              </a:rPr>
              <a:t> </a:t>
            </a:r>
            <a:r>
              <a:rPr sz="2400" spc="-5" dirty="0">
                <a:latin typeface="Calibri"/>
                <a:cs typeface="Calibri"/>
              </a:rPr>
              <a:t>be</a:t>
            </a:r>
            <a:r>
              <a:rPr sz="2400" dirty="0">
                <a:latin typeface="Calibri"/>
                <a:cs typeface="Calibri"/>
              </a:rPr>
              <a:t> </a:t>
            </a:r>
            <a:r>
              <a:rPr sz="2400" spc="-10" dirty="0">
                <a:latin typeface="Calibri"/>
                <a:cs typeface="Calibri"/>
              </a:rPr>
              <a:t>shared</a:t>
            </a:r>
            <a:r>
              <a:rPr sz="2400" dirty="0">
                <a:latin typeface="Calibri"/>
                <a:cs typeface="Calibri"/>
              </a:rPr>
              <a:t> </a:t>
            </a:r>
            <a:r>
              <a:rPr sz="2400" spc="-10" dirty="0">
                <a:latin typeface="Calibri"/>
                <a:cs typeface="Calibri"/>
              </a:rPr>
              <a:t>by</a:t>
            </a:r>
            <a:r>
              <a:rPr sz="2400" spc="5" dirty="0">
                <a:latin typeface="Calibri"/>
                <a:cs typeface="Calibri"/>
              </a:rPr>
              <a:t> </a:t>
            </a:r>
            <a:r>
              <a:rPr sz="2400" spc="-15" dirty="0">
                <a:latin typeface="Calibri"/>
                <a:cs typeface="Calibri"/>
              </a:rPr>
              <a:t>procedure</a:t>
            </a:r>
            <a:r>
              <a:rPr sz="2400" dirty="0">
                <a:latin typeface="Calibri"/>
                <a:cs typeface="Calibri"/>
              </a:rPr>
              <a:t> </a:t>
            </a:r>
            <a:r>
              <a:rPr sz="2400" spc="-5" dirty="0">
                <a:latin typeface="Calibri"/>
                <a:cs typeface="Calibri"/>
              </a:rPr>
              <a:t>calls</a:t>
            </a:r>
            <a:r>
              <a:rPr sz="2400" spc="-10" dirty="0">
                <a:latin typeface="Calibri"/>
                <a:cs typeface="Calibri"/>
              </a:rPr>
              <a:t> </a:t>
            </a:r>
            <a:r>
              <a:rPr sz="2400" spc="-5" dirty="0">
                <a:latin typeface="Calibri"/>
                <a:cs typeface="Calibri"/>
              </a:rPr>
              <a:t>whose </a:t>
            </a:r>
            <a:r>
              <a:rPr sz="2400" dirty="0">
                <a:latin typeface="Calibri"/>
                <a:cs typeface="Calibri"/>
              </a:rPr>
              <a:t> </a:t>
            </a:r>
            <a:r>
              <a:rPr sz="2400" spc="-10" dirty="0">
                <a:latin typeface="Calibri"/>
                <a:cs typeface="Calibri"/>
              </a:rPr>
              <a:t>durations</a:t>
            </a:r>
            <a:r>
              <a:rPr sz="2400" spc="5" dirty="0">
                <a:latin typeface="Calibri"/>
                <a:cs typeface="Calibri"/>
              </a:rPr>
              <a:t> </a:t>
            </a:r>
            <a:r>
              <a:rPr sz="2400" spc="-5" dirty="0">
                <a:latin typeface="Calibri"/>
                <a:cs typeface="Calibri"/>
              </a:rPr>
              <a:t>do not</a:t>
            </a:r>
            <a:r>
              <a:rPr sz="2400" spc="5" dirty="0">
                <a:latin typeface="Calibri"/>
                <a:cs typeface="Calibri"/>
              </a:rPr>
              <a:t> </a:t>
            </a:r>
            <a:r>
              <a:rPr sz="2400" spc="-10" dirty="0">
                <a:latin typeface="Calibri"/>
                <a:cs typeface="Calibri"/>
              </a:rPr>
              <a:t>overlap</a:t>
            </a:r>
            <a:r>
              <a:rPr sz="2400" spc="5" dirty="0">
                <a:latin typeface="Calibri"/>
                <a:cs typeface="Calibri"/>
              </a:rPr>
              <a:t> </a:t>
            </a:r>
            <a:r>
              <a:rPr sz="2400" dirty="0">
                <a:latin typeface="Calibri"/>
                <a:cs typeface="Calibri"/>
              </a:rPr>
              <a:t>in</a:t>
            </a:r>
            <a:r>
              <a:rPr sz="2400" spc="5" dirty="0">
                <a:latin typeface="Calibri"/>
                <a:cs typeface="Calibri"/>
              </a:rPr>
              <a:t> </a:t>
            </a:r>
            <a:r>
              <a:rPr sz="2400" dirty="0">
                <a:latin typeface="Calibri"/>
                <a:cs typeface="Calibri"/>
              </a:rPr>
              <a:t>time,</a:t>
            </a:r>
            <a:r>
              <a:rPr sz="2400" spc="-5" dirty="0">
                <a:latin typeface="Calibri"/>
                <a:cs typeface="Calibri"/>
              </a:rPr>
              <a:t> but</a:t>
            </a:r>
            <a:r>
              <a:rPr sz="2400" dirty="0">
                <a:latin typeface="Calibri"/>
                <a:cs typeface="Calibri"/>
              </a:rPr>
              <a:t> it</a:t>
            </a:r>
            <a:r>
              <a:rPr sz="2400" spc="-75" dirty="0">
                <a:latin typeface="Calibri"/>
                <a:cs typeface="Calibri"/>
              </a:rPr>
              <a:t> </a:t>
            </a:r>
            <a:r>
              <a:rPr sz="2400" spc="-10" dirty="0">
                <a:latin typeface="Calibri"/>
                <a:cs typeface="Calibri"/>
              </a:rPr>
              <a:t>allows</a:t>
            </a:r>
            <a:r>
              <a:rPr sz="2400" dirty="0">
                <a:latin typeface="Calibri"/>
                <a:cs typeface="Calibri"/>
              </a:rPr>
              <a:t> </a:t>
            </a:r>
            <a:r>
              <a:rPr sz="2400" spc="-5" dirty="0">
                <a:latin typeface="Calibri"/>
                <a:cs typeface="Calibri"/>
              </a:rPr>
              <a:t>us</a:t>
            </a:r>
            <a:r>
              <a:rPr sz="2400" spc="5" dirty="0">
                <a:latin typeface="Calibri"/>
                <a:cs typeface="Calibri"/>
              </a:rPr>
              <a:t> </a:t>
            </a:r>
            <a:r>
              <a:rPr sz="2400" spc="-15" dirty="0">
                <a:latin typeface="Calibri"/>
                <a:cs typeface="Calibri"/>
              </a:rPr>
              <a:t>to</a:t>
            </a:r>
            <a:r>
              <a:rPr sz="2400" spc="-10" dirty="0">
                <a:latin typeface="Calibri"/>
                <a:cs typeface="Calibri"/>
              </a:rPr>
              <a:t> compile</a:t>
            </a:r>
            <a:r>
              <a:rPr sz="2400" spc="-5" dirty="0">
                <a:latin typeface="Calibri"/>
                <a:cs typeface="Calibri"/>
              </a:rPr>
              <a:t> </a:t>
            </a:r>
            <a:r>
              <a:rPr sz="2400" spc="-10" dirty="0">
                <a:latin typeface="Calibri"/>
                <a:cs typeface="Calibri"/>
              </a:rPr>
              <a:t>code</a:t>
            </a:r>
            <a:r>
              <a:rPr sz="2400" spc="10" dirty="0">
                <a:latin typeface="Calibri"/>
                <a:cs typeface="Calibri"/>
              </a:rPr>
              <a:t> </a:t>
            </a:r>
            <a:r>
              <a:rPr sz="2400" spc="-20" dirty="0">
                <a:latin typeface="Calibri"/>
                <a:cs typeface="Calibri"/>
              </a:rPr>
              <a:t>for</a:t>
            </a:r>
            <a:r>
              <a:rPr sz="2400" spc="-5" dirty="0">
                <a:latin typeface="Calibri"/>
                <a:cs typeface="Calibri"/>
              </a:rPr>
              <a:t> </a:t>
            </a:r>
            <a:r>
              <a:rPr sz="2400" dirty="0">
                <a:latin typeface="Calibri"/>
                <a:cs typeface="Calibri"/>
              </a:rPr>
              <a:t>a</a:t>
            </a:r>
            <a:r>
              <a:rPr sz="2400" spc="-10" dirty="0">
                <a:latin typeface="Calibri"/>
                <a:cs typeface="Calibri"/>
              </a:rPr>
              <a:t> </a:t>
            </a:r>
            <a:r>
              <a:rPr sz="2400" spc="-15" dirty="0">
                <a:latin typeface="Calibri"/>
                <a:cs typeface="Calibri"/>
              </a:rPr>
              <a:t>procedure </a:t>
            </a:r>
            <a:r>
              <a:rPr sz="2400" spc="-525" dirty="0">
                <a:latin typeface="Calibri"/>
                <a:cs typeface="Calibri"/>
              </a:rPr>
              <a:t> </a:t>
            </a:r>
            <a:r>
              <a:rPr sz="2400" dirty="0">
                <a:latin typeface="Calibri"/>
                <a:cs typeface="Calibri"/>
              </a:rPr>
              <a:t>in </a:t>
            </a:r>
            <a:r>
              <a:rPr sz="2400" spc="-5" dirty="0">
                <a:latin typeface="Calibri"/>
                <a:cs typeface="Calibri"/>
              </a:rPr>
              <a:t>such </a:t>
            </a:r>
            <a:r>
              <a:rPr sz="2400" dirty="0">
                <a:latin typeface="Calibri"/>
                <a:cs typeface="Calibri"/>
              </a:rPr>
              <a:t>a </a:t>
            </a:r>
            <a:r>
              <a:rPr sz="2400" spc="-25" dirty="0">
                <a:latin typeface="Calibri"/>
                <a:cs typeface="Calibri"/>
              </a:rPr>
              <a:t>way </a:t>
            </a:r>
            <a:r>
              <a:rPr sz="2400" spc="-5" dirty="0">
                <a:latin typeface="Calibri"/>
                <a:cs typeface="Calibri"/>
              </a:rPr>
              <a:t>that </a:t>
            </a:r>
            <a:r>
              <a:rPr sz="2400" dirty="0">
                <a:latin typeface="Calibri"/>
                <a:cs typeface="Calibri"/>
              </a:rPr>
              <a:t>the </a:t>
            </a:r>
            <a:r>
              <a:rPr sz="2400" spc="-10" dirty="0">
                <a:latin typeface="Calibri"/>
                <a:cs typeface="Calibri"/>
              </a:rPr>
              <a:t>relative </a:t>
            </a:r>
            <a:r>
              <a:rPr sz="2400" spc="-5" dirty="0">
                <a:latin typeface="Calibri"/>
                <a:cs typeface="Calibri"/>
              </a:rPr>
              <a:t>addresses of </a:t>
            </a:r>
            <a:r>
              <a:rPr sz="2400" dirty="0">
                <a:latin typeface="Calibri"/>
                <a:cs typeface="Calibri"/>
              </a:rPr>
              <a:t>its </a:t>
            </a:r>
            <a:r>
              <a:rPr sz="2400" spc="-10" dirty="0">
                <a:latin typeface="Calibri"/>
                <a:cs typeface="Calibri"/>
              </a:rPr>
              <a:t>nonlocal variables </a:t>
            </a:r>
            <a:r>
              <a:rPr sz="2400" spc="-15" dirty="0">
                <a:latin typeface="Calibri"/>
                <a:cs typeface="Calibri"/>
              </a:rPr>
              <a:t>are always </a:t>
            </a:r>
            <a:r>
              <a:rPr sz="2400" dirty="0">
                <a:latin typeface="Calibri"/>
                <a:cs typeface="Calibri"/>
              </a:rPr>
              <a:t>the </a:t>
            </a:r>
            <a:r>
              <a:rPr sz="2400" spc="5" dirty="0">
                <a:latin typeface="Calibri"/>
                <a:cs typeface="Calibri"/>
              </a:rPr>
              <a:t> </a:t>
            </a:r>
            <a:r>
              <a:rPr sz="2400" spc="-5" dirty="0">
                <a:latin typeface="Calibri"/>
                <a:cs typeface="Calibri"/>
              </a:rPr>
              <a:t>same,</a:t>
            </a:r>
            <a:r>
              <a:rPr sz="2400" spc="-10" dirty="0">
                <a:latin typeface="Calibri"/>
                <a:cs typeface="Calibri"/>
              </a:rPr>
              <a:t> </a:t>
            </a:r>
            <a:r>
              <a:rPr sz="2400" spc="-15" dirty="0">
                <a:latin typeface="Calibri"/>
                <a:cs typeface="Calibri"/>
              </a:rPr>
              <a:t>regardless</a:t>
            </a:r>
            <a:r>
              <a:rPr sz="2400" spc="-5" dirty="0">
                <a:latin typeface="Calibri"/>
                <a:cs typeface="Calibri"/>
              </a:rPr>
              <a:t> of </a:t>
            </a:r>
            <a:r>
              <a:rPr sz="2400" dirty="0">
                <a:latin typeface="Calibri"/>
                <a:cs typeface="Calibri"/>
              </a:rPr>
              <a:t>the</a:t>
            </a:r>
            <a:r>
              <a:rPr sz="2400" spc="-10" dirty="0">
                <a:latin typeface="Calibri"/>
                <a:cs typeface="Calibri"/>
              </a:rPr>
              <a:t> </a:t>
            </a:r>
            <a:r>
              <a:rPr sz="2400" spc="-5" dirty="0">
                <a:latin typeface="Calibri"/>
                <a:cs typeface="Calibri"/>
              </a:rPr>
              <a:t>sequence</a:t>
            </a:r>
            <a:r>
              <a:rPr sz="2400" dirty="0">
                <a:latin typeface="Calibri"/>
                <a:cs typeface="Calibri"/>
              </a:rPr>
              <a:t> </a:t>
            </a:r>
            <a:r>
              <a:rPr sz="2400" spc="-5" dirty="0">
                <a:latin typeface="Calibri"/>
                <a:cs typeface="Calibri"/>
              </a:rPr>
              <a:t>of</a:t>
            </a:r>
            <a:r>
              <a:rPr sz="2400" spc="-20" dirty="0">
                <a:latin typeface="Calibri"/>
                <a:cs typeface="Calibri"/>
              </a:rPr>
              <a:t> </a:t>
            </a:r>
            <a:r>
              <a:rPr sz="2400" spc="-15" dirty="0">
                <a:latin typeface="Calibri"/>
                <a:cs typeface="Calibri"/>
              </a:rPr>
              <a:t>procedure</a:t>
            </a:r>
            <a:r>
              <a:rPr sz="2400" spc="5" dirty="0">
                <a:latin typeface="Calibri"/>
                <a:cs typeface="Calibri"/>
              </a:rPr>
              <a:t> </a:t>
            </a:r>
            <a:r>
              <a:rPr sz="2400" spc="-5" dirty="0">
                <a:latin typeface="Calibri"/>
                <a:cs typeface="Calibri"/>
              </a:rPr>
              <a:t>calls</a:t>
            </a:r>
            <a:endParaRPr sz="2400">
              <a:latin typeface="Calibri"/>
              <a:cs typeface="Calibri"/>
            </a:endParaRPr>
          </a:p>
        </p:txBody>
      </p:sp>
      <p:sp>
        <p:nvSpPr>
          <p:cNvPr id="8" name="object 8"/>
          <p:cNvSpPr txBox="1"/>
          <p:nvPr/>
        </p:nvSpPr>
        <p:spPr>
          <a:xfrm>
            <a:off x="11093957" y="6426809"/>
            <a:ext cx="180975" cy="208915"/>
          </a:xfrm>
          <a:prstGeom prst="rect">
            <a:avLst/>
          </a:prstGeom>
        </p:spPr>
        <p:txBody>
          <a:bodyPr vert="horz" wrap="square" lIns="0" tIns="12700" rIns="0" bIns="0" rtlCol="0">
            <a:spAutoFit/>
          </a:bodyPr>
          <a:lstStyle/>
          <a:p>
            <a:pPr marL="12700">
              <a:lnSpc>
                <a:spcPct val="100000"/>
              </a:lnSpc>
              <a:spcBef>
                <a:spcPts val="100"/>
              </a:spcBef>
            </a:pPr>
            <a:r>
              <a:rPr sz="1200" dirty="0">
                <a:latin typeface="Calibri"/>
                <a:cs typeface="Calibri"/>
              </a:rPr>
              <a:t>93</a:t>
            </a:r>
            <a:endParaRPr sz="1200">
              <a:latin typeface="Calibri"/>
              <a:cs typeface="Calibri"/>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676"/>
            <a:ext cx="5937885" cy="697230"/>
          </a:xfrm>
          <a:prstGeom prst="rect">
            <a:avLst/>
          </a:prstGeom>
        </p:spPr>
        <p:txBody>
          <a:bodyPr vert="horz" wrap="square" lIns="0" tIns="13335" rIns="0" bIns="0" rtlCol="0">
            <a:spAutoFit/>
          </a:bodyPr>
          <a:lstStyle/>
          <a:p>
            <a:pPr marL="12700">
              <a:lnSpc>
                <a:spcPct val="100000"/>
              </a:lnSpc>
              <a:spcBef>
                <a:spcPts val="105"/>
              </a:spcBef>
            </a:pPr>
            <a:r>
              <a:rPr sz="4400" dirty="0"/>
              <a:t>A</a:t>
            </a:r>
            <a:r>
              <a:rPr sz="4400" spc="-85" dirty="0"/>
              <a:t> </a:t>
            </a:r>
            <a:r>
              <a:rPr sz="4400" spc="-45" dirty="0"/>
              <a:t>general</a:t>
            </a:r>
            <a:r>
              <a:rPr sz="4400" spc="-105" dirty="0"/>
              <a:t> </a:t>
            </a:r>
            <a:r>
              <a:rPr sz="4400" spc="-40" dirty="0"/>
              <a:t>activation</a:t>
            </a:r>
            <a:r>
              <a:rPr sz="4400" spc="-130" dirty="0"/>
              <a:t> </a:t>
            </a:r>
            <a:r>
              <a:rPr sz="4400" spc="-55" dirty="0"/>
              <a:t>record</a:t>
            </a:r>
            <a:endParaRPr sz="4400"/>
          </a:p>
        </p:txBody>
      </p:sp>
      <p:sp>
        <p:nvSpPr>
          <p:cNvPr id="3" name="object 3"/>
          <p:cNvSpPr txBox="1"/>
          <p:nvPr/>
        </p:nvSpPr>
        <p:spPr>
          <a:xfrm>
            <a:off x="5433821" y="6426809"/>
            <a:ext cx="1323340" cy="208915"/>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888888"/>
                </a:solidFill>
                <a:latin typeface="Calibri"/>
                <a:cs typeface="Calibri"/>
              </a:rPr>
              <a:t>Prepared</a:t>
            </a:r>
            <a:r>
              <a:rPr sz="1200" spc="-55" dirty="0">
                <a:solidFill>
                  <a:srgbClr val="888888"/>
                </a:solidFill>
                <a:latin typeface="Calibri"/>
                <a:cs typeface="Calibri"/>
              </a:rPr>
              <a:t> </a:t>
            </a:r>
            <a:r>
              <a:rPr sz="1200" dirty="0">
                <a:solidFill>
                  <a:srgbClr val="888888"/>
                </a:solidFill>
                <a:latin typeface="Calibri"/>
                <a:cs typeface="Calibri"/>
              </a:rPr>
              <a:t>by</a:t>
            </a:r>
            <a:r>
              <a:rPr sz="1200" spc="-40" dirty="0">
                <a:solidFill>
                  <a:srgbClr val="888888"/>
                </a:solidFill>
                <a:latin typeface="Calibri"/>
                <a:cs typeface="Calibri"/>
              </a:rPr>
              <a:t> </a:t>
            </a:r>
            <a:r>
              <a:rPr sz="1200" dirty="0">
                <a:solidFill>
                  <a:srgbClr val="888888"/>
                </a:solidFill>
                <a:latin typeface="Calibri"/>
                <a:cs typeface="Calibri"/>
              </a:rPr>
              <a:t>R</a:t>
            </a:r>
            <a:r>
              <a:rPr sz="1200" spc="-5" dirty="0">
                <a:solidFill>
                  <a:srgbClr val="888888"/>
                </a:solidFill>
                <a:latin typeface="Calibri"/>
                <a:cs typeface="Calibri"/>
              </a:rPr>
              <a:t> </a:t>
            </a:r>
            <a:r>
              <a:rPr sz="1200" dirty="0">
                <a:solidFill>
                  <a:srgbClr val="888888"/>
                </a:solidFill>
                <a:latin typeface="Calibri"/>
                <a:cs typeface="Calibri"/>
              </a:rPr>
              <a:t>I</a:t>
            </a:r>
            <a:r>
              <a:rPr sz="1200" spc="-25" dirty="0">
                <a:solidFill>
                  <a:srgbClr val="888888"/>
                </a:solidFill>
                <a:latin typeface="Calibri"/>
                <a:cs typeface="Calibri"/>
              </a:rPr>
              <a:t> </a:t>
            </a:r>
            <a:r>
              <a:rPr sz="1200" dirty="0">
                <a:solidFill>
                  <a:srgbClr val="888888"/>
                </a:solidFill>
                <a:latin typeface="Calibri"/>
                <a:cs typeface="Calibri"/>
              </a:rPr>
              <a:t>Minu</a:t>
            </a:r>
            <a:endParaRPr sz="1200">
              <a:latin typeface="Calibri"/>
              <a:cs typeface="Calibri"/>
            </a:endParaRPr>
          </a:p>
        </p:txBody>
      </p:sp>
      <p:sp>
        <p:nvSpPr>
          <p:cNvPr id="4" name="object 4"/>
          <p:cNvSpPr txBox="1"/>
          <p:nvPr/>
        </p:nvSpPr>
        <p:spPr>
          <a:xfrm>
            <a:off x="11093957" y="6426809"/>
            <a:ext cx="180975" cy="208915"/>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libri"/>
                <a:cs typeface="Calibri"/>
              </a:rPr>
              <a:t>94</a:t>
            </a:r>
            <a:endParaRPr sz="1200">
              <a:latin typeface="Calibri"/>
              <a:cs typeface="Calibri"/>
            </a:endParaRPr>
          </a:p>
        </p:txBody>
      </p:sp>
      <p:pic>
        <p:nvPicPr>
          <p:cNvPr id="10" name="Picture 9">
            <a:extLst>
              <a:ext uri="{FF2B5EF4-FFF2-40B4-BE49-F238E27FC236}">
                <a16:creationId xmlns:a16="http://schemas.microsoft.com/office/drawing/2014/main" id="{94905CD5-774D-402A-BA88-C6B4D707CF94}"/>
              </a:ext>
            </a:extLst>
          </p:cNvPr>
          <p:cNvPicPr>
            <a:picLocks noChangeAspect="1"/>
          </p:cNvPicPr>
          <p:nvPr/>
        </p:nvPicPr>
        <p:blipFill>
          <a:blip r:embed="rId2"/>
          <a:stretch>
            <a:fillRect/>
          </a:stretch>
        </p:blipFill>
        <p:spPr>
          <a:xfrm>
            <a:off x="150921" y="1490221"/>
            <a:ext cx="11523215" cy="4936588"/>
          </a:xfrm>
          <a:prstGeom prst="rect">
            <a:avLst/>
          </a:prstGeom>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33821" y="6426809"/>
            <a:ext cx="1323340" cy="208915"/>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888888"/>
                </a:solidFill>
                <a:latin typeface="Calibri"/>
                <a:cs typeface="Calibri"/>
              </a:rPr>
              <a:t>Prepared</a:t>
            </a:r>
            <a:r>
              <a:rPr sz="1200" spc="-55" dirty="0">
                <a:solidFill>
                  <a:srgbClr val="888888"/>
                </a:solidFill>
                <a:latin typeface="Calibri"/>
                <a:cs typeface="Calibri"/>
              </a:rPr>
              <a:t> </a:t>
            </a:r>
            <a:r>
              <a:rPr sz="1200" dirty="0">
                <a:solidFill>
                  <a:srgbClr val="888888"/>
                </a:solidFill>
                <a:latin typeface="Calibri"/>
                <a:cs typeface="Calibri"/>
              </a:rPr>
              <a:t>by</a:t>
            </a:r>
            <a:r>
              <a:rPr sz="1200" spc="-40" dirty="0">
                <a:solidFill>
                  <a:srgbClr val="888888"/>
                </a:solidFill>
                <a:latin typeface="Calibri"/>
                <a:cs typeface="Calibri"/>
              </a:rPr>
              <a:t> </a:t>
            </a:r>
            <a:r>
              <a:rPr sz="1200" dirty="0">
                <a:solidFill>
                  <a:srgbClr val="888888"/>
                </a:solidFill>
                <a:latin typeface="Calibri"/>
                <a:cs typeface="Calibri"/>
              </a:rPr>
              <a:t>R</a:t>
            </a:r>
            <a:r>
              <a:rPr sz="1200" spc="-5" dirty="0">
                <a:solidFill>
                  <a:srgbClr val="888888"/>
                </a:solidFill>
                <a:latin typeface="Calibri"/>
                <a:cs typeface="Calibri"/>
              </a:rPr>
              <a:t> </a:t>
            </a:r>
            <a:r>
              <a:rPr sz="1200" dirty="0">
                <a:solidFill>
                  <a:srgbClr val="888888"/>
                </a:solidFill>
                <a:latin typeface="Calibri"/>
                <a:cs typeface="Calibri"/>
              </a:rPr>
              <a:t>I</a:t>
            </a:r>
            <a:r>
              <a:rPr sz="1200" spc="-25" dirty="0">
                <a:solidFill>
                  <a:srgbClr val="888888"/>
                </a:solidFill>
                <a:latin typeface="Calibri"/>
                <a:cs typeface="Calibri"/>
              </a:rPr>
              <a:t> </a:t>
            </a:r>
            <a:r>
              <a:rPr sz="1200" dirty="0">
                <a:solidFill>
                  <a:srgbClr val="888888"/>
                </a:solidFill>
                <a:latin typeface="Calibri"/>
                <a:cs typeface="Calibri"/>
              </a:rPr>
              <a:t>Minu</a:t>
            </a:r>
            <a:endParaRPr sz="1200">
              <a:latin typeface="Calibri"/>
              <a:cs typeface="Calibri"/>
            </a:endParaRPr>
          </a:p>
        </p:txBody>
      </p:sp>
      <p:sp>
        <p:nvSpPr>
          <p:cNvPr id="3" name="object 3"/>
          <p:cNvSpPr txBox="1"/>
          <p:nvPr/>
        </p:nvSpPr>
        <p:spPr>
          <a:xfrm>
            <a:off x="11093957" y="6426809"/>
            <a:ext cx="180975" cy="208915"/>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libri"/>
                <a:cs typeface="Calibri"/>
              </a:rPr>
              <a:t>95</a:t>
            </a:r>
            <a:endParaRPr sz="1200">
              <a:latin typeface="Calibri"/>
              <a:cs typeface="Calibri"/>
            </a:endParaRPr>
          </a:p>
        </p:txBody>
      </p:sp>
      <p:pic>
        <p:nvPicPr>
          <p:cNvPr id="4" name="object 4"/>
          <p:cNvPicPr/>
          <p:nvPr/>
        </p:nvPicPr>
        <p:blipFill>
          <a:blip r:embed="rId2" cstate="print"/>
          <a:stretch>
            <a:fillRect/>
          </a:stretch>
        </p:blipFill>
        <p:spPr>
          <a:xfrm>
            <a:off x="228013" y="340890"/>
            <a:ext cx="2455533" cy="1053067"/>
          </a:xfrm>
          <a:prstGeom prst="rect">
            <a:avLst/>
          </a:prstGeom>
        </p:spPr>
      </p:pic>
      <p:pic>
        <p:nvPicPr>
          <p:cNvPr id="5" name="object 5"/>
          <p:cNvPicPr/>
          <p:nvPr/>
        </p:nvPicPr>
        <p:blipFill>
          <a:blip r:embed="rId3" cstate="print"/>
          <a:stretch>
            <a:fillRect/>
          </a:stretch>
        </p:blipFill>
        <p:spPr>
          <a:xfrm>
            <a:off x="5234618" y="324745"/>
            <a:ext cx="2186059" cy="1440613"/>
          </a:xfrm>
          <a:prstGeom prst="rect">
            <a:avLst/>
          </a:prstGeom>
        </p:spPr>
      </p:pic>
      <p:grpSp>
        <p:nvGrpSpPr>
          <p:cNvPr id="6" name="object 6"/>
          <p:cNvGrpSpPr/>
          <p:nvPr/>
        </p:nvGrpSpPr>
        <p:grpSpPr>
          <a:xfrm>
            <a:off x="146177" y="5664580"/>
            <a:ext cx="11210925" cy="1049020"/>
            <a:chOff x="146177" y="5664580"/>
            <a:chExt cx="11210925" cy="1049020"/>
          </a:xfrm>
        </p:grpSpPr>
        <p:pic>
          <p:nvPicPr>
            <p:cNvPr id="7" name="object 7"/>
            <p:cNvPicPr/>
            <p:nvPr/>
          </p:nvPicPr>
          <p:blipFill>
            <a:blip r:embed="rId4" cstate="print"/>
            <a:stretch>
              <a:fillRect/>
            </a:stretch>
          </p:blipFill>
          <p:spPr>
            <a:xfrm>
              <a:off x="149352" y="5667755"/>
              <a:ext cx="11204448" cy="1042416"/>
            </a:xfrm>
            <a:prstGeom prst="rect">
              <a:avLst/>
            </a:prstGeom>
          </p:spPr>
        </p:pic>
        <p:sp>
          <p:nvSpPr>
            <p:cNvPr id="8" name="object 8"/>
            <p:cNvSpPr/>
            <p:nvPr/>
          </p:nvSpPr>
          <p:spPr>
            <a:xfrm>
              <a:off x="149352" y="5667755"/>
              <a:ext cx="11204575" cy="1042669"/>
            </a:xfrm>
            <a:custGeom>
              <a:avLst/>
              <a:gdLst/>
              <a:ahLst/>
              <a:cxnLst/>
              <a:rect l="l" t="t" r="r" b="b"/>
              <a:pathLst>
                <a:path w="11204575" h="1042670">
                  <a:moveTo>
                    <a:pt x="0" y="173736"/>
                  </a:moveTo>
                  <a:lnTo>
                    <a:pt x="6206" y="127551"/>
                  </a:lnTo>
                  <a:lnTo>
                    <a:pt x="23720" y="86049"/>
                  </a:lnTo>
                  <a:lnTo>
                    <a:pt x="50887" y="50887"/>
                  </a:lnTo>
                  <a:lnTo>
                    <a:pt x="86049" y="23720"/>
                  </a:lnTo>
                  <a:lnTo>
                    <a:pt x="127551" y="6206"/>
                  </a:lnTo>
                  <a:lnTo>
                    <a:pt x="173736" y="0"/>
                  </a:lnTo>
                  <a:lnTo>
                    <a:pt x="11030712" y="0"/>
                  </a:lnTo>
                  <a:lnTo>
                    <a:pt x="11076918" y="6206"/>
                  </a:lnTo>
                  <a:lnTo>
                    <a:pt x="11118426" y="23720"/>
                  </a:lnTo>
                  <a:lnTo>
                    <a:pt x="11153584" y="50887"/>
                  </a:lnTo>
                  <a:lnTo>
                    <a:pt x="11180741" y="86049"/>
                  </a:lnTo>
                  <a:lnTo>
                    <a:pt x="11198246" y="127551"/>
                  </a:lnTo>
                  <a:lnTo>
                    <a:pt x="11204448" y="173736"/>
                  </a:lnTo>
                  <a:lnTo>
                    <a:pt x="11204448" y="868680"/>
                  </a:lnTo>
                  <a:lnTo>
                    <a:pt x="11198246" y="914864"/>
                  </a:lnTo>
                  <a:lnTo>
                    <a:pt x="11180741" y="956366"/>
                  </a:lnTo>
                  <a:lnTo>
                    <a:pt x="11153584" y="991528"/>
                  </a:lnTo>
                  <a:lnTo>
                    <a:pt x="11118426" y="1018695"/>
                  </a:lnTo>
                  <a:lnTo>
                    <a:pt x="11076918" y="1036209"/>
                  </a:lnTo>
                  <a:lnTo>
                    <a:pt x="11030712" y="1042416"/>
                  </a:lnTo>
                  <a:lnTo>
                    <a:pt x="173736" y="1042416"/>
                  </a:lnTo>
                  <a:lnTo>
                    <a:pt x="127551" y="1036209"/>
                  </a:lnTo>
                  <a:lnTo>
                    <a:pt x="86049" y="1018695"/>
                  </a:lnTo>
                  <a:lnTo>
                    <a:pt x="50887" y="991528"/>
                  </a:lnTo>
                  <a:lnTo>
                    <a:pt x="23720" y="956366"/>
                  </a:lnTo>
                  <a:lnTo>
                    <a:pt x="6206" y="914864"/>
                  </a:lnTo>
                  <a:lnTo>
                    <a:pt x="0" y="868680"/>
                  </a:lnTo>
                  <a:lnTo>
                    <a:pt x="0" y="173736"/>
                  </a:lnTo>
                  <a:close/>
                </a:path>
              </a:pathLst>
            </a:custGeom>
            <a:ln w="6096">
              <a:solidFill>
                <a:srgbClr val="FFC000"/>
              </a:solidFill>
            </a:ln>
          </p:spPr>
          <p:txBody>
            <a:bodyPr wrap="square" lIns="0" tIns="0" rIns="0" bIns="0" rtlCol="0"/>
            <a:lstStyle/>
            <a:p>
              <a:endParaRPr/>
            </a:p>
          </p:txBody>
        </p:sp>
      </p:grpSp>
      <p:sp>
        <p:nvSpPr>
          <p:cNvPr id="9" name="object 9"/>
          <p:cNvSpPr txBox="1"/>
          <p:nvPr/>
        </p:nvSpPr>
        <p:spPr>
          <a:xfrm>
            <a:off x="278384" y="5751067"/>
            <a:ext cx="10817860" cy="574675"/>
          </a:xfrm>
          <a:prstGeom prst="rect">
            <a:avLst/>
          </a:prstGeom>
        </p:spPr>
        <p:txBody>
          <a:bodyPr vert="horz" wrap="square" lIns="0" tIns="12700" rIns="0" bIns="0" rtlCol="0">
            <a:spAutoFit/>
          </a:bodyPr>
          <a:lstStyle/>
          <a:p>
            <a:pPr marL="299085" indent="-287020">
              <a:lnSpc>
                <a:spcPct val="100000"/>
              </a:lnSpc>
              <a:spcBef>
                <a:spcPts val="100"/>
              </a:spcBef>
              <a:buFont typeface="Arial MT"/>
              <a:buChar char="•"/>
              <a:tabLst>
                <a:tab pos="299085" algn="l"/>
                <a:tab pos="299720" algn="l"/>
              </a:tabLst>
            </a:pPr>
            <a:r>
              <a:rPr sz="1800" spc="-5" dirty="0">
                <a:latin typeface="Calibri"/>
                <a:cs typeface="Calibri"/>
              </a:rPr>
              <a:t>When</a:t>
            </a:r>
            <a:r>
              <a:rPr sz="1800" spc="15" dirty="0">
                <a:latin typeface="Calibri"/>
                <a:cs typeface="Calibri"/>
              </a:rPr>
              <a:t> </a:t>
            </a:r>
            <a:r>
              <a:rPr sz="1800" spc="-15" dirty="0">
                <a:latin typeface="Calibri"/>
                <a:cs typeface="Calibri"/>
              </a:rPr>
              <a:t>control</a:t>
            </a:r>
            <a:r>
              <a:rPr sz="1800" spc="5" dirty="0">
                <a:latin typeface="Calibri"/>
                <a:cs typeface="Calibri"/>
              </a:rPr>
              <a:t> </a:t>
            </a:r>
            <a:r>
              <a:rPr sz="1800" spc="-10" dirty="0">
                <a:latin typeface="Calibri"/>
                <a:cs typeface="Calibri"/>
              </a:rPr>
              <a:t>returns</a:t>
            </a:r>
            <a:r>
              <a:rPr sz="1800" spc="5" dirty="0">
                <a:latin typeface="Calibri"/>
                <a:cs typeface="Calibri"/>
              </a:rPr>
              <a:t> </a:t>
            </a:r>
            <a:r>
              <a:rPr sz="1800" spc="-10" dirty="0">
                <a:latin typeface="Calibri"/>
                <a:cs typeface="Calibri"/>
              </a:rPr>
              <a:t>from</a:t>
            </a:r>
            <a:r>
              <a:rPr sz="1800" dirty="0">
                <a:latin typeface="Calibri"/>
                <a:cs typeface="Calibri"/>
              </a:rPr>
              <a:t> this</a:t>
            </a:r>
            <a:r>
              <a:rPr sz="1800" spc="5" dirty="0">
                <a:latin typeface="Calibri"/>
                <a:cs typeface="Calibri"/>
              </a:rPr>
              <a:t> </a:t>
            </a:r>
            <a:r>
              <a:rPr sz="1800" spc="-5" dirty="0">
                <a:latin typeface="Calibri"/>
                <a:cs typeface="Calibri"/>
              </a:rPr>
              <a:t>activation,</a:t>
            </a:r>
            <a:r>
              <a:rPr sz="1800" spc="20" dirty="0">
                <a:latin typeface="Calibri"/>
                <a:cs typeface="Calibri"/>
              </a:rPr>
              <a:t> </a:t>
            </a:r>
            <a:r>
              <a:rPr sz="1800" spc="-5" dirty="0">
                <a:latin typeface="Calibri"/>
                <a:cs typeface="Calibri"/>
              </a:rPr>
              <a:t>its</a:t>
            </a:r>
            <a:r>
              <a:rPr sz="1800" spc="5" dirty="0">
                <a:latin typeface="Calibri"/>
                <a:cs typeface="Calibri"/>
              </a:rPr>
              <a:t> </a:t>
            </a:r>
            <a:r>
              <a:rPr sz="1800" spc="-15" dirty="0">
                <a:latin typeface="Calibri"/>
                <a:cs typeface="Calibri"/>
              </a:rPr>
              <a:t>record</a:t>
            </a:r>
            <a:r>
              <a:rPr sz="1800" spc="10" dirty="0">
                <a:latin typeface="Calibri"/>
                <a:cs typeface="Calibri"/>
              </a:rPr>
              <a:t> </a:t>
            </a:r>
            <a:r>
              <a:rPr sz="1800" spc="-5" dirty="0">
                <a:latin typeface="Calibri"/>
                <a:cs typeface="Calibri"/>
              </a:rPr>
              <a:t>is</a:t>
            </a:r>
            <a:r>
              <a:rPr sz="1800" spc="5" dirty="0">
                <a:latin typeface="Calibri"/>
                <a:cs typeface="Calibri"/>
              </a:rPr>
              <a:t> </a:t>
            </a:r>
            <a:r>
              <a:rPr sz="1800" spc="-5" dirty="0">
                <a:latin typeface="Calibri"/>
                <a:cs typeface="Calibri"/>
              </a:rPr>
              <a:t>popped,</a:t>
            </a:r>
            <a:r>
              <a:rPr sz="1800" spc="20" dirty="0">
                <a:latin typeface="Calibri"/>
                <a:cs typeface="Calibri"/>
              </a:rPr>
              <a:t> </a:t>
            </a:r>
            <a:r>
              <a:rPr sz="1800" spc="-5" dirty="0">
                <a:latin typeface="Calibri"/>
                <a:cs typeface="Calibri"/>
              </a:rPr>
              <a:t>leaving</a:t>
            </a:r>
            <a:r>
              <a:rPr sz="1800" spc="5" dirty="0">
                <a:latin typeface="Calibri"/>
                <a:cs typeface="Calibri"/>
              </a:rPr>
              <a:t> </a:t>
            </a:r>
            <a:r>
              <a:rPr sz="1800" spc="-10" dirty="0">
                <a:latin typeface="Calibri"/>
                <a:cs typeface="Calibri"/>
              </a:rPr>
              <a:t>just</a:t>
            </a:r>
            <a:r>
              <a:rPr sz="1800" spc="5" dirty="0">
                <a:latin typeface="Calibri"/>
                <a:cs typeface="Calibri"/>
              </a:rPr>
              <a:t> </a:t>
            </a:r>
            <a:r>
              <a:rPr sz="1800" dirty="0">
                <a:latin typeface="Calibri"/>
                <a:cs typeface="Calibri"/>
              </a:rPr>
              <a:t>the</a:t>
            </a:r>
            <a:r>
              <a:rPr sz="1800" spc="5" dirty="0">
                <a:latin typeface="Calibri"/>
                <a:cs typeface="Calibri"/>
              </a:rPr>
              <a:t> </a:t>
            </a:r>
            <a:r>
              <a:rPr sz="1800" spc="-15" dirty="0">
                <a:latin typeface="Calibri"/>
                <a:cs typeface="Calibri"/>
              </a:rPr>
              <a:t>record</a:t>
            </a:r>
            <a:r>
              <a:rPr sz="1800" spc="15" dirty="0">
                <a:latin typeface="Calibri"/>
                <a:cs typeface="Calibri"/>
              </a:rPr>
              <a:t> </a:t>
            </a:r>
            <a:r>
              <a:rPr sz="1800" spc="-15" dirty="0">
                <a:latin typeface="Calibri"/>
                <a:cs typeface="Calibri"/>
              </a:rPr>
              <a:t>for</a:t>
            </a:r>
            <a:r>
              <a:rPr sz="1800" spc="10" dirty="0">
                <a:latin typeface="Calibri"/>
                <a:cs typeface="Calibri"/>
              </a:rPr>
              <a:t> </a:t>
            </a:r>
            <a:r>
              <a:rPr sz="1800" dirty="0">
                <a:latin typeface="Calibri"/>
                <a:cs typeface="Calibri"/>
              </a:rPr>
              <a:t>main </a:t>
            </a:r>
            <a:r>
              <a:rPr sz="1800" spc="-5" dirty="0">
                <a:latin typeface="Calibri"/>
                <a:cs typeface="Calibri"/>
              </a:rPr>
              <a:t>on</a:t>
            </a:r>
            <a:r>
              <a:rPr sz="1800" spc="15" dirty="0">
                <a:latin typeface="Calibri"/>
                <a:cs typeface="Calibri"/>
              </a:rPr>
              <a:t> </a:t>
            </a:r>
            <a:r>
              <a:rPr sz="1800" dirty="0">
                <a:latin typeface="Calibri"/>
                <a:cs typeface="Calibri"/>
              </a:rPr>
              <a:t>the</a:t>
            </a:r>
            <a:r>
              <a:rPr sz="1800" spc="15" dirty="0">
                <a:latin typeface="Calibri"/>
                <a:cs typeface="Calibri"/>
              </a:rPr>
              <a:t> </a:t>
            </a:r>
            <a:r>
              <a:rPr sz="1800" spc="-10" dirty="0">
                <a:latin typeface="Calibri"/>
                <a:cs typeface="Calibri"/>
              </a:rPr>
              <a:t>stack.</a:t>
            </a:r>
            <a:endParaRPr sz="1800">
              <a:latin typeface="Calibri"/>
              <a:cs typeface="Calibri"/>
            </a:endParaRPr>
          </a:p>
          <a:p>
            <a:pPr marL="299085" indent="-287020">
              <a:lnSpc>
                <a:spcPct val="100000"/>
              </a:lnSpc>
              <a:buFont typeface="Arial MT"/>
              <a:buChar char="•"/>
              <a:tabLst>
                <a:tab pos="299085" algn="l"/>
                <a:tab pos="299720" algn="l"/>
              </a:tabLst>
            </a:pPr>
            <a:r>
              <a:rPr sz="1800" spc="-10" dirty="0">
                <a:latin typeface="Calibri"/>
                <a:cs typeface="Calibri"/>
              </a:rPr>
              <a:t>Control</a:t>
            </a:r>
            <a:r>
              <a:rPr sz="1800" spc="5" dirty="0">
                <a:latin typeface="Calibri"/>
                <a:cs typeface="Calibri"/>
              </a:rPr>
              <a:t> </a:t>
            </a:r>
            <a:r>
              <a:rPr sz="1800" dirty="0">
                <a:latin typeface="Calibri"/>
                <a:cs typeface="Calibri"/>
              </a:rPr>
              <a:t>then</a:t>
            </a:r>
            <a:r>
              <a:rPr sz="1800" spc="5" dirty="0">
                <a:latin typeface="Calibri"/>
                <a:cs typeface="Calibri"/>
              </a:rPr>
              <a:t> </a:t>
            </a:r>
            <a:r>
              <a:rPr sz="1800" spc="-5" dirty="0">
                <a:latin typeface="Calibri"/>
                <a:cs typeface="Calibri"/>
              </a:rPr>
              <a:t>reaches</a:t>
            </a:r>
            <a:r>
              <a:rPr sz="1800" spc="25" dirty="0">
                <a:latin typeface="Calibri"/>
                <a:cs typeface="Calibri"/>
              </a:rPr>
              <a:t> </a:t>
            </a:r>
            <a:r>
              <a:rPr sz="1800" dirty="0">
                <a:latin typeface="Calibri"/>
                <a:cs typeface="Calibri"/>
              </a:rPr>
              <a:t>the</a:t>
            </a:r>
            <a:r>
              <a:rPr sz="1800" spc="5" dirty="0">
                <a:latin typeface="Calibri"/>
                <a:cs typeface="Calibri"/>
              </a:rPr>
              <a:t> </a:t>
            </a:r>
            <a:r>
              <a:rPr sz="1800" spc="-10" dirty="0">
                <a:latin typeface="Calibri"/>
                <a:cs typeface="Calibri"/>
              </a:rPr>
              <a:t>call</a:t>
            </a:r>
            <a:r>
              <a:rPr sz="1800" spc="20" dirty="0">
                <a:latin typeface="Calibri"/>
                <a:cs typeface="Calibri"/>
              </a:rPr>
              <a:t> </a:t>
            </a:r>
            <a:r>
              <a:rPr sz="1800" spc="-10" dirty="0">
                <a:latin typeface="Calibri"/>
                <a:cs typeface="Calibri"/>
              </a:rPr>
              <a:t>to</a:t>
            </a:r>
            <a:r>
              <a:rPr sz="1800" spc="5" dirty="0">
                <a:latin typeface="Calibri"/>
                <a:cs typeface="Calibri"/>
              </a:rPr>
              <a:t> </a:t>
            </a:r>
            <a:r>
              <a:rPr sz="1800" dirty="0">
                <a:latin typeface="Calibri"/>
                <a:cs typeface="Calibri"/>
              </a:rPr>
              <a:t>q </a:t>
            </a:r>
            <a:r>
              <a:rPr sz="1800" spc="-10" dirty="0">
                <a:latin typeface="Calibri"/>
                <a:cs typeface="Calibri"/>
              </a:rPr>
              <a:t>(quicksort)</a:t>
            </a:r>
            <a:r>
              <a:rPr sz="1800" spc="35" dirty="0">
                <a:latin typeface="Calibri"/>
                <a:cs typeface="Calibri"/>
              </a:rPr>
              <a:t> </a:t>
            </a:r>
            <a:r>
              <a:rPr sz="1800" spc="-5" dirty="0">
                <a:latin typeface="Calibri"/>
                <a:cs typeface="Calibri"/>
              </a:rPr>
              <a:t>with</a:t>
            </a:r>
            <a:r>
              <a:rPr sz="1800" spc="10" dirty="0">
                <a:latin typeface="Calibri"/>
                <a:cs typeface="Calibri"/>
              </a:rPr>
              <a:t> </a:t>
            </a:r>
            <a:r>
              <a:rPr sz="1800" spc="-5" dirty="0">
                <a:latin typeface="Calibri"/>
                <a:cs typeface="Calibri"/>
              </a:rPr>
              <a:t>actual</a:t>
            </a:r>
            <a:r>
              <a:rPr sz="1800" spc="5" dirty="0">
                <a:latin typeface="Calibri"/>
                <a:cs typeface="Calibri"/>
              </a:rPr>
              <a:t> </a:t>
            </a:r>
            <a:r>
              <a:rPr sz="1800" spc="-15" dirty="0">
                <a:latin typeface="Calibri"/>
                <a:cs typeface="Calibri"/>
              </a:rPr>
              <a:t>parameters</a:t>
            </a:r>
            <a:r>
              <a:rPr sz="1800" spc="10" dirty="0">
                <a:latin typeface="Calibri"/>
                <a:cs typeface="Calibri"/>
              </a:rPr>
              <a:t> </a:t>
            </a:r>
            <a:r>
              <a:rPr sz="1800" dirty="0">
                <a:latin typeface="Calibri"/>
                <a:cs typeface="Calibri"/>
              </a:rPr>
              <a:t>1</a:t>
            </a:r>
            <a:r>
              <a:rPr sz="1800" spc="30" dirty="0">
                <a:latin typeface="Calibri"/>
                <a:cs typeface="Calibri"/>
              </a:rPr>
              <a:t> </a:t>
            </a:r>
            <a:r>
              <a:rPr sz="1800" dirty="0">
                <a:latin typeface="Calibri"/>
                <a:cs typeface="Calibri"/>
              </a:rPr>
              <a:t>and</a:t>
            </a:r>
            <a:r>
              <a:rPr sz="1800" spc="10" dirty="0">
                <a:latin typeface="Calibri"/>
                <a:cs typeface="Calibri"/>
              </a:rPr>
              <a:t> </a:t>
            </a:r>
            <a:r>
              <a:rPr sz="1800" dirty="0">
                <a:latin typeface="Calibri"/>
                <a:cs typeface="Calibri"/>
              </a:rPr>
              <a:t>9,</a:t>
            </a:r>
            <a:r>
              <a:rPr sz="1800" spc="5" dirty="0">
                <a:latin typeface="Calibri"/>
                <a:cs typeface="Calibri"/>
              </a:rPr>
              <a:t> </a:t>
            </a:r>
            <a:r>
              <a:rPr sz="1800" dirty="0">
                <a:latin typeface="Calibri"/>
                <a:cs typeface="Calibri"/>
              </a:rPr>
              <a:t>and</a:t>
            </a:r>
            <a:r>
              <a:rPr sz="1800" spc="15" dirty="0">
                <a:latin typeface="Calibri"/>
                <a:cs typeface="Calibri"/>
              </a:rPr>
              <a:t> </a:t>
            </a:r>
            <a:r>
              <a:rPr sz="1800" dirty="0">
                <a:latin typeface="Calibri"/>
                <a:cs typeface="Calibri"/>
              </a:rPr>
              <a:t>an</a:t>
            </a:r>
            <a:r>
              <a:rPr sz="1800" spc="10" dirty="0">
                <a:latin typeface="Calibri"/>
                <a:cs typeface="Calibri"/>
              </a:rPr>
              <a:t> </a:t>
            </a:r>
            <a:r>
              <a:rPr sz="1800" spc="-10" dirty="0">
                <a:latin typeface="Calibri"/>
                <a:cs typeface="Calibri"/>
              </a:rPr>
              <a:t>activation</a:t>
            </a:r>
            <a:r>
              <a:rPr sz="1800" spc="15" dirty="0">
                <a:latin typeface="Calibri"/>
                <a:cs typeface="Calibri"/>
              </a:rPr>
              <a:t> </a:t>
            </a:r>
            <a:r>
              <a:rPr sz="1800" spc="-15" dirty="0">
                <a:latin typeface="Calibri"/>
                <a:cs typeface="Calibri"/>
              </a:rPr>
              <a:t>record</a:t>
            </a:r>
            <a:r>
              <a:rPr sz="1800" spc="20" dirty="0">
                <a:latin typeface="Calibri"/>
                <a:cs typeface="Calibri"/>
              </a:rPr>
              <a:t> </a:t>
            </a:r>
            <a:r>
              <a:rPr sz="1800" spc="-15" dirty="0">
                <a:latin typeface="Calibri"/>
                <a:cs typeface="Calibri"/>
              </a:rPr>
              <a:t>for</a:t>
            </a:r>
            <a:r>
              <a:rPr sz="1800" spc="5" dirty="0">
                <a:latin typeface="Calibri"/>
                <a:cs typeface="Calibri"/>
              </a:rPr>
              <a:t> </a:t>
            </a:r>
            <a:r>
              <a:rPr sz="1800" spc="-5" dirty="0">
                <a:latin typeface="Calibri"/>
                <a:cs typeface="Calibri"/>
              </a:rPr>
              <a:t>this</a:t>
            </a:r>
            <a:r>
              <a:rPr sz="1800" spc="5" dirty="0">
                <a:latin typeface="Calibri"/>
                <a:cs typeface="Calibri"/>
              </a:rPr>
              <a:t> </a:t>
            </a:r>
            <a:r>
              <a:rPr sz="1800" spc="-10" dirty="0">
                <a:latin typeface="Calibri"/>
                <a:cs typeface="Calibri"/>
              </a:rPr>
              <a:t>call</a:t>
            </a:r>
            <a:endParaRPr sz="1800">
              <a:latin typeface="Calibri"/>
              <a:cs typeface="Calibri"/>
            </a:endParaRPr>
          </a:p>
        </p:txBody>
      </p:sp>
      <p:sp>
        <p:nvSpPr>
          <p:cNvPr id="10" name="object 10"/>
          <p:cNvSpPr txBox="1"/>
          <p:nvPr/>
        </p:nvSpPr>
        <p:spPr>
          <a:xfrm>
            <a:off x="564895" y="6300012"/>
            <a:ext cx="304482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is</a:t>
            </a:r>
            <a:r>
              <a:rPr sz="1800" spc="-10" dirty="0">
                <a:latin typeface="Calibri"/>
                <a:cs typeface="Calibri"/>
              </a:rPr>
              <a:t> </a:t>
            </a:r>
            <a:r>
              <a:rPr sz="1800" spc="-5" dirty="0">
                <a:latin typeface="Calibri"/>
                <a:cs typeface="Calibri"/>
              </a:rPr>
              <a:t>placed</a:t>
            </a:r>
            <a:r>
              <a:rPr sz="1800" spc="15" dirty="0">
                <a:latin typeface="Calibri"/>
                <a:cs typeface="Calibri"/>
              </a:rPr>
              <a:t> </a:t>
            </a:r>
            <a:r>
              <a:rPr sz="1800" spc="-5" dirty="0">
                <a:latin typeface="Calibri"/>
                <a:cs typeface="Calibri"/>
              </a:rPr>
              <a:t>on</a:t>
            </a:r>
            <a:r>
              <a:rPr sz="1800" spc="-15" dirty="0">
                <a:latin typeface="Calibri"/>
                <a:cs typeface="Calibri"/>
              </a:rPr>
              <a:t> </a:t>
            </a:r>
            <a:r>
              <a:rPr sz="1800" dirty="0">
                <a:latin typeface="Calibri"/>
                <a:cs typeface="Calibri"/>
              </a:rPr>
              <a:t>the</a:t>
            </a:r>
            <a:r>
              <a:rPr sz="1800" spc="5" dirty="0">
                <a:latin typeface="Calibri"/>
                <a:cs typeface="Calibri"/>
              </a:rPr>
              <a:t> </a:t>
            </a:r>
            <a:r>
              <a:rPr sz="1800" spc="-10" dirty="0">
                <a:latin typeface="Calibri"/>
                <a:cs typeface="Calibri"/>
              </a:rPr>
              <a:t>top</a:t>
            </a:r>
            <a:r>
              <a:rPr sz="1800" spc="-15" dirty="0">
                <a:latin typeface="Calibri"/>
                <a:cs typeface="Calibri"/>
              </a:rPr>
              <a:t> </a:t>
            </a:r>
            <a:r>
              <a:rPr sz="1800" spc="-5" dirty="0">
                <a:latin typeface="Calibri"/>
                <a:cs typeface="Calibri"/>
              </a:rPr>
              <a:t>of</a:t>
            </a:r>
            <a:r>
              <a:rPr sz="1800" spc="-10" dirty="0">
                <a:latin typeface="Calibri"/>
                <a:cs typeface="Calibri"/>
              </a:rPr>
              <a:t> </a:t>
            </a:r>
            <a:r>
              <a:rPr sz="1800" dirty="0">
                <a:latin typeface="Calibri"/>
                <a:cs typeface="Calibri"/>
              </a:rPr>
              <a:t>the</a:t>
            </a:r>
            <a:r>
              <a:rPr sz="1800" spc="25" dirty="0">
                <a:latin typeface="Calibri"/>
                <a:cs typeface="Calibri"/>
              </a:rPr>
              <a:t> </a:t>
            </a:r>
            <a:r>
              <a:rPr sz="1800" spc="-10" dirty="0">
                <a:latin typeface="Calibri"/>
                <a:cs typeface="Calibri"/>
              </a:rPr>
              <a:t>stack.</a:t>
            </a:r>
            <a:endParaRPr sz="1800">
              <a:latin typeface="Calibri"/>
              <a:cs typeface="Calibri"/>
            </a:endParaRPr>
          </a:p>
        </p:txBody>
      </p:sp>
      <p:grpSp>
        <p:nvGrpSpPr>
          <p:cNvPr id="11" name="object 11"/>
          <p:cNvGrpSpPr/>
          <p:nvPr/>
        </p:nvGrpSpPr>
        <p:grpSpPr>
          <a:xfrm>
            <a:off x="-3175" y="1897252"/>
            <a:ext cx="9156700" cy="1071880"/>
            <a:chOff x="-3175" y="1897252"/>
            <a:chExt cx="9156700" cy="1071880"/>
          </a:xfrm>
        </p:grpSpPr>
        <p:pic>
          <p:nvPicPr>
            <p:cNvPr id="12" name="object 12"/>
            <p:cNvPicPr/>
            <p:nvPr/>
          </p:nvPicPr>
          <p:blipFill>
            <a:blip r:embed="rId5" cstate="print"/>
            <a:stretch>
              <a:fillRect/>
            </a:stretch>
          </p:blipFill>
          <p:spPr>
            <a:xfrm>
              <a:off x="0" y="1900427"/>
              <a:ext cx="9150096" cy="1065276"/>
            </a:xfrm>
            <a:prstGeom prst="rect">
              <a:avLst/>
            </a:prstGeom>
          </p:spPr>
        </p:pic>
        <p:sp>
          <p:nvSpPr>
            <p:cNvPr id="13" name="object 13"/>
            <p:cNvSpPr/>
            <p:nvPr/>
          </p:nvSpPr>
          <p:spPr>
            <a:xfrm>
              <a:off x="0" y="1900427"/>
              <a:ext cx="9150350" cy="1065530"/>
            </a:xfrm>
            <a:custGeom>
              <a:avLst/>
              <a:gdLst/>
              <a:ahLst/>
              <a:cxnLst/>
              <a:rect l="l" t="t" r="r" b="b"/>
              <a:pathLst>
                <a:path w="9150350" h="1065530">
                  <a:moveTo>
                    <a:pt x="0" y="177546"/>
                  </a:moveTo>
                  <a:lnTo>
                    <a:pt x="6342" y="130351"/>
                  </a:lnTo>
                  <a:lnTo>
                    <a:pt x="24240" y="87940"/>
                  </a:lnTo>
                  <a:lnTo>
                    <a:pt x="52002" y="52006"/>
                  </a:lnTo>
                  <a:lnTo>
                    <a:pt x="87935" y="24242"/>
                  </a:lnTo>
                  <a:lnTo>
                    <a:pt x="130347" y="6342"/>
                  </a:lnTo>
                  <a:lnTo>
                    <a:pt x="177546" y="0"/>
                  </a:lnTo>
                  <a:lnTo>
                    <a:pt x="8972550" y="0"/>
                  </a:lnTo>
                  <a:lnTo>
                    <a:pt x="9019744" y="6342"/>
                  </a:lnTo>
                  <a:lnTo>
                    <a:pt x="9062155" y="24242"/>
                  </a:lnTo>
                  <a:lnTo>
                    <a:pt x="9098089" y="52006"/>
                  </a:lnTo>
                  <a:lnTo>
                    <a:pt x="9125853" y="87940"/>
                  </a:lnTo>
                  <a:lnTo>
                    <a:pt x="9143753" y="130351"/>
                  </a:lnTo>
                  <a:lnTo>
                    <a:pt x="9150096" y="177546"/>
                  </a:lnTo>
                  <a:lnTo>
                    <a:pt x="9150096" y="887730"/>
                  </a:lnTo>
                  <a:lnTo>
                    <a:pt x="9143753" y="934924"/>
                  </a:lnTo>
                  <a:lnTo>
                    <a:pt x="9125853" y="977335"/>
                  </a:lnTo>
                  <a:lnTo>
                    <a:pt x="9098089" y="1013269"/>
                  </a:lnTo>
                  <a:lnTo>
                    <a:pt x="9062155" y="1041033"/>
                  </a:lnTo>
                  <a:lnTo>
                    <a:pt x="9019744" y="1058933"/>
                  </a:lnTo>
                  <a:lnTo>
                    <a:pt x="8972550" y="1065276"/>
                  </a:lnTo>
                  <a:lnTo>
                    <a:pt x="177546" y="1065276"/>
                  </a:lnTo>
                  <a:lnTo>
                    <a:pt x="130347" y="1058933"/>
                  </a:lnTo>
                  <a:lnTo>
                    <a:pt x="87935" y="1041033"/>
                  </a:lnTo>
                  <a:lnTo>
                    <a:pt x="52002" y="1013269"/>
                  </a:lnTo>
                  <a:lnTo>
                    <a:pt x="24240" y="977335"/>
                  </a:lnTo>
                  <a:lnTo>
                    <a:pt x="6342" y="934924"/>
                  </a:lnTo>
                  <a:lnTo>
                    <a:pt x="0" y="887730"/>
                  </a:lnTo>
                  <a:lnTo>
                    <a:pt x="0" y="177546"/>
                  </a:lnTo>
                  <a:close/>
                </a:path>
              </a:pathLst>
            </a:custGeom>
            <a:ln w="6096">
              <a:solidFill>
                <a:srgbClr val="FFC000"/>
              </a:solidFill>
            </a:ln>
          </p:spPr>
          <p:txBody>
            <a:bodyPr wrap="square" lIns="0" tIns="0" rIns="0" bIns="0" rtlCol="0"/>
            <a:lstStyle/>
            <a:p>
              <a:endParaRPr/>
            </a:p>
          </p:txBody>
        </p:sp>
      </p:grpSp>
      <p:sp>
        <p:nvSpPr>
          <p:cNvPr id="14" name="object 14"/>
          <p:cNvSpPr txBox="1"/>
          <p:nvPr/>
        </p:nvSpPr>
        <p:spPr>
          <a:xfrm>
            <a:off x="130860" y="1994408"/>
            <a:ext cx="8271509" cy="848360"/>
          </a:xfrm>
          <a:prstGeom prst="rect">
            <a:avLst/>
          </a:prstGeom>
        </p:spPr>
        <p:txBody>
          <a:bodyPr vert="horz" wrap="square" lIns="0" tIns="12700" rIns="0" bIns="0" rtlCol="0">
            <a:spAutoFit/>
          </a:bodyPr>
          <a:lstStyle/>
          <a:p>
            <a:pPr marL="299085" marR="5080" indent="-287020">
              <a:lnSpc>
                <a:spcPct val="100000"/>
              </a:lnSpc>
              <a:spcBef>
                <a:spcPts val="100"/>
              </a:spcBef>
              <a:buFont typeface="Arial MT"/>
              <a:buChar char="•"/>
              <a:tabLst>
                <a:tab pos="299085" algn="l"/>
                <a:tab pos="299720" algn="l"/>
              </a:tabLst>
            </a:pPr>
            <a:r>
              <a:rPr sz="1800" spc="-10" dirty="0">
                <a:latin typeface="Calibri"/>
                <a:cs typeface="Calibri"/>
              </a:rPr>
              <a:t>Procedure</a:t>
            </a:r>
            <a:r>
              <a:rPr sz="1800" spc="15" dirty="0">
                <a:latin typeface="Calibri"/>
                <a:cs typeface="Calibri"/>
              </a:rPr>
              <a:t> </a:t>
            </a:r>
            <a:r>
              <a:rPr sz="1800" i="1" dirty="0">
                <a:latin typeface="Calibri"/>
                <a:cs typeface="Calibri"/>
              </a:rPr>
              <a:t>r</a:t>
            </a:r>
            <a:r>
              <a:rPr sz="1800" i="1" spc="5" dirty="0">
                <a:latin typeface="Calibri"/>
                <a:cs typeface="Calibri"/>
              </a:rPr>
              <a:t> </a:t>
            </a:r>
            <a:r>
              <a:rPr sz="1800" spc="-5" dirty="0">
                <a:latin typeface="Calibri"/>
                <a:cs typeface="Calibri"/>
              </a:rPr>
              <a:t>is</a:t>
            </a:r>
            <a:r>
              <a:rPr sz="1800" dirty="0">
                <a:latin typeface="Calibri"/>
                <a:cs typeface="Calibri"/>
              </a:rPr>
              <a:t> </a:t>
            </a:r>
            <a:r>
              <a:rPr sz="1800" spc="-10" dirty="0">
                <a:latin typeface="Calibri"/>
                <a:cs typeface="Calibri"/>
              </a:rPr>
              <a:t>activated</a:t>
            </a:r>
            <a:r>
              <a:rPr sz="1800" spc="20" dirty="0">
                <a:latin typeface="Calibri"/>
                <a:cs typeface="Calibri"/>
              </a:rPr>
              <a:t> </a:t>
            </a:r>
            <a:r>
              <a:rPr sz="1800" spc="-5" dirty="0">
                <a:latin typeface="Calibri"/>
                <a:cs typeface="Calibri"/>
              </a:rPr>
              <a:t>When</a:t>
            </a:r>
            <a:r>
              <a:rPr sz="1800" spc="10" dirty="0">
                <a:latin typeface="Calibri"/>
                <a:cs typeface="Calibri"/>
              </a:rPr>
              <a:t> </a:t>
            </a:r>
            <a:r>
              <a:rPr sz="1800" spc="-15" dirty="0">
                <a:latin typeface="Calibri"/>
                <a:cs typeface="Calibri"/>
              </a:rPr>
              <a:t>control</a:t>
            </a:r>
            <a:r>
              <a:rPr sz="1800" spc="-10" dirty="0">
                <a:latin typeface="Calibri"/>
                <a:cs typeface="Calibri"/>
              </a:rPr>
              <a:t> </a:t>
            </a:r>
            <a:r>
              <a:rPr sz="1800" spc="-5" dirty="0">
                <a:latin typeface="Calibri"/>
                <a:cs typeface="Calibri"/>
              </a:rPr>
              <a:t>reaches</a:t>
            </a:r>
            <a:r>
              <a:rPr sz="1800" spc="15" dirty="0">
                <a:latin typeface="Calibri"/>
                <a:cs typeface="Calibri"/>
              </a:rPr>
              <a:t> </a:t>
            </a:r>
            <a:r>
              <a:rPr sz="1800" dirty="0">
                <a:latin typeface="Calibri"/>
                <a:cs typeface="Calibri"/>
              </a:rPr>
              <a:t>the </a:t>
            </a:r>
            <a:r>
              <a:rPr sz="1800" spc="-15" dirty="0">
                <a:latin typeface="Calibri"/>
                <a:cs typeface="Calibri"/>
              </a:rPr>
              <a:t>first</a:t>
            </a:r>
            <a:r>
              <a:rPr sz="1800" spc="10" dirty="0">
                <a:latin typeface="Calibri"/>
                <a:cs typeface="Calibri"/>
              </a:rPr>
              <a:t> </a:t>
            </a:r>
            <a:r>
              <a:rPr sz="1800" spc="-5" dirty="0">
                <a:latin typeface="Calibri"/>
                <a:cs typeface="Calibri"/>
              </a:rPr>
              <a:t>call in</a:t>
            </a:r>
            <a:r>
              <a:rPr sz="1800" spc="10" dirty="0">
                <a:latin typeface="Calibri"/>
                <a:cs typeface="Calibri"/>
              </a:rPr>
              <a:t> </a:t>
            </a:r>
            <a:r>
              <a:rPr sz="1800" dirty="0">
                <a:latin typeface="Calibri"/>
                <a:cs typeface="Calibri"/>
              </a:rPr>
              <a:t>the</a:t>
            </a:r>
            <a:r>
              <a:rPr sz="1800" spc="10" dirty="0">
                <a:latin typeface="Calibri"/>
                <a:cs typeface="Calibri"/>
              </a:rPr>
              <a:t> </a:t>
            </a:r>
            <a:r>
              <a:rPr sz="1800" spc="-5" dirty="0">
                <a:latin typeface="Calibri"/>
                <a:cs typeface="Calibri"/>
              </a:rPr>
              <a:t>body</a:t>
            </a:r>
            <a:r>
              <a:rPr sz="1800" dirty="0">
                <a:latin typeface="Calibri"/>
                <a:cs typeface="Calibri"/>
              </a:rPr>
              <a:t> </a:t>
            </a:r>
            <a:r>
              <a:rPr sz="1800" spc="-5" dirty="0">
                <a:latin typeface="Calibri"/>
                <a:cs typeface="Calibri"/>
              </a:rPr>
              <a:t>of</a:t>
            </a:r>
            <a:r>
              <a:rPr sz="1800" spc="40" dirty="0">
                <a:latin typeface="Calibri"/>
                <a:cs typeface="Calibri"/>
              </a:rPr>
              <a:t> </a:t>
            </a:r>
            <a:r>
              <a:rPr sz="1800" dirty="0">
                <a:latin typeface="Calibri"/>
                <a:cs typeface="Calibri"/>
              </a:rPr>
              <a:t>main and</a:t>
            </a:r>
            <a:r>
              <a:rPr sz="1800" spc="10" dirty="0">
                <a:latin typeface="Calibri"/>
                <a:cs typeface="Calibri"/>
              </a:rPr>
              <a:t> </a:t>
            </a:r>
            <a:r>
              <a:rPr sz="1800" spc="-5" dirty="0">
                <a:latin typeface="Calibri"/>
                <a:cs typeface="Calibri"/>
              </a:rPr>
              <a:t>its </a:t>
            </a:r>
            <a:r>
              <a:rPr sz="1800" spc="-390" dirty="0">
                <a:latin typeface="Calibri"/>
                <a:cs typeface="Calibri"/>
              </a:rPr>
              <a:t> </a:t>
            </a:r>
            <a:r>
              <a:rPr sz="1800" spc="-10" dirty="0">
                <a:latin typeface="Calibri"/>
                <a:cs typeface="Calibri"/>
              </a:rPr>
              <a:t>activation</a:t>
            </a:r>
            <a:r>
              <a:rPr sz="1800" spc="5" dirty="0">
                <a:latin typeface="Calibri"/>
                <a:cs typeface="Calibri"/>
              </a:rPr>
              <a:t> </a:t>
            </a:r>
            <a:r>
              <a:rPr sz="1800" spc="-15" dirty="0">
                <a:latin typeface="Calibri"/>
                <a:cs typeface="Calibri"/>
              </a:rPr>
              <a:t>record</a:t>
            </a:r>
            <a:r>
              <a:rPr sz="1800" spc="10" dirty="0">
                <a:latin typeface="Calibri"/>
                <a:cs typeface="Calibri"/>
              </a:rPr>
              <a:t> </a:t>
            </a:r>
            <a:r>
              <a:rPr sz="1800" spc="-5" dirty="0">
                <a:latin typeface="Calibri"/>
                <a:cs typeface="Calibri"/>
              </a:rPr>
              <a:t>is</a:t>
            </a:r>
            <a:r>
              <a:rPr sz="1800" dirty="0">
                <a:latin typeface="Calibri"/>
                <a:cs typeface="Calibri"/>
              </a:rPr>
              <a:t> </a:t>
            </a:r>
            <a:r>
              <a:rPr sz="1800" spc="-5" dirty="0">
                <a:latin typeface="Calibri"/>
                <a:cs typeface="Calibri"/>
              </a:rPr>
              <a:t>pushed</a:t>
            </a:r>
            <a:r>
              <a:rPr sz="1800" spc="15" dirty="0">
                <a:latin typeface="Calibri"/>
                <a:cs typeface="Calibri"/>
              </a:rPr>
              <a:t> </a:t>
            </a:r>
            <a:r>
              <a:rPr sz="1800" spc="-10" dirty="0">
                <a:latin typeface="Calibri"/>
                <a:cs typeface="Calibri"/>
              </a:rPr>
              <a:t>onto</a:t>
            </a:r>
            <a:r>
              <a:rPr sz="1800" spc="-5" dirty="0">
                <a:latin typeface="Calibri"/>
                <a:cs typeface="Calibri"/>
              </a:rPr>
              <a:t> </a:t>
            </a:r>
            <a:r>
              <a:rPr sz="1800" dirty="0">
                <a:latin typeface="Calibri"/>
                <a:cs typeface="Calibri"/>
              </a:rPr>
              <a:t>the</a:t>
            </a:r>
            <a:r>
              <a:rPr sz="1800" spc="20" dirty="0">
                <a:latin typeface="Calibri"/>
                <a:cs typeface="Calibri"/>
              </a:rPr>
              <a:t> </a:t>
            </a:r>
            <a:r>
              <a:rPr sz="1800" spc="-10" dirty="0">
                <a:latin typeface="Calibri"/>
                <a:cs typeface="Calibri"/>
              </a:rPr>
              <a:t>stack.</a:t>
            </a:r>
            <a:endParaRPr sz="1800">
              <a:latin typeface="Calibri"/>
              <a:cs typeface="Calibri"/>
            </a:endParaRPr>
          </a:p>
          <a:p>
            <a:pPr marL="299085" indent="-287020">
              <a:lnSpc>
                <a:spcPct val="100000"/>
              </a:lnSpc>
              <a:buFont typeface="Arial MT"/>
              <a:buChar char="•"/>
              <a:tabLst>
                <a:tab pos="299085" algn="l"/>
                <a:tab pos="299720" algn="l"/>
              </a:tabLst>
            </a:pPr>
            <a:r>
              <a:rPr sz="1800" spc="-5" dirty="0">
                <a:latin typeface="Calibri"/>
                <a:cs typeface="Calibri"/>
              </a:rPr>
              <a:t>The </a:t>
            </a:r>
            <a:r>
              <a:rPr sz="1800" spc="-10" dirty="0">
                <a:latin typeface="Calibri"/>
                <a:cs typeface="Calibri"/>
              </a:rPr>
              <a:t>activation</a:t>
            </a:r>
            <a:r>
              <a:rPr sz="1800" spc="20" dirty="0">
                <a:latin typeface="Calibri"/>
                <a:cs typeface="Calibri"/>
              </a:rPr>
              <a:t> </a:t>
            </a:r>
            <a:r>
              <a:rPr sz="1800" spc="-15" dirty="0">
                <a:latin typeface="Calibri"/>
                <a:cs typeface="Calibri"/>
              </a:rPr>
              <a:t>record</a:t>
            </a:r>
            <a:r>
              <a:rPr sz="1800" spc="25" dirty="0">
                <a:latin typeface="Calibri"/>
                <a:cs typeface="Calibri"/>
              </a:rPr>
              <a:t> </a:t>
            </a:r>
            <a:r>
              <a:rPr sz="1800" spc="-15" dirty="0">
                <a:latin typeface="Calibri"/>
                <a:cs typeface="Calibri"/>
              </a:rPr>
              <a:t>for</a:t>
            </a:r>
            <a:r>
              <a:rPr sz="1800" dirty="0">
                <a:latin typeface="Calibri"/>
                <a:cs typeface="Calibri"/>
              </a:rPr>
              <a:t> </a:t>
            </a:r>
            <a:r>
              <a:rPr sz="1800" i="1" dirty="0">
                <a:latin typeface="Calibri"/>
                <a:cs typeface="Calibri"/>
              </a:rPr>
              <a:t>r</a:t>
            </a:r>
            <a:r>
              <a:rPr sz="1800" i="1" spc="-5" dirty="0">
                <a:latin typeface="Calibri"/>
                <a:cs typeface="Calibri"/>
              </a:rPr>
              <a:t> </a:t>
            </a:r>
            <a:r>
              <a:rPr sz="1800" spc="-10" dirty="0">
                <a:latin typeface="Calibri"/>
                <a:cs typeface="Calibri"/>
              </a:rPr>
              <a:t>contains</a:t>
            </a:r>
            <a:r>
              <a:rPr sz="1800" spc="5" dirty="0">
                <a:latin typeface="Calibri"/>
                <a:cs typeface="Calibri"/>
              </a:rPr>
              <a:t> </a:t>
            </a:r>
            <a:r>
              <a:rPr sz="1800" dirty="0">
                <a:latin typeface="Calibri"/>
                <a:cs typeface="Calibri"/>
              </a:rPr>
              <a:t>space</a:t>
            </a:r>
            <a:r>
              <a:rPr sz="1800" spc="-5" dirty="0">
                <a:latin typeface="Calibri"/>
                <a:cs typeface="Calibri"/>
              </a:rPr>
              <a:t> </a:t>
            </a:r>
            <a:r>
              <a:rPr sz="1800" spc="-15" dirty="0">
                <a:latin typeface="Calibri"/>
                <a:cs typeface="Calibri"/>
              </a:rPr>
              <a:t>for</a:t>
            </a:r>
            <a:r>
              <a:rPr sz="1800" spc="-5" dirty="0">
                <a:latin typeface="Calibri"/>
                <a:cs typeface="Calibri"/>
              </a:rPr>
              <a:t> </a:t>
            </a:r>
            <a:r>
              <a:rPr sz="1800" spc="-10" dirty="0">
                <a:latin typeface="Calibri"/>
                <a:cs typeface="Calibri"/>
              </a:rPr>
              <a:t>local</a:t>
            </a:r>
            <a:r>
              <a:rPr sz="1800" spc="15" dirty="0">
                <a:latin typeface="Calibri"/>
                <a:cs typeface="Calibri"/>
              </a:rPr>
              <a:t> </a:t>
            </a:r>
            <a:r>
              <a:rPr sz="1800" spc="-5" dirty="0">
                <a:latin typeface="Calibri"/>
                <a:cs typeface="Calibri"/>
              </a:rPr>
              <a:t>variable</a:t>
            </a:r>
            <a:r>
              <a:rPr sz="1800" spc="15" dirty="0">
                <a:latin typeface="Calibri"/>
                <a:cs typeface="Calibri"/>
              </a:rPr>
              <a:t> </a:t>
            </a:r>
            <a:r>
              <a:rPr sz="1800" spc="-5" dirty="0">
                <a:latin typeface="Calibri"/>
                <a:cs typeface="Calibri"/>
              </a:rPr>
              <a:t>i.</a:t>
            </a:r>
            <a:endParaRPr sz="1800">
              <a:latin typeface="Calibri"/>
              <a:cs typeface="Calibri"/>
            </a:endParaRPr>
          </a:p>
        </p:txBody>
      </p:sp>
      <p:grpSp>
        <p:nvGrpSpPr>
          <p:cNvPr id="15" name="object 15"/>
          <p:cNvGrpSpPr/>
          <p:nvPr/>
        </p:nvGrpSpPr>
        <p:grpSpPr>
          <a:xfrm>
            <a:off x="1481327" y="3000755"/>
            <a:ext cx="10441305" cy="2667000"/>
            <a:chOff x="1481327" y="3000755"/>
            <a:chExt cx="10441305" cy="2667000"/>
          </a:xfrm>
        </p:grpSpPr>
        <p:pic>
          <p:nvPicPr>
            <p:cNvPr id="16" name="object 16"/>
            <p:cNvPicPr/>
            <p:nvPr/>
          </p:nvPicPr>
          <p:blipFill>
            <a:blip r:embed="rId6" cstate="print"/>
            <a:stretch>
              <a:fillRect/>
            </a:stretch>
          </p:blipFill>
          <p:spPr>
            <a:xfrm>
              <a:off x="1481327" y="3000755"/>
              <a:ext cx="3939540" cy="2667000"/>
            </a:xfrm>
            <a:prstGeom prst="rect">
              <a:avLst/>
            </a:prstGeom>
          </p:spPr>
        </p:pic>
        <p:pic>
          <p:nvPicPr>
            <p:cNvPr id="17" name="object 17"/>
            <p:cNvPicPr/>
            <p:nvPr/>
          </p:nvPicPr>
          <p:blipFill>
            <a:blip r:embed="rId7" cstate="print"/>
            <a:stretch>
              <a:fillRect/>
            </a:stretch>
          </p:blipFill>
          <p:spPr>
            <a:xfrm>
              <a:off x="6726417" y="3231458"/>
              <a:ext cx="5196140" cy="1934420"/>
            </a:xfrm>
            <a:prstGeom prst="rect">
              <a:avLst/>
            </a:prstGeom>
          </p:spPr>
        </p:pic>
      </p:gr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33821" y="6426809"/>
            <a:ext cx="5841365" cy="208915"/>
          </a:xfrm>
          <a:prstGeom prst="rect">
            <a:avLst/>
          </a:prstGeom>
        </p:spPr>
        <p:txBody>
          <a:bodyPr vert="horz" wrap="square" lIns="0" tIns="12700" rIns="0" bIns="0" rtlCol="0">
            <a:spAutoFit/>
          </a:bodyPr>
          <a:lstStyle/>
          <a:p>
            <a:pPr marL="12700">
              <a:lnSpc>
                <a:spcPct val="100000"/>
              </a:lnSpc>
              <a:spcBef>
                <a:spcPts val="100"/>
              </a:spcBef>
              <a:tabLst>
                <a:tab pos="5672455" algn="l"/>
              </a:tabLst>
            </a:pPr>
            <a:r>
              <a:rPr sz="1200" dirty="0">
                <a:solidFill>
                  <a:srgbClr val="888888"/>
                </a:solidFill>
                <a:latin typeface="Calibri"/>
                <a:cs typeface="Calibri"/>
              </a:rPr>
              <a:t>P</a:t>
            </a:r>
            <a:r>
              <a:rPr sz="1200" spc="-10" dirty="0">
                <a:solidFill>
                  <a:srgbClr val="888888"/>
                </a:solidFill>
                <a:latin typeface="Calibri"/>
                <a:cs typeface="Calibri"/>
              </a:rPr>
              <a:t>r</a:t>
            </a:r>
            <a:r>
              <a:rPr sz="1200" dirty="0">
                <a:solidFill>
                  <a:srgbClr val="888888"/>
                </a:solidFill>
                <a:latin typeface="Calibri"/>
                <a:cs typeface="Calibri"/>
              </a:rPr>
              <a:t>e</a:t>
            </a:r>
            <a:r>
              <a:rPr sz="1200" spc="5" dirty="0">
                <a:solidFill>
                  <a:srgbClr val="888888"/>
                </a:solidFill>
                <a:latin typeface="Calibri"/>
                <a:cs typeface="Calibri"/>
              </a:rPr>
              <a:t>p</a:t>
            </a:r>
            <a:r>
              <a:rPr sz="1200" dirty="0">
                <a:solidFill>
                  <a:srgbClr val="888888"/>
                </a:solidFill>
                <a:latin typeface="Calibri"/>
                <a:cs typeface="Calibri"/>
              </a:rPr>
              <a:t>a</a:t>
            </a:r>
            <a:r>
              <a:rPr sz="1200" spc="-15" dirty="0">
                <a:solidFill>
                  <a:srgbClr val="888888"/>
                </a:solidFill>
                <a:latin typeface="Calibri"/>
                <a:cs typeface="Calibri"/>
              </a:rPr>
              <a:t>r</a:t>
            </a:r>
            <a:r>
              <a:rPr sz="1200" dirty="0">
                <a:solidFill>
                  <a:srgbClr val="888888"/>
                </a:solidFill>
                <a:latin typeface="Calibri"/>
                <a:cs typeface="Calibri"/>
              </a:rPr>
              <a:t>ed</a:t>
            </a:r>
            <a:r>
              <a:rPr sz="1200" spc="-40" dirty="0">
                <a:solidFill>
                  <a:srgbClr val="888888"/>
                </a:solidFill>
                <a:latin typeface="Calibri"/>
                <a:cs typeface="Calibri"/>
              </a:rPr>
              <a:t> </a:t>
            </a:r>
            <a:r>
              <a:rPr sz="1200" dirty="0">
                <a:solidFill>
                  <a:srgbClr val="888888"/>
                </a:solidFill>
                <a:latin typeface="Calibri"/>
                <a:cs typeface="Calibri"/>
              </a:rPr>
              <a:t>by</a:t>
            </a:r>
            <a:r>
              <a:rPr sz="1200" spc="-25" dirty="0">
                <a:solidFill>
                  <a:srgbClr val="888888"/>
                </a:solidFill>
                <a:latin typeface="Calibri"/>
                <a:cs typeface="Calibri"/>
              </a:rPr>
              <a:t> </a:t>
            </a:r>
            <a:r>
              <a:rPr sz="1200" dirty="0">
                <a:solidFill>
                  <a:srgbClr val="888888"/>
                </a:solidFill>
                <a:latin typeface="Calibri"/>
                <a:cs typeface="Calibri"/>
              </a:rPr>
              <a:t>R</a:t>
            </a:r>
            <a:r>
              <a:rPr sz="1200" spc="10" dirty="0">
                <a:solidFill>
                  <a:srgbClr val="888888"/>
                </a:solidFill>
                <a:latin typeface="Calibri"/>
                <a:cs typeface="Calibri"/>
              </a:rPr>
              <a:t> </a:t>
            </a:r>
            <a:r>
              <a:rPr sz="1200" dirty="0">
                <a:solidFill>
                  <a:srgbClr val="888888"/>
                </a:solidFill>
                <a:latin typeface="Calibri"/>
                <a:cs typeface="Calibri"/>
              </a:rPr>
              <a:t>I</a:t>
            </a:r>
            <a:r>
              <a:rPr sz="1200" spc="-15" dirty="0">
                <a:solidFill>
                  <a:srgbClr val="888888"/>
                </a:solidFill>
                <a:latin typeface="Calibri"/>
                <a:cs typeface="Calibri"/>
              </a:rPr>
              <a:t> </a:t>
            </a:r>
            <a:r>
              <a:rPr sz="1200" dirty="0">
                <a:solidFill>
                  <a:srgbClr val="888888"/>
                </a:solidFill>
                <a:latin typeface="Calibri"/>
                <a:cs typeface="Calibri"/>
              </a:rPr>
              <a:t>Minu	96</a:t>
            </a:r>
            <a:endParaRPr sz="1200">
              <a:latin typeface="Calibri"/>
              <a:cs typeface="Calibri"/>
            </a:endParaRPr>
          </a:p>
        </p:txBody>
      </p:sp>
      <p:pic>
        <p:nvPicPr>
          <p:cNvPr id="3" name="object 3"/>
          <p:cNvPicPr/>
          <p:nvPr/>
        </p:nvPicPr>
        <p:blipFill>
          <a:blip r:embed="rId2" cstate="print"/>
          <a:stretch>
            <a:fillRect/>
          </a:stretch>
        </p:blipFill>
        <p:spPr>
          <a:xfrm>
            <a:off x="6869648" y="1004446"/>
            <a:ext cx="4993292" cy="1857324"/>
          </a:xfrm>
          <a:prstGeom prst="rect">
            <a:avLst/>
          </a:prstGeom>
        </p:spPr>
      </p:pic>
      <p:grpSp>
        <p:nvGrpSpPr>
          <p:cNvPr id="4" name="object 4"/>
          <p:cNvGrpSpPr/>
          <p:nvPr/>
        </p:nvGrpSpPr>
        <p:grpSpPr>
          <a:xfrm>
            <a:off x="228600" y="4547615"/>
            <a:ext cx="11966575" cy="2176780"/>
            <a:chOff x="228600" y="4547615"/>
            <a:chExt cx="11966575" cy="2176780"/>
          </a:xfrm>
        </p:grpSpPr>
        <p:pic>
          <p:nvPicPr>
            <p:cNvPr id="5" name="object 5"/>
            <p:cNvPicPr/>
            <p:nvPr/>
          </p:nvPicPr>
          <p:blipFill>
            <a:blip r:embed="rId3" cstate="print"/>
            <a:stretch>
              <a:fillRect/>
            </a:stretch>
          </p:blipFill>
          <p:spPr>
            <a:xfrm>
              <a:off x="231647" y="4550663"/>
              <a:ext cx="11960352" cy="2170176"/>
            </a:xfrm>
            <a:prstGeom prst="rect">
              <a:avLst/>
            </a:prstGeom>
          </p:spPr>
        </p:pic>
        <p:sp>
          <p:nvSpPr>
            <p:cNvPr id="6" name="object 6"/>
            <p:cNvSpPr/>
            <p:nvPr/>
          </p:nvSpPr>
          <p:spPr>
            <a:xfrm>
              <a:off x="231647" y="4550663"/>
              <a:ext cx="11960860" cy="2170430"/>
            </a:xfrm>
            <a:custGeom>
              <a:avLst/>
              <a:gdLst/>
              <a:ahLst/>
              <a:cxnLst/>
              <a:rect l="l" t="t" r="r" b="b"/>
              <a:pathLst>
                <a:path w="11960860" h="2170429">
                  <a:moveTo>
                    <a:pt x="0" y="361696"/>
                  </a:moveTo>
                  <a:lnTo>
                    <a:pt x="3301" y="312613"/>
                  </a:lnTo>
                  <a:lnTo>
                    <a:pt x="12920" y="265538"/>
                  </a:lnTo>
                  <a:lnTo>
                    <a:pt x="28423" y="220902"/>
                  </a:lnTo>
                  <a:lnTo>
                    <a:pt x="49382" y="179135"/>
                  </a:lnTo>
                  <a:lnTo>
                    <a:pt x="75364" y="140669"/>
                  </a:lnTo>
                  <a:lnTo>
                    <a:pt x="105938" y="105933"/>
                  </a:lnTo>
                  <a:lnTo>
                    <a:pt x="140674" y="75360"/>
                  </a:lnTo>
                  <a:lnTo>
                    <a:pt x="179141" y="49379"/>
                  </a:lnTo>
                  <a:lnTo>
                    <a:pt x="220907" y="28422"/>
                  </a:lnTo>
                  <a:lnTo>
                    <a:pt x="265543" y="12919"/>
                  </a:lnTo>
                  <a:lnTo>
                    <a:pt x="312616" y="3301"/>
                  </a:lnTo>
                  <a:lnTo>
                    <a:pt x="361696" y="0"/>
                  </a:lnTo>
                  <a:lnTo>
                    <a:pt x="11598656" y="0"/>
                  </a:lnTo>
                  <a:lnTo>
                    <a:pt x="11647738" y="3301"/>
                  </a:lnTo>
                  <a:lnTo>
                    <a:pt x="11694813" y="12919"/>
                  </a:lnTo>
                  <a:lnTo>
                    <a:pt x="11739449" y="28422"/>
                  </a:lnTo>
                  <a:lnTo>
                    <a:pt x="11781216" y="49379"/>
                  </a:lnTo>
                  <a:lnTo>
                    <a:pt x="11819682" y="75360"/>
                  </a:lnTo>
                  <a:lnTo>
                    <a:pt x="11854418" y="105933"/>
                  </a:lnTo>
                  <a:lnTo>
                    <a:pt x="11884991" y="140669"/>
                  </a:lnTo>
                  <a:lnTo>
                    <a:pt x="11910972" y="179135"/>
                  </a:lnTo>
                  <a:lnTo>
                    <a:pt x="11931929" y="220902"/>
                  </a:lnTo>
                  <a:lnTo>
                    <a:pt x="11947432" y="265538"/>
                  </a:lnTo>
                  <a:lnTo>
                    <a:pt x="11957050" y="312613"/>
                  </a:lnTo>
                  <a:lnTo>
                    <a:pt x="11960352" y="361696"/>
                  </a:lnTo>
                  <a:lnTo>
                    <a:pt x="11960352" y="1808467"/>
                  </a:lnTo>
                  <a:lnTo>
                    <a:pt x="11957050" y="1857550"/>
                  </a:lnTo>
                  <a:lnTo>
                    <a:pt x="11947432" y="1904625"/>
                  </a:lnTo>
                  <a:lnTo>
                    <a:pt x="11931929" y="1949262"/>
                  </a:lnTo>
                  <a:lnTo>
                    <a:pt x="11910972" y="1991030"/>
                  </a:lnTo>
                  <a:lnTo>
                    <a:pt x="11884991" y="2029498"/>
                  </a:lnTo>
                  <a:lnTo>
                    <a:pt x="11854418" y="2064235"/>
                  </a:lnTo>
                  <a:lnTo>
                    <a:pt x="11819682" y="2094810"/>
                  </a:lnTo>
                  <a:lnTo>
                    <a:pt x="11781216" y="2120793"/>
                  </a:lnTo>
                  <a:lnTo>
                    <a:pt x="11739449" y="2141751"/>
                  </a:lnTo>
                  <a:lnTo>
                    <a:pt x="11694813" y="2157255"/>
                  </a:lnTo>
                  <a:lnTo>
                    <a:pt x="11647738" y="2166874"/>
                  </a:lnTo>
                  <a:lnTo>
                    <a:pt x="11598656" y="2170176"/>
                  </a:lnTo>
                  <a:lnTo>
                    <a:pt x="361696" y="2170176"/>
                  </a:lnTo>
                  <a:lnTo>
                    <a:pt x="312616" y="2166874"/>
                  </a:lnTo>
                  <a:lnTo>
                    <a:pt x="265543" y="2157255"/>
                  </a:lnTo>
                  <a:lnTo>
                    <a:pt x="220907" y="2141751"/>
                  </a:lnTo>
                  <a:lnTo>
                    <a:pt x="179141" y="2120793"/>
                  </a:lnTo>
                  <a:lnTo>
                    <a:pt x="140674" y="2094810"/>
                  </a:lnTo>
                  <a:lnTo>
                    <a:pt x="105938" y="2064235"/>
                  </a:lnTo>
                  <a:lnTo>
                    <a:pt x="75364" y="2029498"/>
                  </a:lnTo>
                  <a:lnTo>
                    <a:pt x="49382" y="1991030"/>
                  </a:lnTo>
                  <a:lnTo>
                    <a:pt x="28423" y="1949262"/>
                  </a:lnTo>
                  <a:lnTo>
                    <a:pt x="12920" y="1904625"/>
                  </a:lnTo>
                  <a:lnTo>
                    <a:pt x="3301" y="1857550"/>
                  </a:lnTo>
                  <a:lnTo>
                    <a:pt x="0" y="1808467"/>
                  </a:lnTo>
                  <a:lnTo>
                    <a:pt x="0" y="361696"/>
                  </a:lnTo>
                  <a:close/>
                </a:path>
              </a:pathLst>
            </a:custGeom>
            <a:ln w="6096">
              <a:solidFill>
                <a:srgbClr val="FFC000"/>
              </a:solidFill>
            </a:ln>
          </p:spPr>
          <p:txBody>
            <a:bodyPr wrap="square" lIns="0" tIns="0" rIns="0" bIns="0" rtlCol="0"/>
            <a:lstStyle/>
            <a:p>
              <a:endParaRPr/>
            </a:p>
          </p:txBody>
        </p:sp>
      </p:grpSp>
      <p:sp>
        <p:nvSpPr>
          <p:cNvPr id="7" name="object 7"/>
          <p:cNvSpPr txBox="1"/>
          <p:nvPr/>
        </p:nvSpPr>
        <p:spPr>
          <a:xfrm>
            <a:off x="416458" y="4649216"/>
            <a:ext cx="11576685" cy="1671955"/>
          </a:xfrm>
          <a:prstGeom prst="rect">
            <a:avLst/>
          </a:prstGeom>
        </p:spPr>
        <p:txBody>
          <a:bodyPr vert="horz" wrap="square" lIns="0" tIns="12700" rIns="0" bIns="0" rtlCol="0">
            <a:spAutoFit/>
          </a:bodyPr>
          <a:lstStyle/>
          <a:p>
            <a:pPr marL="299085" indent="-287020">
              <a:lnSpc>
                <a:spcPct val="100000"/>
              </a:lnSpc>
              <a:spcBef>
                <a:spcPts val="100"/>
              </a:spcBef>
              <a:buFont typeface="Arial MT"/>
              <a:buChar char="•"/>
              <a:tabLst>
                <a:tab pos="299085" algn="l"/>
                <a:tab pos="299720" algn="l"/>
              </a:tabLst>
            </a:pPr>
            <a:r>
              <a:rPr sz="1800" spc="-5" dirty="0">
                <a:latin typeface="Calibri"/>
                <a:cs typeface="Calibri"/>
              </a:rPr>
              <a:t>The</a:t>
            </a:r>
            <a:r>
              <a:rPr sz="1800" spc="5" dirty="0">
                <a:latin typeface="Calibri"/>
                <a:cs typeface="Calibri"/>
              </a:rPr>
              <a:t> </a:t>
            </a:r>
            <a:r>
              <a:rPr sz="1800" spc="-10" dirty="0">
                <a:latin typeface="Calibri"/>
                <a:cs typeface="Calibri"/>
              </a:rPr>
              <a:t>activation</a:t>
            </a:r>
            <a:r>
              <a:rPr sz="1800" spc="10" dirty="0">
                <a:latin typeface="Calibri"/>
                <a:cs typeface="Calibri"/>
              </a:rPr>
              <a:t> </a:t>
            </a:r>
            <a:r>
              <a:rPr sz="1800" spc="-15" dirty="0">
                <a:latin typeface="Calibri"/>
                <a:cs typeface="Calibri"/>
              </a:rPr>
              <a:t>record</a:t>
            </a:r>
            <a:r>
              <a:rPr sz="1800" spc="25" dirty="0">
                <a:latin typeface="Calibri"/>
                <a:cs typeface="Calibri"/>
              </a:rPr>
              <a:t> </a:t>
            </a:r>
            <a:r>
              <a:rPr sz="1800" spc="-15" dirty="0">
                <a:latin typeface="Calibri"/>
                <a:cs typeface="Calibri"/>
              </a:rPr>
              <a:t>for</a:t>
            </a:r>
            <a:r>
              <a:rPr sz="1800" dirty="0">
                <a:latin typeface="Calibri"/>
                <a:cs typeface="Calibri"/>
              </a:rPr>
              <a:t> q</a:t>
            </a:r>
            <a:r>
              <a:rPr sz="1800" spc="-5" dirty="0">
                <a:latin typeface="Calibri"/>
                <a:cs typeface="Calibri"/>
              </a:rPr>
              <a:t> </a:t>
            </a:r>
            <a:r>
              <a:rPr sz="1800" spc="-10" dirty="0">
                <a:latin typeface="Calibri"/>
                <a:cs typeface="Calibri"/>
              </a:rPr>
              <a:t>contains</a:t>
            </a:r>
            <a:r>
              <a:rPr sz="1800" spc="10" dirty="0">
                <a:latin typeface="Calibri"/>
                <a:cs typeface="Calibri"/>
              </a:rPr>
              <a:t> </a:t>
            </a:r>
            <a:r>
              <a:rPr sz="1800" dirty="0">
                <a:latin typeface="Calibri"/>
                <a:cs typeface="Calibri"/>
              </a:rPr>
              <a:t>space</a:t>
            </a:r>
            <a:r>
              <a:rPr sz="1800" spc="-5" dirty="0">
                <a:latin typeface="Calibri"/>
                <a:cs typeface="Calibri"/>
              </a:rPr>
              <a:t> </a:t>
            </a:r>
            <a:r>
              <a:rPr sz="1800" spc="-15" dirty="0">
                <a:latin typeface="Calibri"/>
                <a:cs typeface="Calibri"/>
              </a:rPr>
              <a:t>for</a:t>
            </a:r>
            <a:r>
              <a:rPr sz="1800" dirty="0">
                <a:latin typeface="Calibri"/>
                <a:cs typeface="Calibri"/>
              </a:rPr>
              <a:t> </a:t>
            </a:r>
            <a:r>
              <a:rPr sz="1800" spc="-5" dirty="0">
                <a:latin typeface="Calibri"/>
                <a:cs typeface="Calibri"/>
              </a:rPr>
              <a:t>the</a:t>
            </a:r>
            <a:r>
              <a:rPr sz="1800" spc="15" dirty="0">
                <a:latin typeface="Calibri"/>
                <a:cs typeface="Calibri"/>
              </a:rPr>
              <a:t> </a:t>
            </a:r>
            <a:r>
              <a:rPr sz="1800" spc="-15" dirty="0">
                <a:latin typeface="Calibri"/>
                <a:cs typeface="Calibri"/>
              </a:rPr>
              <a:t>parameters</a:t>
            </a:r>
            <a:r>
              <a:rPr sz="1800" spc="45" dirty="0">
                <a:latin typeface="Calibri"/>
                <a:cs typeface="Calibri"/>
              </a:rPr>
              <a:t> </a:t>
            </a:r>
            <a:r>
              <a:rPr sz="1800" dirty="0">
                <a:latin typeface="Calibri"/>
                <a:cs typeface="Calibri"/>
              </a:rPr>
              <a:t>m and</a:t>
            </a:r>
            <a:r>
              <a:rPr sz="1800" spc="5" dirty="0">
                <a:latin typeface="Calibri"/>
                <a:cs typeface="Calibri"/>
              </a:rPr>
              <a:t> </a:t>
            </a:r>
            <a:r>
              <a:rPr sz="1800" dirty="0">
                <a:latin typeface="Calibri"/>
                <a:cs typeface="Calibri"/>
              </a:rPr>
              <a:t>n</a:t>
            </a:r>
            <a:r>
              <a:rPr sz="1800" spc="10" dirty="0">
                <a:latin typeface="Calibri"/>
                <a:cs typeface="Calibri"/>
              </a:rPr>
              <a:t> </a:t>
            </a:r>
            <a:r>
              <a:rPr sz="1800" dirty="0">
                <a:latin typeface="Calibri"/>
                <a:cs typeface="Calibri"/>
              </a:rPr>
              <a:t>and</a:t>
            </a:r>
            <a:r>
              <a:rPr sz="1800" spc="5" dirty="0">
                <a:latin typeface="Calibri"/>
                <a:cs typeface="Calibri"/>
              </a:rPr>
              <a:t> </a:t>
            </a:r>
            <a:r>
              <a:rPr sz="1800" dirty="0">
                <a:latin typeface="Calibri"/>
                <a:cs typeface="Calibri"/>
              </a:rPr>
              <a:t>the</a:t>
            </a:r>
            <a:r>
              <a:rPr sz="1800" spc="20" dirty="0">
                <a:latin typeface="Calibri"/>
                <a:cs typeface="Calibri"/>
              </a:rPr>
              <a:t> </a:t>
            </a:r>
            <a:r>
              <a:rPr sz="1800" spc="-10" dirty="0">
                <a:latin typeface="Calibri"/>
                <a:cs typeface="Calibri"/>
              </a:rPr>
              <a:t>local</a:t>
            </a:r>
            <a:r>
              <a:rPr sz="1800" spc="5" dirty="0">
                <a:latin typeface="Calibri"/>
                <a:cs typeface="Calibri"/>
              </a:rPr>
              <a:t> </a:t>
            </a:r>
            <a:r>
              <a:rPr sz="1800" spc="-5" dirty="0">
                <a:latin typeface="Calibri"/>
                <a:cs typeface="Calibri"/>
              </a:rPr>
              <a:t>variable</a:t>
            </a:r>
            <a:r>
              <a:rPr sz="1800" spc="25" dirty="0">
                <a:latin typeface="Calibri"/>
                <a:cs typeface="Calibri"/>
              </a:rPr>
              <a:t> </a:t>
            </a:r>
            <a:r>
              <a:rPr sz="1800" b="1" i="1" dirty="0">
                <a:latin typeface="Calibri"/>
                <a:cs typeface="Calibri"/>
              </a:rPr>
              <a:t>i</a:t>
            </a:r>
            <a:r>
              <a:rPr sz="1800" dirty="0">
                <a:latin typeface="Calibri"/>
                <a:cs typeface="Calibri"/>
              </a:rPr>
              <a:t>.</a:t>
            </a:r>
            <a:endParaRPr sz="1800">
              <a:latin typeface="Calibri"/>
              <a:cs typeface="Calibri"/>
            </a:endParaRPr>
          </a:p>
          <a:p>
            <a:pPr marL="299085" indent="-287020">
              <a:lnSpc>
                <a:spcPct val="100000"/>
              </a:lnSpc>
              <a:buFont typeface="Arial MT"/>
              <a:buChar char="•"/>
              <a:tabLst>
                <a:tab pos="299085" algn="l"/>
                <a:tab pos="299720" algn="l"/>
              </a:tabLst>
            </a:pPr>
            <a:r>
              <a:rPr sz="1800" spc="-5" dirty="0">
                <a:latin typeface="Calibri"/>
                <a:cs typeface="Calibri"/>
              </a:rPr>
              <a:t>Notice</a:t>
            </a:r>
            <a:r>
              <a:rPr sz="1800" spc="10" dirty="0">
                <a:latin typeface="Calibri"/>
                <a:cs typeface="Calibri"/>
              </a:rPr>
              <a:t> </a:t>
            </a:r>
            <a:r>
              <a:rPr sz="1800" spc="-5" dirty="0">
                <a:latin typeface="Calibri"/>
                <a:cs typeface="Calibri"/>
              </a:rPr>
              <a:t>that space</a:t>
            </a:r>
            <a:r>
              <a:rPr sz="1800" spc="10" dirty="0">
                <a:latin typeface="Calibri"/>
                <a:cs typeface="Calibri"/>
              </a:rPr>
              <a:t> </a:t>
            </a:r>
            <a:r>
              <a:rPr sz="1800" spc="-5" dirty="0">
                <a:latin typeface="Calibri"/>
                <a:cs typeface="Calibri"/>
              </a:rPr>
              <a:t>once</a:t>
            </a:r>
            <a:r>
              <a:rPr sz="1800" spc="10" dirty="0">
                <a:latin typeface="Calibri"/>
                <a:cs typeface="Calibri"/>
              </a:rPr>
              <a:t> </a:t>
            </a:r>
            <a:r>
              <a:rPr sz="1800" spc="-5" dirty="0">
                <a:latin typeface="Calibri"/>
                <a:cs typeface="Calibri"/>
              </a:rPr>
              <a:t>used by</a:t>
            </a:r>
            <a:r>
              <a:rPr sz="1800" dirty="0">
                <a:latin typeface="Calibri"/>
                <a:cs typeface="Calibri"/>
              </a:rPr>
              <a:t> the</a:t>
            </a:r>
            <a:r>
              <a:rPr sz="1800" spc="10" dirty="0">
                <a:latin typeface="Calibri"/>
                <a:cs typeface="Calibri"/>
              </a:rPr>
              <a:t> </a:t>
            </a:r>
            <a:r>
              <a:rPr sz="1800" spc="-10" dirty="0">
                <a:latin typeface="Calibri"/>
                <a:cs typeface="Calibri"/>
              </a:rPr>
              <a:t>call</a:t>
            </a:r>
            <a:r>
              <a:rPr sz="1800" dirty="0">
                <a:latin typeface="Calibri"/>
                <a:cs typeface="Calibri"/>
              </a:rPr>
              <a:t> </a:t>
            </a:r>
            <a:r>
              <a:rPr sz="1800" spc="-5" dirty="0">
                <a:latin typeface="Calibri"/>
                <a:cs typeface="Calibri"/>
              </a:rPr>
              <a:t>of</a:t>
            </a:r>
            <a:r>
              <a:rPr sz="1800" spc="30" dirty="0">
                <a:latin typeface="Calibri"/>
                <a:cs typeface="Calibri"/>
              </a:rPr>
              <a:t> </a:t>
            </a:r>
            <a:r>
              <a:rPr sz="1800" i="1" dirty="0">
                <a:latin typeface="Calibri"/>
                <a:cs typeface="Calibri"/>
              </a:rPr>
              <a:t>r</a:t>
            </a:r>
            <a:r>
              <a:rPr sz="1800" i="1" spc="-5" dirty="0">
                <a:latin typeface="Calibri"/>
                <a:cs typeface="Calibri"/>
              </a:rPr>
              <a:t> </a:t>
            </a:r>
            <a:r>
              <a:rPr sz="1800" spc="-5" dirty="0">
                <a:latin typeface="Calibri"/>
                <a:cs typeface="Calibri"/>
              </a:rPr>
              <a:t>is</a:t>
            </a:r>
            <a:r>
              <a:rPr sz="1800" dirty="0">
                <a:latin typeface="Calibri"/>
                <a:cs typeface="Calibri"/>
              </a:rPr>
              <a:t> </a:t>
            </a:r>
            <a:r>
              <a:rPr sz="1800" spc="-5" dirty="0">
                <a:latin typeface="Calibri"/>
                <a:cs typeface="Calibri"/>
              </a:rPr>
              <a:t>reused</a:t>
            </a:r>
            <a:r>
              <a:rPr sz="1800" spc="5" dirty="0">
                <a:latin typeface="Calibri"/>
                <a:cs typeface="Calibri"/>
              </a:rPr>
              <a:t> </a:t>
            </a:r>
            <a:r>
              <a:rPr sz="1800" spc="-5" dirty="0">
                <a:latin typeface="Calibri"/>
                <a:cs typeface="Calibri"/>
              </a:rPr>
              <a:t>on</a:t>
            </a:r>
            <a:r>
              <a:rPr sz="1800" spc="15" dirty="0">
                <a:latin typeface="Calibri"/>
                <a:cs typeface="Calibri"/>
              </a:rPr>
              <a:t> </a:t>
            </a:r>
            <a:r>
              <a:rPr sz="1800" dirty="0">
                <a:latin typeface="Calibri"/>
                <a:cs typeface="Calibri"/>
              </a:rPr>
              <a:t>the</a:t>
            </a:r>
            <a:r>
              <a:rPr sz="1800" spc="10" dirty="0">
                <a:latin typeface="Calibri"/>
                <a:cs typeface="Calibri"/>
              </a:rPr>
              <a:t> </a:t>
            </a:r>
            <a:r>
              <a:rPr sz="1800" spc="-10" dirty="0">
                <a:latin typeface="Calibri"/>
                <a:cs typeface="Calibri"/>
              </a:rPr>
              <a:t>stack.</a:t>
            </a:r>
            <a:endParaRPr sz="1800">
              <a:latin typeface="Calibri"/>
              <a:cs typeface="Calibri"/>
            </a:endParaRPr>
          </a:p>
          <a:p>
            <a:pPr marL="299085" indent="-287020">
              <a:lnSpc>
                <a:spcPct val="100000"/>
              </a:lnSpc>
              <a:buFont typeface="Arial MT"/>
              <a:buChar char="•"/>
              <a:tabLst>
                <a:tab pos="299085" algn="l"/>
                <a:tab pos="299720" algn="l"/>
              </a:tabLst>
            </a:pPr>
            <a:r>
              <a:rPr sz="1800" dirty="0">
                <a:latin typeface="Calibri"/>
                <a:cs typeface="Calibri"/>
              </a:rPr>
              <a:t>No</a:t>
            </a:r>
            <a:r>
              <a:rPr sz="1800" spc="-5" dirty="0">
                <a:latin typeface="Calibri"/>
                <a:cs typeface="Calibri"/>
              </a:rPr>
              <a:t> </a:t>
            </a:r>
            <a:r>
              <a:rPr sz="1800" spc="-10" dirty="0">
                <a:latin typeface="Calibri"/>
                <a:cs typeface="Calibri"/>
              </a:rPr>
              <a:t>trace</a:t>
            </a:r>
            <a:r>
              <a:rPr sz="1800" spc="10" dirty="0">
                <a:latin typeface="Calibri"/>
                <a:cs typeface="Calibri"/>
              </a:rPr>
              <a:t> </a:t>
            </a:r>
            <a:r>
              <a:rPr sz="1800" spc="-5" dirty="0">
                <a:latin typeface="Calibri"/>
                <a:cs typeface="Calibri"/>
              </a:rPr>
              <a:t>of</a:t>
            </a:r>
            <a:r>
              <a:rPr sz="1800" spc="15" dirty="0">
                <a:latin typeface="Calibri"/>
                <a:cs typeface="Calibri"/>
              </a:rPr>
              <a:t> </a:t>
            </a:r>
            <a:r>
              <a:rPr sz="1800" spc="-15" dirty="0">
                <a:latin typeface="Calibri"/>
                <a:cs typeface="Calibri"/>
              </a:rPr>
              <a:t>data</a:t>
            </a:r>
            <a:r>
              <a:rPr sz="1800" spc="-5" dirty="0">
                <a:latin typeface="Calibri"/>
                <a:cs typeface="Calibri"/>
              </a:rPr>
              <a:t> local</a:t>
            </a:r>
            <a:r>
              <a:rPr sz="1800" dirty="0">
                <a:latin typeface="Calibri"/>
                <a:cs typeface="Calibri"/>
              </a:rPr>
              <a:t> </a:t>
            </a:r>
            <a:r>
              <a:rPr sz="1800" spc="-10" dirty="0">
                <a:latin typeface="Calibri"/>
                <a:cs typeface="Calibri"/>
              </a:rPr>
              <a:t>to</a:t>
            </a:r>
            <a:r>
              <a:rPr sz="1800" spc="-5" dirty="0">
                <a:latin typeface="Calibri"/>
                <a:cs typeface="Calibri"/>
              </a:rPr>
              <a:t> </a:t>
            </a:r>
            <a:r>
              <a:rPr sz="1800" i="1" dirty="0">
                <a:latin typeface="Calibri"/>
                <a:cs typeface="Calibri"/>
              </a:rPr>
              <a:t>r</a:t>
            </a:r>
            <a:r>
              <a:rPr sz="1800" i="1" spc="5" dirty="0">
                <a:latin typeface="Calibri"/>
                <a:cs typeface="Calibri"/>
              </a:rPr>
              <a:t> </a:t>
            </a:r>
            <a:r>
              <a:rPr sz="1800" spc="-5" dirty="0">
                <a:latin typeface="Calibri"/>
                <a:cs typeface="Calibri"/>
              </a:rPr>
              <a:t>will</a:t>
            </a:r>
            <a:r>
              <a:rPr sz="1800" spc="5" dirty="0">
                <a:latin typeface="Calibri"/>
                <a:cs typeface="Calibri"/>
              </a:rPr>
              <a:t> </a:t>
            </a:r>
            <a:r>
              <a:rPr sz="1800" spc="-5" dirty="0">
                <a:latin typeface="Calibri"/>
                <a:cs typeface="Calibri"/>
              </a:rPr>
              <a:t>be</a:t>
            </a:r>
            <a:r>
              <a:rPr sz="1800" spc="10" dirty="0">
                <a:latin typeface="Calibri"/>
                <a:cs typeface="Calibri"/>
              </a:rPr>
              <a:t> </a:t>
            </a:r>
            <a:r>
              <a:rPr sz="1800" spc="-10" dirty="0">
                <a:latin typeface="Calibri"/>
                <a:cs typeface="Calibri"/>
              </a:rPr>
              <a:t>available</a:t>
            </a:r>
            <a:r>
              <a:rPr sz="1800" spc="-5" dirty="0">
                <a:latin typeface="Calibri"/>
                <a:cs typeface="Calibri"/>
              </a:rPr>
              <a:t> </a:t>
            </a:r>
            <a:r>
              <a:rPr sz="1800" spc="-10" dirty="0">
                <a:latin typeface="Calibri"/>
                <a:cs typeface="Calibri"/>
              </a:rPr>
              <a:t>to</a:t>
            </a:r>
            <a:r>
              <a:rPr sz="1800" dirty="0">
                <a:latin typeface="Calibri"/>
                <a:cs typeface="Calibri"/>
              </a:rPr>
              <a:t> </a:t>
            </a:r>
            <a:r>
              <a:rPr sz="1800" spc="-5" dirty="0">
                <a:latin typeface="Calibri"/>
                <a:cs typeface="Calibri"/>
              </a:rPr>
              <a:t>q(1,9).</a:t>
            </a:r>
            <a:endParaRPr sz="1800">
              <a:latin typeface="Calibri"/>
              <a:cs typeface="Calibri"/>
            </a:endParaRPr>
          </a:p>
          <a:p>
            <a:pPr marL="299085" indent="-287020">
              <a:lnSpc>
                <a:spcPct val="100000"/>
              </a:lnSpc>
              <a:buFont typeface="Arial MT"/>
              <a:buChar char="•"/>
              <a:tabLst>
                <a:tab pos="299085" algn="l"/>
                <a:tab pos="299720" algn="l"/>
              </a:tabLst>
            </a:pPr>
            <a:r>
              <a:rPr sz="1800" spc="-5" dirty="0">
                <a:latin typeface="Calibri"/>
                <a:cs typeface="Calibri"/>
              </a:rPr>
              <a:t>When</a:t>
            </a:r>
            <a:r>
              <a:rPr sz="1800" spc="10" dirty="0">
                <a:latin typeface="Calibri"/>
                <a:cs typeface="Calibri"/>
              </a:rPr>
              <a:t> </a:t>
            </a:r>
            <a:r>
              <a:rPr sz="1800" spc="-5" dirty="0">
                <a:latin typeface="Calibri"/>
                <a:cs typeface="Calibri"/>
              </a:rPr>
              <a:t>q(1,9)</a:t>
            </a:r>
            <a:r>
              <a:rPr sz="1800" spc="25" dirty="0">
                <a:latin typeface="Calibri"/>
                <a:cs typeface="Calibri"/>
              </a:rPr>
              <a:t> </a:t>
            </a:r>
            <a:r>
              <a:rPr sz="1800" spc="-5" dirty="0">
                <a:latin typeface="Calibri"/>
                <a:cs typeface="Calibri"/>
              </a:rPr>
              <a:t>returns,</a:t>
            </a:r>
            <a:r>
              <a:rPr sz="1800" spc="5" dirty="0">
                <a:latin typeface="Calibri"/>
                <a:cs typeface="Calibri"/>
              </a:rPr>
              <a:t> </a:t>
            </a:r>
            <a:r>
              <a:rPr sz="1800" dirty="0">
                <a:latin typeface="Calibri"/>
                <a:cs typeface="Calibri"/>
              </a:rPr>
              <a:t>the </a:t>
            </a:r>
            <a:r>
              <a:rPr sz="1800" spc="-10" dirty="0">
                <a:latin typeface="Calibri"/>
                <a:cs typeface="Calibri"/>
              </a:rPr>
              <a:t>stack</a:t>
            </a:r>
            <a:r>
              <a:rPr sz="1800" dirty="0">
                <a:latin typeface="Calibri"/>
                <a:cs typeface="Calibri"/>
              </a:rPr>
              <a:t> </a:t>
            </a:r>
            <a:r>
              <a:rPr sz="1800" spc="-10" dirty="0">
                <a:latin typeface="Calibri"/>
                <a:cs typeface="Calibri"/>
              </a:rPr>
              <a:t>again</a:t>
            </a:r>
            <a:r>
              <a:rPr sz="1800" spc="5" dirty="0">
                <a:latin typeface="Calibri"/>
                <a:cs typeface="Calibri"/>
              </a:rPr>
              <a:t> </a:t>
            </a:r>
            <a:r>
              <a:rPr sz="1800" spc="-5" dirty="0">
                <a:latin typeface="Calibri"/>
                <a:cs typeface="Calibri"/>
              </a:rPr>
              <a:t>has</a:t>
            </a:r>
            <a:r>
              <a:rPr sz="1800" spc="5" dirty="0">
                <a:latin typeface="Calibri"/>
                <a:cs typeface="Calibri"/>
              </a:rPr>
              <a:t> </a:t>
            </a:r>
            <a:r>
              <a:rPr sz="1800" spc="-5" dirty="0">
                <a:latin typeface="Calibri"/>
                <a:cs typeface="Calibri"/>
              </a:rPr>
              <a:t>only</a:t>
            </a:r>
            <a:r>
              <a:rPr sz="1800" spc="15" dirty="0">
                <a:latin typeface="Calibri"/>
                <a:cs typeface="Calibri"/>
              </a:rPr>
              <a:t> </a:t>
            </a:r>
            <a:r>
              <a:rPr sz="1800" dirty="0">
                <a:latin typeface="Calibri"/>
                <a:cs typeface="Calibri"/>
              </a:rPr>
              <a:t>the </a:t>
            </a:r>
            <a:r>
              <a:rPr sz="1800" spc="-10" dirty="0">
                <a:latin typeface="Calibri"/>
                <a:cs typeface="Calibri"/>
              </a:rPr>
              <a:t>activation</a:t>
            </a:r>
            <a:r>
              <a:rPr sz="1800" spc="10" dirty="0">
                <a:latin typeface="Calibri"/>
                <a:cs typeface="Calibri"/>
              </a:rPr>
              <a:t> </a:t>
            </a:r>
            <a:r>
              <a:rPr sz="1800" spc="-15" dirty="0">
                <a:latin typeface="Calibri"/>
                <a:cs typeface="Calibri"/>
              </a:rPr>
              <a:t>record</a:t>
            </a:r>
            <a:r>
              <a:rPr sz="1800" spc="25" dirty="0">
                <a:latin typeface="Calibri"/>
                <a:cs typeface="Calibri"/>
              </a:rPr>
              <a:t> </a:t>
            </a:r>
            <a:r>
              <a:rPr sz="1800" spc="-15" dirty="0">
                <a:latin typeface="Calibri"/>
                <a:cs typeface="Calibri"/>
              </a:rPr>
              <a:t>for</a:t>
            </a:r>
            <a:r>
              <a:rPr sz="1800" spc="-5" dirty="0">
                <a:latin typeface="Calibri"/>
                <a:cs typeface="Calibri"/>
              </a:rPr>
              <a:t> main.</a:t>
            </a:r>
            <a:endParaRPr sz="1800">
              <a:latin typeface="Calibri"/>
              <a:cs typeface="Calibri"/>
            </a:endParaRPr>
          </a:p>
          <a:p>
            <a:pPr marL="299085" indent="-287020">
              <a:lnSpc>
                <a:spcPct val="100000"/>
              </a:lnSpc>
              <a:buFont typeface="Arial MT"/>
              <a:buChar char="•"/>
              <a:tabLst>
                <a:tab pos="299085" algn="l"/>
                <a:tab pos="299720" algn="l"/>
              </a:tabLst>
            </a:pPr>
            <a:r>
              <a:rPr sz="1800" dirty="0">
                <a:latin typeface="Calibri"/>
                <a:cs typeface="Calibri"/>
              </a:rPr>
              <a:t>A</a:t>
            </a:r>
            <a:r>
              <a:rPr sz="1800" spc="-15" dirty="0">
                <a:latin typeface="Calibri"/>
                <a:cs typeface="Calibri"/>
              </a:rPr>
              <a:t> </a:t>
            </a:r>
            <a:r>
              <a:rPr sz="1800" spc="-10" dirty="0">
                <a:latin typeface="Calibri"/>
                <a:cs typeface="Calibri"/>
              </a:rPr>
              <a:t>recursive </a:t>
            </a:r>
            <a:r>
              <a:rPr sz="1800" spc="-5" dirty="0">
                <a:latin typeface="Calibri"/>
                <a:cs typeface="Calibri"/>
              </a:rPr>
              <a:t>call</a:t>
            </a:r>
            <a:r>
              <a:rPr sz="1800" dirty="0">
                <a:latin typeface="Calibri"/>
                <a:cs typeface="Calibri"/>
              </a:rPr>
              <a:t> </a:t>
            </a:r>
            <a:r>
              <a:rPr sz="1800" spc="-10" dirty="0">
                <a:latin typeface="Calibri"/>
                <a:cs typeface="Calibri"/>
              </a:rPr>
              <a:t>to</a:t>
            </a:r>
            <a:r>
              <a:rPr sz="1800" spc="-20" dirty="0">
                <a:latin typeface="Calibri"/>
                <a:cs typeface="Calibri"/>
              </a:rPr>
              <a:t> </a:t>
            </a:r>
            <a:r>
              <a:rPr sz="1800" spc="-5" dirty="0">
                <a:latin typeface="Calibri"/>
                <a:cs typeface="Calibri"/>
              </a:rPr>
              <a:t>q(1,3)</a:t>
            </a:r>
            <a:r>
              <a:rPr sz="1800" spc="20" dirty="0">
                <a:latin typeface="Calibri"/>
                <a:cs typeface="Calibri"/>
              </a:rPr>
              <a:t> </a:t>
            </a:r>
            <a:r>
              <a:rPr sz="1800" spc="-10" dirty="0">
                <a:latin typeface="Calibri"/>
                <a:cs typeface="Calibri"/>
              </a:rPr>
              <a:t>was </a:t>
            </a:r>
            <a:r>
              <a:rPr sz="1800" dirty="0">
                <a:latin typeface="Calibri"/>
                <a:cs typeface="Calibri"/>
              </a:rPr>
              <a:t>made.</a:t>
            </a:r>
            <a:endParaRPr sz="1800">
              <a:latin typeface="Calibri"/>
              <a:cs typeface="Calibri"/>
            </a:endParaRPr>
          </a:p>
          <a:p>
            <a:pPr marL="299085" indent="-287020">
              <a:lnSpc>
                <a:spcPct val="100000"/>
              </a:lnSpc>
              <a:buFont typeface="Arial MT"/>
              <a:buChar char="•"/>
              <a:tabLst>
                <a:tab pos="299085" algn="l"/>
                <a:tab pos="299720" algn="l"/>
              </a:tabLst>
            </a:pPr>
            <a:r>
              <a:rPr sz="1800" spc="-10" dirty="0">
                <a:latin typeface="Calibri"/>
                <a:cs typeface="Calibri"/>
              </a:rPr>
              <a:t>Activations</a:t>
            </a:r>
            <a:r>
              <a:rPr sz="1800" dirty="0">
                <a:latin typeface="Calibri"/>
                <a:cs typeface="Calibri"/>
              </a:rPr>
              <a:t> </a:t>
            </a:r>
            <a:r>
              <a:rPr sz="1800" spc="-5" dirty="0">
                <a:latin typeface="Calibri"/>
                <a:cs typeface="Calibri"/>
              </a:rPr>
              <a:t>p(1,3)</a:t>
            </a:r>
            <a:r>
              <a:rPr sz="1800" spc="25" dirty="0">
                <a:latin typeface="Calibri"/>
                <a:cs typeface="Calibri"/>
              </a:rPr>
              <a:t> </a:t>
            </a:r>
            <a:r>
              <a:rPr sz="1800" dirty="0">
                <a:latin typeface="Calibri"/>
                <a:cs typeface="Calibri"/>
              </a:rPr>
              <a:t>and</a:t>
            </a:r>
            <a:r>
              <a:rPr sz="1800" spc="5" dirty="0">
                <a:latin typeface="Calibri"/>
                <a:cs typeface="Calibri"/>
              </a:rPr>
              <a:t> </a:t>
            </a:r>
            <a:r>
              <a:rPr sz="1800" spc="-5" dirty="0">
                <a:latin typeface="Calibri"/>
                <a:cs typeface="Calibri"/>
              </a:rPr>
              <a:t>q(1,0)</a:t>
            </a:r>
            <a:r>
              <a:rPr sz="1800" spc="35" dirty="0">
                <a:latin typeface="Calibri"/>
                <a:cs typeface="Calibri"/>
              </a:rPr>
              <a:t> </a:t>
            </a:r>
            <a:r>
              <a:rPr sz="1800" spc="-10" dirty="0">
                <a:latin typeface="Calibri"/>
                <a:cs typeface="Calibri"/>
              </a:rPr>
              <a:t>have</a:t>
            </a:r>
            <a:r>
              <a:rPr sz="1800" spc="-5" dirty="0">
                <a:latin typeface="Calibri"/>
                <a:cs typeface="Calibri"/>
              </a:rPr>
              <a:t> </a:t>
            </a:r>
            <a:r>
              <a:rPr sz="1800" dirty="0">
                <a:latin typeface="Calibri"/>
                <a:cs typeface="Calibri"/>
              </a:rPr>
              <a:t>begun</a:t>
            </a:r>
            <a:r>
              <a:rPr sz="1800" spc="10" dirty="0">
                <a:latin typeface="Calibri"/>
                <a:cs typeface="Calibri"/>
              </a:rPr>
              <a:t> </a:t>
            </a:r>
            <a:r>
              <a:rPr sz="1800" dirty="0">
                <a:latin typeface="Calibri"/>
                <a:cs typeface="Calibri"/>
              </a:rPr>
              <a:t>and</a:t>
            </a:r>
            <a:r>
              <a:rPr sz="1800" spc="10" dirty="0">
                <a:latin typeface="Calibri"/>
                <a:cs typeface="Calibri"/>
              </a:rPr>
              <a:t> </a:t>
            </a:r>
            <a:r>
              <a:rPr sz="1800" dirty="0">
                <a:latin typeface="Calibri"/>
                <a:cs typeface="Calibri"/>
              </a:rPr>
              <a:t>ended</a:t>
            </a:r>
            <a:r>
              <a:rPr sz="1800" spc="10" dirty="0">
                <a:latin typeface="Calibri"/>
                <a:cs typeface="Calibri"/>
              </a:rPr>
              <a:t> </a:t>
            </a:r>
            <a:r>
              <a:rPr sz="1800" spc="-5" dirty="0">
                <a:latin typeface="Calibri"/>
                <a:cs typeface="Calibri"/>
              </a:rPr>
              <a:t>during</a:t>
            </a:r>
            <a:r>
              <a:rPr sz="1800" spc="15" dirty="0">
                <a:latin typeface="Calibri"/>
                <a:cs typeface="Calibri"/>
              </a:rPr>
              <a:t> </a:t>
            </a:r>
            <a:r>
              <a:rPr sz="1800" dirty="0">
                <a:latin typeface="Calibri"/>
                <a:cs typeface="Calibri"/>
              </a:rPr>
              <a:t>the</a:t>
            </a:r>
            <a:r>
              <a:rPr sz="1800" spc="15" dirty="0">
                <a:latin typeface="Calibri"/>
                <a:cs typeface="Calibri"/>
              </a:rPr>
              <a:t> </a:t>
            </a:r>
            <a:r>
              <a:rPr sz="1800" spc="-10" dirty="0">
                <a:latin typeface="Calibri"/>
                <a:cs typeface="Calibri"/>
              </a:rPr>
              <a:t>lifetime</a:t>
            </a:r>
            <a:r>
              <a:rPr sz="1800" spc="25" dirty="0">
                <a:latin typeface="Calibri"/>
                <a:cs typeface="Calibri"/>
              </a:rPr>
              <a:t> </a:t>
            </a:r>
            <a:r>
              <a:rPr sz="1800" spc="-5" dirty="0">
                <a:latin typeface="Calibri"/>
                <a:cs typeface="Calibri"/>
              </a:rPr>
              <a:t>of q(l,3),</a:t>
            </a:r>
            <a:r>
              <a:rPr sz="1800" spc="40" dirty="0">
                <a:latin typeface="Calibri"/>
                <a:cs typeface="Calibri"/>
              </a:rPr>
              <a:t> </a:t>
            </a:r>
            <a:r>
              <a:rPr sz="1800" spc="-5" dirty="0">
                <a:latin typeface="Calibri"/>
                <a:cs typeface="Calibri"/>
              </a:rPr>
              <a:t>leaving</a:t>
            </a:r>
            <a:r>
              <a:rPr sz="1800" dirty="0">
                <a:latin typeface="Calibri"/>
                <a:cs typeface="Calibri"/>
              </a:rPr>
              <a:t> the</a:t>
            </a:r>
            <a:r>
              <a:rPr sz="1800" spc="10" dirty="0">
                <a:latin typeface="Calibri"/>
                <a:cs typeface="Calibri"/>
              </a:rPr>
              <a:t> </a:t>
            </a:r>
            <a:r>
              <a:rPr sz="1800" spc="-10" dirty="0">
                <a:latin typeface="Calibri"/>
                <a:cs typeface="Calibri"/>
              </a:rPr>
              <a:t>activation</a:t>
            </a:r>
            <a:r>
              <a:rPr sz="1800" spc="10" dirty="0">
                <a:latin typeface="Calibri"/>
                <a:cs typeface="Calibri"/>
              </a:rPr>
              <a:t> </a:t>
            </a:r>
            <a:r>
              <a:rPr sz="1800" spc="-15" dirty="0">
                <a:latin typeface="Calibri"/>
                <a:cs typeface="Calibri"/>
              </a:rPr>
              <a:t>record</a:t>
            </a:r>
            <a:r>
              <a:rPr sz="1800" spc="10" dirty="0">
                <a:latin typeface="Calibri"/>
                <a:cs typeface="Calibri"/>
              </a:rPr>
              <a:t> </a:t>
            </a:r>
            <a:r>
              <a:rPr sz="1800" spc="-15" dirty="0">
                <a:latin typeface="Calibri"/>
                <a:cs typeface="Calibri"/>
              </a:rPr>
              <a:t>for</a:t>
            </a:r>
            <a:r>
              <a:rPr sz="1800" spc="5" dirty="0">
                <a:latin typeface="Calibri"/>
                <a:cs typeface="Calibri"/>
              </a:rPr>
              <a:t> </a:t>
            </a:r>
            <a:r>
              <a:rPr sz="1800" dirty="0">
                <a:latin typeface="Calibri"/>
                <a:cs typeface="Calibri"/>
              </a:rPr>
              <a:t>q(l,3)</a:t>
            </a:r>
            <a:r>
              <a:rPr sz="1800" spc="25" dirty="0">
                <a:latin typeface="Calibri"/>
                <a:cs typeface="Calibri"/>
              </a:rPr>
              <a:t> </a:t>
            </a:r>
            <a:r>
              <a:rPr sz="1800" spc="-5" dirty="0">
                <a:latin typeface="Calibri"/>
                <a:cs typeface="Calibri"/>
              </a:rPr>
              <a:t>on</a:t>
            </a:r>
            <a:endParaRPr sz="1800">
              <a:latin typeface="Calibri"/>
              <a:cs typeface="Calibri"/>
            </a:endParaRPr>
          </a:p>
        </p:txBody>
      </p:sp>
      <p:sp>
        <p:nvSpPr>
          <p:cNvPr id="8" name="object 8"/>
          <p:cNvSpPr txBox="1"/>
          <p:nvPr/>
        </p:nvSpPr>
        <p:spPr>
          <a:xfrm>
            <a:off x="703275" y="6295135"/>
            <a:ext cx="340995" cy="300355"/>
          </a:xfrm>
          <a:prstGeom prst="rect">
            <a:avLst/>
          </a:prstGeom>
        </p:spPr>
        <p:txBody>
          <a:bodyPr vert="horz" wrap="square" lIns="0" tIns="12700" rIns="0" bIns="0" rtlCol="0">
            <a:spAutoFit/>
          </a:bodyPr>
          <a:lstStyle/>
          <a:p>
            <a:pPr marL="12700">
              <a:lnSpc>
                <a:spcPct val="100000"/>
              </a:lnSpc>
              <a:spcBef>
                <a:spcPts val="100"/>
              </a:spcBef>
            </a:pPr>
            <a:r>
              <a:rPr sz="1800" spc="-20" dirty="0">
                <a:latin typeface="Calibri"/>
                <a:cs typeface="Calibri"/>
              </a:rPr>
              <a:t>t</a:t>
            </a:r>
            <a:r>
              <a:rPr sz="1800" spc="-5" dirty="0">
                <a:latin typeface="Calibri"/>
                <a:cs typeface="Calibri"/>
              </a:rPr>
              <a:t>op</a:t>
            </a:r>
            <a:endParaRPr sz="1800">
              <a:latin typeface="Calibri"/>
              <a:cs typeface="Calibri"/>
            </a:endParaRPr>
          </a:p>
        </p:txBody>
      </p:sp>
      <p:pic>
        <p:nvPicPr>
          <p:cNvPr id="9" name="object 9"/>
          <p:cNvPicPr/>
          <p:nvPr/>
        </p:nvPicPr>
        <p:blipFill>
          <a:blip r:embed="rId4" cstate="print"/>
          <a:stretch>
            <a:fillRect/>
          </a:stretch>
        </p:blipFill>
        <p:spPr>
          <a:xfrm>
            <a:off x="2035860" y="139962"/>
            <a:ext cx="3640124" cy="4058903"/>
          </a:xfrm>
          <a:prstGeom prst="rect">
            <a:avLst/>
          </a:prstGeom>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xfrm>
            <a:off x="5433821" y="6464985"/>
            <a:ext cx="1323340"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US" spc="-5"/>
              <a:t>Prepared</a:t>
            </a:r>
            <a:r>
              <a:rPr lang="en-US" spc="-55"/>
              <a:t> </a:t>
            </a:r>
            <a:r>
              <a:rPr lang="en-US"/>
              <a:t>by</a:t>
            </a:r>
            <a:r>
              <a:rPr lang="en-US" spc="-40"/>
              <a:t> </a:t>
            </a:r>
            <a:r>
              <a:rPr lang="en-US"/>
              <a:t>R</a:t>
            </a:r>
            <a:r>
              <a:rPr lang="en-US" spc="-5"/>
              <a:t> </a:t>
            </a:r>
            <a:r>
              <a:rPr lang="en-US"/>
              <a:t>I</a:t>
            </a:r>
            <a:r>
              <a:rPr lang="en-US" spc="-25"/>
              <a:t> </a:t>
            </a:r>
            <a:r>
              <a:rPr lang="en-US"/>
              <a:t>Minu</a:t>
            </a:r>
            <a:endParaRPr dirty="0"/>
          </a:p>
        </p:txBody>
      </p:sp>
      <p:sp>
        <p:nvSpPr>
          <p:cNvPr id="5" name="object 5"/>
          <p:cNvSpPr txBox="1">
            <a:spLocks noGrp="1"/>
          </p:cNvSpPr>
          <p:nvPr>
            <p:ph type="sldNum" sz="quarter" idx="7"/>
          </p:nvPr>
        </p:nvSpPr>
        <p:spPr>
          <a:xfrm>
            <a:off x="11007597" y="6393341"/>
            <a:ext cx="292734" cy="27432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8425">
              <a:lnSpc>
                <a:spcPts val="1240"/>
              </a:lnSpc>
            </a:pPr>
            <a:fld id="{81D60167-4931-47E6-BA6A-407CBD079E47}" type="slidenum">
              <a:rPr lang="en-IN" smtClean="0"/>
              <a:pPr marL="98425">
                <a:lnSpc>
                  <a:spcPts val="1240"/>
                </a:lnSpc>
              </a:pPr>
              <a:t>109</a:t>
            </a:fld>
            <a:endParaRPr dirty="0"/>
          </a:p>
        </p:txBody>
      </p:sp>
      <p:sp>
        <p:nvSpPr>
          <p:cNvPr id="2" name="object 2"/>
          <p:cNvSpPr txBox="1">
            <a:spLocks noGrp="1"/>
          </p:cNvSpPr>
          <p:nvPr>
            <p:ph type="title"/>
          </p:nvPr>
        </p:nvSpPr>
        <p:spPr>
          <a:xfrm>
            <a:off x="916939" y="609676"/>
            <a:ext cx="3978275" cy="697230"/>
          </a:xfrm>
          <a:prstGeom prst="rect">
            <a:avLst/>
          </a:prstGeom>
        </p:spPr>
        <p:txBody>
          <a:bodyPr vert="horz" wrap="square" lIns="0" tIns="13335" rIns="0" bIns="0" rtlCol="0">
            <a:spAutoFit/>
          </a:bodyPr>
          <a:lstStyle/>
          <a:p>
            <a:pPr marL="12700">
              <a:lnSpc>
                <a:spcPct val="100000"/>
              </a:lnSpc>
              <a:spcBef>
                <a:spcPts val="105"/>
              </a:spcBef>
            </a:pPr>
            <a:r>
              <a:rPr sz="4400" spc="-25" dirty="0"/>
              <a:t>Calling</a:t>
            </a:r>
            <a:r>
              <a:rPr sz="4400" spc="-155" dirty="0"/>
              <a:t> </a:t>
            </a:r>
            <a:r>
              <a:rPr sz="4400" spc="-35" dirty="0"/>
              <a:t>Sequences</a:t>
            </a:r>
            <a:endParaRPr sz="4400"/>
          </a:p>
        </p:txBody>
      </p:sp>
      <p:sp>
        <p:nvSpPr>
          <p:cNvPr id="3" name="object 3"/>
          <p:cNvSpPr txBox="1"/>
          <p:nvPr/>
        </p:nvSpPr>
        <p:spPr>
          <a:xfrm>
            <a:off x="916939" y="1706841"/>
            <a:ext cx="10344785" cy="2734310"/>
          </a:xfrm>
          <a:prstGeom prst="rect">
            <a:avLst/>
          </a:prstGeom>
        </p:spPr>
        <p:txBody>
          <a:bodyPr vert="horz" wrap="square" lIns="0" tIns="98425" rIns="0" bIns="0" rtlCol="0">
            <a:spAutoFit/>
          </a:bodyPr>
          <a:lstStyle/>
          <a:p>
            <a:pPr marL="241300" indent="-228600">
              <a:lnSpc>
                <a:spcPct val="100000"/>
              </a:lnSpc>
              <a:spcBef>
                <a:spcPts val="775"/>
              </a:spcBef>
              <a:buFont typeface="Arial MT"/>
              <a:buChar char="•"/>
              <a:tabLst>
                <a:tab pos="241300" algn="l"/>
                <a:tab pos="5624830" algn="l"/>
              </a:tabLst>
            </a:pPr>
            <a:r>
              <a:rPr sz="2800" b="1" spc="-10" dirty="0">
                <a:solidFill>
                  <a:srgbClr val="FF0000"/>
                </a:solidFill>
                <a:latin typeface="Calibri"/>
                <a:cs typeface="Calibri"/>
              </a:rPr>
              <a:t>Procedure</a:t>
            </a:r>
            <a:r>
              <a:rPr sz="2800" b="1" spc="40" dirty="0">
                <a:solidFill>
                  <a:srgbClr val="FF0000"/>
                </a:solidFill>
                <a:latin typeface="Calibri"/>
                <a:cs typeface="Calibri"/>
              </a:rPr>
              <a:t> </a:t>
            </a:r>
            <a:r>
              <a:rPr sz="2800" b="1" spc="-5" dirty="0">
                <a:solidFill>
                  <a:srgbClr val="FF0000"/>
                </a:solidFill>
                <a:latin typeface="Calibri"/>
                <a:cs typeface="Calibri"/>
              </a:rPr>
              <a:t>calls</a:t>
            </a:r>
            <a:r>
              <a:rPr sz="2800" b="1" spc="-25" dirty="0">
                <a:solidFill>
                  <a:srgbClr val="FF0000"/>
                </a:solidFill>
                <a:latin typeface="Calibri"/>
                <a:cs typeface="Calibri"/>
              </a:rPr>
              <a:t> </a:t>
            </a:r>
            <a:r>
              <a:rPr sz="2800" spc="-15" dirty="0">
                <a:latin typeface="Calibri"/>
                <a:cs typeface="Calibri"/>
              </a:rPr>
              <a:t>are</a:t>
            </a:r>
            <a:r>
              <a:rPr sz="2800" spc="5" dirty="0">
                <a:latin typeface="Calibri"/>
                <a:cs typeface="Calibri"/>
              </a:rPr>
              <a:t> </a:t>
            </a:r>
            <a:r>
              <a:rPr sz="2800" spc="-10" dirty="0">
                <a:latin typeface="Calibri"/>
                <a:cs typeface="Calibri"/>
              </a:rPr>
              <a:t>implemented</a:t>
            </a:r>
            <a:r>
              <a:rPr sz="2800" spc="25" dirty="0">
                <a:latin typeface="Calibri"/>
                <a:cs typeface="Calibri"/>
              </a:rPr>
              <a:t> </a:t>
            </a:r>
            <a:r>
              <a:rPr sz="2800" spc="-15" dirty="0">
                <a:latin typeface="Calibri"/>
                <a:cs typeface="Calibri"/>
              </a:rPr>
              <a:t>by	</a:t>
            </a:r>
            <a:r>
              <a:rPr sz="2800" spc="-10" dirty="0">
                <a:latin typeface="Calibri"/>
                <a:cs typeface="Calibri"/>
              </a:rPr>
              <a:t>calling</a:t>
            </a:r>
            <a:r>
              <a:rPr sz="2800" spc="-5" dirty="0">
                <a:latin typeface="Calibri"/>
                <a:cs typeface="Calibri"/>
              </a:rPr>
              <a:t> </a:t>
            </a:r>
            <a:r>
              <a:rPr sz="2800" spc="-10" dirty="0">
                <a:latin typeface="Calibri"/>
                <a:cs typeface="Calibri"/>
              </a:rPr>
              <a:t>sequences</a:t>
            </a:r>
            <a:endParaRPr sz="2800">
              <a:latin typeface="Calibri"/>
              <a:cs typeface="Calibri"/>
            </a:endParaRPr>
          </a:p>
          <a:p>
            <a:pPr marL="241300" marR="5080" indent="-228600">
              <a:lnSpc>
                <a:spcPts val="3020"/>
              </a:lnSpc>
              <a:spcBef>
                <a:spcPts val="1060"/>
              </a:spcBef>
              <a:buFont typeface="Arial MT"/>
              <a:buChar char="•"/>
              <a:tabLst>
                <a:tab pos="321945" algn="l"/>
                <a:tab pos="322580" algn="l"/>
              </a:tabLst>
            </a:pPr>
            <a:r>
              <a:rPr dirty="0"/>
              <a:t>	</a:t>
            </a:r>
            <a:r>
              <a:rPr sz="2800" spc="-5" dirty="0">
                <a:latin typeface="Calibri"/>
                <a:cs typeface="Calibri"/>
              </a:rPr>
              <a:t>It </a:t>
            </a:r>
            <a:r>
              <a:rPr sz="2800" spc="-15" dirty="0">
                <a:latin typeface="Calibri"/>
                <a:cs typeface="Calibri"/>
              </a:rPr>
              <a:t>consists</a:t>
            </a:r>
            <a:r>
              <a:rPr sz="2800" spc="35" dirty="0">
                <a:latin typeface="Calibri"/>
                <a:cs typeface="Calibri"/>
              </a:rPr>
              <a:t> </a:t>
            </a:r>
            <a:r>
              <a:rPr sz="2800" spc="-5" dirty="0">
                <a:latin typeface="Calibri"/>
                <a:cs typeface="Calibri"/>
              </a:rPr>
              <a:t>of </a:t>
            </a:r>
            <a:r>
              <a:rPr sz="2800" spc="-10" dirty="0">
                <a:latin typeface="Calibri"/>
                <a:cs typeface="Calibri"/>
              </a:rPr>
              <a:t>code</a:t>
            </a:r>
            <a:r>
              <a:rPr sz="2800" spc="5" dirty="0">
                <a:latin typeface="Calibri"/>
                <a:cs typeface="Calibri"/>
              </a:rPr>
              <a:t> </a:t>
            </a:r>
            <a:r>
              <a:rPr sz="2800" spc="-10" dirty="0">
                <a:latin typeface="Calibri"/>
                <a:cs typeface="Calibri"/>
              </a:rPr>
              <a:t>that</a:t>
            </a:r>
            <a:r>
              <a:rPr sz="2800" dirty="0">
                <a:latin typeface="Calibri"/>
                <a:cs typeface="Calibri"/>
              </a:rPr>
              <a:t> </a:t>
            </a:r>
            <a:r>
              <a:rPr sz="2800" spc="-10" dirty="0">
                <a:latin typeface="Calibri"/>
                <a:cs typeface="Calibri"/>
              </a:rPr>
              <a:t>allocates </a:t>
            </a:r>
            <a:r>
              <a:rPr sz="2800" spc="-5" dirty="0">
                <a:latin typeface="Calibri"/>
                <a:cs typeface="Calibri"/>
              </a:rPr>
              <a:t>an</a:t>
            </a:r>
            <a:r>
              <a:rPr sz="2800" spc="10" dirty="0">
                <a:latin typeface="Calibri"/>
                <a:cs typeface="Calibri"/>
              </a:rPr>
              <a:t> </a:t>
            </a:r>
            <a:r>
              <a:rPr sz="2800" spc="-10" dirty="0">
                <a:latin typeface="Calibri"/>
                <a:cs typeface="Calibri"/>
              </a:rPr>
              <a:t>activation </a:t>
            </a:r>
            <a:r>
              <a:rPr sz="2800" spc="-20" dirty="0">
                <a:latin typeface="Calibri"/>
                <a:cs typeface="Calibri"/>
              </a:rPr>
              <a:t>record</a:t>
            </a:r>
            <a:r>
              <a:rPr sz="2800" spc="5" dirty="0">
                <a:latin typeface="Calibri"/>
                <a:cs typeface="Calibri"/>
              </a:rPr>
              <a:t> </a:t>
            </a:r>
            <a:r>
              <a:rPr sz="2800" spc="-5" dirty="0">
                <a:latin typeface="Calibri"/>
                <a:cs typeface="Calibri"/>
              </a:rPr>
              <a:t>on</a:t>
            </a:r>
            <a:r>
              <a:rPr sz="2800" spc="10" dirty="0">
                <a:latin typeface="Calibri"/>
                <a:cs typeface="Calibri"/>
              </a:rPr>
              <a:t> </a:t>
            </a:r>
            <a:r>
              <a:rPr sz="2800" spc="-5" dirty="0">
                <a:latin typeface="Calibri"/>
                <a:cs typeface="Calibri"/>
              </a:rPr>
              <a:t>the </a:t>
            </a:r>
            <a:r>
              <a:rPr sz="2800" spc="-20" dirty="0">
                <a:latin typeface="Calibri"/>
                <a:cs typeface="Calibri"/>
              </a:rPr>
              <a:t>stack</a:t>
            </a:r>
            <a:r>
              <a:rPr sz="2800" spc="25" dirty="0">
                <a:latin typeface="Calibri"/>
                <a:cs typeface="Calibri"/>
              </a:rPr>
              <a:t> </a:t>
            </a:r>
            <a:r>
              <a:rPr sz="2800" spc="-5" dirty="0">
                <a:latin typeface="Calibri"/>
                <a:cs typeface="Calibri"/>
              </a:rPr>
              <a:t>and </a:t>
            </a:r>
            <a:r>
              <a:rPr sz="2800" spc="-620" dirty="0">
                <a:latin typeface="Calibri"/>
                <a:cs typeface="Calibri"/>
              </a:rPr>
              <a:t> </a:t>
            </a:r>
            <a:r>
              <a:rPr sz="2800" spc="-20" dirty="0">
                <a:latin typeface="Calibri"/>
                <a:cs typeface="Calibri"/>
              </a:rPr>
              <a:t>enters</a:t>
            </a:r>
            <a:r>
              <a:rPr sz="2800" spc="10" dirty="0">
                <a:latin typeface="Calibri"/>
                <a:cs typeface="Calibri"/>
              </a:rPr>
              <a:t> </a:t>
            </a:r>
            <a:r>
              <a:rPr sz="2800" spc="-15" dirty="0">
                <a:latin typeface="Calibri"/>
                <a:cs typeface="Calibri"/>
              </a:rPr>
              <a:t>information</a:t>
            </a:r>
            <a:r>
              <a:rPr sz="2800" spc="-20" dirty="0">
                <a:latin typeface="Calibri"/>
                <a:cs typeface="Calibri"/>
              </a:rPr>
              <a:t> into</a:t>
            </a:r>
            <a:r>
              <a:rPr sz="2800" spc="10" dirty="0">
                <a:latin typeface="Calibri"/>
                <a:cs typeface="Calibri"/>
              </a:rPr>
              <a:t> </a:t>
            </a:r>
            <a:r>
              <a:rPr sz="2800" spc="-5" dirty="0">
                <a:latin typeface="Calibri"/>
                <a:cs typeface="Calibri"/>
              </a:rPr>
              <a:t>its</a:t>
            </a:r>
            <a:r>
              <a:rPr sz="2800" spc="5" dirty="0">
                <a:latin typeface="Calibri"/>
                <a:cs typeface="Calibri"/>
              </a:rPr>
              <a:t> </a:t>
            </a:r>
            <a:r>
              <a:rPr sz="2800" spc="-10" dirty="0">
                <a:latin typeface="Calibri"/>
                <a:cs typeface="Calibri"/>
              </a:rPr>
              <a:t>fields</a:t>
            </a:r>
            <a:endParaRPr sz="2800">
              <a:latin typeface="Calibri"/>
              <a:cs typeface="Calibri"/>
            </a:endParaRPr>
          </a:p>
          <a:p>
            <a:pPr marL="241300" indent="-228600">
              <a:lnSpc>
                <a:spcPct val="100000"/>
              </a:lnSpc>
              <a:spcBef>
                <a:spcPts val="620"/>
              </a:spcBef>
              <a:buFont typeface="Arial MT"/>
              <a:buChar char="•"/>
              <a:tabLst>
                <a:tab pos="241300" algn="l"/>
              </a:tabLst>
            </a:pPr>
            <a:r>
              <a:rPr sz="2800" spc="-5" dirty="0">
                <a:latin typeface="Calibri"/>
                <a:cs typeface="Calibri"/>
              </a:rPr>
              <a:t>The</a:t>
            </a:r>
            <a:r>
              <a:rPr sz="2800" spc="5" dirty="0">
                <a:latin typeface="Calibri"/>
                <a:cs typeface="Calibri"/>
              </a:rPr>
              <a:t> </a:t>
            </a:r>
            <a:r>
              <a:rPr sz="2800" spc="-10" dirty="0">
                <a:latin typeface="Calibri"/>
                <a:cs typeface="Calibri"/>
              </a:rPr>
              <a:t>code</a:t>
            </a:r>
            <a:r>
              <a:rPr sz="2800" spc="15" dirty="0">
                <a:latin typeface="Calibri"/>
                <a:cs typeface="Calibri"/>
              </a:rPr>
              <a:t> </a:t>
            </a:r>
            <a:r>
              <a:rPr sz="2800" spc="-5" dirty="0">
                <a:latin typeface="Calibri"/>
                <a:cs typeface="Calibri"/>
              </a:rPr>
              <a:t>in</a:t>
            </a:r>
            <a:r>
              <a:rPr sz="2800" spc="10" dirty="0">
                <a:latin typeface="Calibri"/>
                <a:cs typeface="Calibri"/>
              </a:rPr>
              <a:t> </a:t>
            </a:r>
            <a:r>
              <a:rPr sz="2800" spc="-5" dirty="0">
                <a:latin typeface="Calibri"/>
                <a:cs typeface="Calibri"/>
              </a:rPr>
              <a:t>a</a:t>
            </a:r>
            <a:r>
              <a:rPr sz="2800" spc="10" dirty="0">
                <a:latin typeface="Calibri"/>
                <a:cs typeface="Calibri"/>
              </a:rPr>
              <a:t> </a:t>
            </a:r>
            <a:r>
              <a:rPr sz="2800" spc="-10" dirty="0">
                <a:latin typeface="Calibri"/>
                <a:cs typeface="Calibri"/>
              </a:rPr>
              <a:t>calling</a:t>
            </a:r>
            <a:r>
              <a:rPr sz="2800" spc="-25" dirty="0">
                <a:latin typeface="Calibri"/>
                <a:cs typeface="Calibri"/>
              </a:rPr>
              <a:t> </a:t>
            </a:r>
            <a:r>
              <a:rPr sz="2800" spc="-10" dirty="0">
                <a:latin typeface="Calibri"/>
                <a:cs typeface="Calibri"/>
              </a:rPr>
              <a:t>sequence</a:t>
            </a:r>
            <a:r>
              <a:rPr sz="2800" spc="30" dirty="0">
                <a:latin typeface="Calibri"/>
                <a:cs typeface="Calibri"/>
              </a:rPr>
              <a:t> </a:t>
            </a:r>
            <a:r>
              <a:rPr sz="2800" spc="-5" dirty="0">
                <a:latin typeface="Calibri"/>
                <a:cs typeface="Calibri"/>
              </a:rPr>
              <a:t>is</a:t>
            </a:r>
            <a:r>
              <a:rPr sz="2800" spc="5" dirty="0">
                <a:latin typeface="Calibri"/>
                <a:cs typeface="Calibri"/>
              </a:rPr>
              <a:t> </a:t>
            </a:r>
            <a:r>
              <a:rPr sz="2800" spc="-10" dirty="0">
                <a:latin typeface="Calibri"/>
                <a:cs typeface="Calibri"/>
              </a:rPr>
              <a:t>often</a:t>
            </a:r>
            <a:r>
              <a:rPr sz="2800" spc="5" dirty="0">
                <a:latin typeface="Calibri"/>
                <a:cs typeface="Calibri"/>
              </a:rPr>
              <a:t> </a:t>
            </a:r>
            <a:r>
              <a:rPr sz="2800" spc="-10" dirty="0">
                <a:latin typeface="Calibri"/>
                <a:cs typeface="Calibri"/>
              </a:rPr>
              <a:t>divided</a:t>
            </a:r>
            <a:r>
              <a:rPr sz="2800" spc="20" dirty="0">
                <a:latin typeface="Calibri"/>
                <a:cs typeface="Calibri"/>
              </a:rPr>
              <a:t> </a:t>
            </a:r>
            <a:r>
              <a:rPr sz="2800" spc="-10" dirty="0">
                <a:latin typeface="Calibri"/>
                <a:cs typeface="Calibri"/>
              </a:rPr>
              <a:t>between</a:t>
            </a:r>
            <a:endParaRPr sz="2800">
              <a:latin typeface="Calibri"/>
              <a:cs typeface="Calibri"/>
            </a:endParaRPr>
          </a:p>
          <a:p>
            <a:pPr marL="712470" lvl="1" indent="-243204">
              <a:lnSpc>
                <a:spcPct val="100000"/>
              </a:lnSpc>
              <a:spcBef>
                <a:spcPts val="245"/>
              </a:spcBef>
              <a:buSzPct val="95833"/>
              <a:buFont typeface="Wingdings"/>
              <a:buChar char=""/>
              <a:tabLst>
                <a:tab pos="713105" algn="l"/>
              </a:tabLst>
            </a:pPr>
            <a:r>
              <a:rPr sz="2400" spc="-5" dirty="0">
                <a:latin typeface="Calibri"/>
                <a:cs typeface="Calibri"/>
              </a:rPr>
              <a:t>The</a:t>
            </a:r>
            <a:r>
              <a:rPr sz="2400" spc="10" dirty="0">
                <a:latin typeface="Calibri"/>
                <a:cs typeface="Calibri"/>
              </a:rPr>
              <a:t> </a:t>
            </a:r>
            <a:r>
              <a:rPr sz="2400" spc="-5" dirty="0">
                <a:latin typeface="Calibri"/>
                <a:cs typeface="Calibri"/>
              </a:rPr>
              <a:t>calling</a:t>
            </a:r>
            <a:r>
              <a:rPr sz="2400" spc="-20" dirty="0">
                <a:latin typeface="Calibri"/>
                <a:cs typeface="Calibri"/>
              </a:rPr>
              <a:t> </a:t>
            </a:r>
            <a:r>
              <a:rPr sz="2400" spc="-15" dirty="0">
                <a:latin typeface="Calibri"/>
                <a:cs typeface="Calibri"/>
              </a:rPr>
              <a:t>procedure </a:t>
            </a:r>
            <a:r>
              <a:rPr sz="2400" spc="-5" dirty="0">
                <a:latin typeface="Calibri"/>
                <a:cs typeface="Calibri"/>
              </a:rPr>
              <a:t>(the</a:t>
            </a:r>
            <a:r>
              <a:rPr sz="2400" spc="5" dirty="0">
                <a:latin typeface="Calibri"/>
                <a:cs typeface="Calibri"/>
              </a:rPr>
              <a:t> </a:t>
            </a:r>
            <a:r>
              <a:rPr sz="2400" spc="-5" dirty="0">
                <a:latin typeface="Calibri"/>
                <a:cs typeface="Calibri"/>
              </a:rPr>
              <a:t>"caller")</a:t>
            </a:r>
            <a:endParaRPr sz="2400">
              <a:latin typeface="Calibri"/>
              <a:cs typeface="Calibri"/>
            </a:endParaRPr>
          </a:p>
          <a:p>
            <a:pPr marL="712470" lvl="1" indent="-243204">
              <a:lnSpc>
                <a:spcPct val="100000"/>
              </a:lnSpc>
              <a:spcBef>
                <a:spcPts val="204"/>
              </a:spcBef>
              <a:buSzPct val="95833"/>
              <a:buFont typeface="Wingdings"/>
              <a:buChar char=""/>
              <a:tabLst>
                <a:tab pos="713105" algn="l"/>
              </a:tabLst>
            </a:pPr>
            <a:r>
              <a:rPr sz="2400" spc="-5" dirty="0">
                <a:latin typeface="Calibri"/>
                <a:cs typeface="Calibri"/>
              </a:rPr>
              <a:t>The</a:t>
            </a:r>
            <a:r>
              <a:rPr sz="2400" dirty="0">
                <a:latin typeface="Calibri"/>
                <a:cs typeface="Calibri"/>
              </a:rPr>
              <a:t> </a:t>
            </a:r>
            <a:r>
              <a:rPr sz="2400" spc="-15" dirty="0">
                <a:latin typeface="Calibri"/>
                <a:cs typeface="Calibri"/>
              </a:rPr>
              <a:t>procedure</a:t>
            </a:r>
            <a:r>
              <a:rPr sz="2400" spc="10" dirty="0">
                <a:latin typeface="Calibri"/>
                <a:cs typeface="Calibri"/>
              </a:rPr>
              <a:t> </a:t>
            </a:r>
            <a:r>
              <a:rPr sz="2400" dirty="0">
                <a:latin typeface="Calibri"/>
                <a:cs typeface="Calibri"/>
              </a:rPr>
              <a:t>it</a:t>
            </a:r>
            <a:r>
              <a:rPr sz="2400" spc="-15" dirty="0">
                <a:latin typeface="Calibri"/>
                <a:cs typeface="Calibri"/>
              </a:rPr>
              <a:t> </a:t>
            </a:r>
            <a:r>
              <a:rPr sz="2400" spc="-5" dirty="0">
                <a:latin typeface="Calibri"/>
                <a:cs typeface="Calibri"/>
              </a:rPr>
              <a:t>calls</a:t>
            </a:r>
            <a:r>
              <a:rPr sz="2400" spc="-20" dirty="0">
                <a:latin typeface="Calibri"/>
                <a:cs typeface="Calibri"/>
              </a:rPr>
              <a:t> </a:t>
            </a:r>
            <a:r>
              <a:rPr sz="2400" spc="-5" dirty="0">
                <a:latin typeface="Calibri"/>
                <a:cs typeface="Calibri"/>
              </a:rPr>
              <a:t>(the</a:t>
            </a:r>
            <a:r>
              <a:rPr sz="2400" spc="-15" dirty="0">
                <a:latin typeface="Calibri"/>
                <a:cs typeface="Calibri"/>
              </a:rPr>
              <a:t> </a:t>
            </a:r>
            <a:r>
              <a:rPr sz="2400" spc="-5" dirty="0">
                <a:latin typeface="Calibri"/>
                <a:cs typeface="Calibri"/>
              </a:rPr>
              <a:t>"callee")</a:t>
            </a:r>
            <a:endParaRPr sz="2400">
              <a:latin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019041" y="1063970"/>
            <a:ext cx="3019559" cy="4412200"/>
          </a:xfrm>
          <a:prstGeom prst="rect">
            <a:avLst/>
          </a:prstGeom>
        </p:spPr>
      </p:pic>
      <p:pic>
        <p:nvPicPr>
          <p:cNvPr id="4" name="Picture 3"/>
          <p:cNvPicPr>
            <a:picLocks noChangeAspect="1"/>
          </p:cNvPicPr>
          <p:nvPr/>
        </p:nvPicPr>
        <p:blipFill>
          <a:blip r:embed="rId3"/>
          <a:stretch>
            <a:fillRect/>
          </a:stretch>
        </p:blipFill>
        <p:spPr>
          <a:xfrm>
            <a:off x="6273166" y="496179"/>
            <a:ext cx="4400550" cy="5753100"/>
          </a:xfrm>
          <a:prstGeom prst="rect">
            <a:avLst/>
          </a:prstGeom>
        </p:spPr>
      </p:pic>
      <p:sp>
        <p:nvSpPr>
          <p:cNvPr id="2" name="Footer Placeholder 1"/>
          <p:cNvSpPr>
            <a:spLocks noGrp="1"/>
          </p:cNvSpPr>
          <p:nvPr>
            <p:ph type="ftr" sz="quarter" idx="11"/>
          </p:nvPr>
        </p:nvSpPr>
        <p:spPr/>
        <p:txBody>
          <a:bodyPr/>
          <a:lstStyle/>
          <a:p>
            <a:r>
              <a:rPr lang="en-IN"/>
              <a:t>Prepared by R I Minu</a:t>
            </a:r>
            <a:endParaRPr lang="en-US"/>
          </a:p>
        </p:txBody>
      </p:sp>
      <p:sp>
        <p:nvSpPr>
          <p:cNvPr id="5" name="Slide Number Placeholder 4"/>
          <p:cNvSpPr>
            <a:spLocks noGrp="1"/>
          </p:cNvSpPr>
          <p:nvPr>
            <p:ph type="sldNum" sz="quarter" idx="12"/>
          </p:nvPr>
        </p:nvSpPr>
        <p:spPr/>
        <p:txBody>
          <a:bodyPr/>
          <a:lstStyle/>
          <a:p>
            <a:fld id="{7B831A00-B92B-4B78-A338-AC69A9EF2052}" type="slidenum">
              <a:rPr lang="en-US" smtClean="0"/>
              <a:t>11</a:t>
            </a:fld>
            <a:endParaRPr lang="en-US"/>
          </a:p>
        </p:txBody>
      </p:sp>
      <p:sp>
        <p:nvSpPr>
          <p:cNvPr id="6" name="Rectangle 5"/>
          <p:cNvSpPr/>
          <p:nvPr/>
        </p:nvSpPr>
        <p:spPr>
          <a:xfrm>
            <a:off x="266163" y="5529705"/>
            <a:ext cx="6662670" cy="369332"/>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r>
              <a:rPr lang="en-IN" dirty="0">
                <a:latin typeface="Times New Roman" panose="02020603050405020304" pitchFamily="18" charset="0"/>
              </a:rPr>
              <a:t>The leaders are instructions 1, </a:t>
            </a:r>
            <a:r>
              <a:rPr lang="en-IN" b="1" dirty="0">
                <a:latin typeface="Times New Roman" panose="02020603050405020304" pitchFamily="18" charset="0"/>
              </a:rPr>
              <a:t>2, </a:t>
            </a:r>
            <a:r>
              <a:rPr lang="en-IN" dirty="0">
                <a:latin typeface="Times New Roman" panose="02020603050405020304" pitchFamily="18" charset="0"/>
              </a:rPr>
              <a:t>3, 10, 12, and 13</a:t>
            </a:r>
            <a:endParaRPr lang="en-IN" dirty="0"/>
          </a:p>
        </p:txBody>
      </p:sp>
      <p:cxnSp>
        <p:nvCxnSpPr>
          <p:cNvPr id="8" name="Straight Arrow Connector 7"/>
          <p:cNvCxnSpPr/>
          <p:nvPr/>
        </p:nvCxnSpPr>
        <p:spPr>
          <a:xfrm>
            <a:off x="2975020" y="1790163"/>
            <a:ext cx="4172755" cy="39924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 name="Straight Arrow Connector 11"/>
          <p:cNvCxnSpPr/>
          <p:nvPr/>
        </p:nvCxnSpPr>
        <p:spPr>
          <a:xfrm flipV="1">
            <a:off x="3747752" y="3090930"/>
            <a:ext cx="3400023" cy="17914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54823815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xfrm>
            <a:off x="5433821" y="6464985"/>
            <a:ext cx="1323340"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US" spc="-5"/>
              <a:t>Prepared</a:t>
            </a:r>
            <a:r>
              <a:rPr lang="en-US" spc="-55"/>
              <a:t> </a:t>
            </a:r>
            <a:r>
              <a:rPr lang="en-US"/>
              <a:t>by</a:t>
            </a:r>
            <a:r>
              <a:rPr lang="en-US" spc="-40"/>
              <a:t> </a:t>
            </a:r>
            <a:r>
              <a:rPr lang="en-US"/>
              <a:t>R</a:t>
            </a:r>
            <a:r>
              <a:rPr lang="en-US" spc="-5"/>
              <a:t> </a:t>
            </a:r>
            <a:r>
              <a:rPr lang="en-US"/>
              <a:t>I</a:t>
            </a:r>
            <a:r>
              <a:rPr lang="en-US" spc="-25"/>
              <a:t> </a:t>
            </a:r>
            <a:r>
              <a:rPr lang="en-US"/>
              <a:t>Minu</a:t>
            </a:r>
            <a:endParaRPr dirty="0"/>
          </a:p>
        </p:txBody>
      </p:sp>
      <p:sp>
        <p:nvSpPr>
          <p:cNvPr id="5" name="object 5"/>
          <p:cNvSpPr txBox="1">
            <a:spLocks noGrp="1"/>
          </p:cNvSpPr>
          <p:nvPr>
            <p:ph type="sldNum" sz="quarter" idx="7"/>
          </p:nvPr>
        </p:nvSpPr>
        <p:spPr>
          <a:xfrm>
            <a:off x="11007597" y="6393341"/>
            <a:ext cx="292734" cy="27432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8425">
              <a:lnSpc>
                <a:spcPts val="1240"/>
              </a:lnSpc>
            </a:pPr>
            <a:fld id="{81D60167-4931-47E6-BA6A-407CBD079E47}" type="slidenum">
              <a:rPr lang="en-IN" smtClean="0"/>
              <a:pPr marL="98425">
                <a:lnSpc>
                  <a:spcPts val="1240"/>
                </a:lnSpc>
              </a:pPr>
              <a:t>110</a:t>
            </a:fld>
            <a:endParaRPr dirty="0"/>
          </a:p>
        </p:txBody>
      </p:sp>
      <p:sp>
        <p:nvSpPr>
          <p:cNvPr id="2" name="object 2"/>
          <p:cNvSpPr txBox="1">
            <a:spLocks noGrp="1"/>
          </p:cNvSpPr>
          <p:nvPr>
            <p:ph type="title"/>
          </p:nvPr>
        </p:nvSpPr>
        <p:spPr>
          <a:xfrm>
            <a:off x="916939" y="609676"/>
            <a:ext cx="7859395" cy="697230"/>
          </a:xfrm>
          <a:prstGeom prst="rect">
            <a:avLst/>
          </a:prstGeom>
        </p:spPr>
        <p:txBody>
          <a:bodyPr vert="horz" wrap="square" lIns="0" tIns="13335" rIns="0" bIns="0" rtlCol="0">
            <a:spAutoFit/>
          </a:bodyPr>
          <a:lstStyle/>
          <a:p>
            <a:pPr marL="12700">
              <a:lnSpc>
                <a:spcPct val="100000"/>
              </a:lnSpc>
              <a:spcBef>
                <a:spcPts val="105"/>
              </a:spcBef>
            </a:pPr>
            <a:r>
              <a:rPr sz="4400" spc="-35" dirty="0"/>
              <a:t>Principles</a:t>
            </a:r>
            <a:r>
              <a:rPr sz="4400" spc="-95" dirty="0"/>
              <a:t> </a:t>
            </a:r>
            <a:r>
              <a:rPr sz="4400" spc="-30" dirty="0"/>
              <a:t>behind</a:t>
            </a:r>
            <a:r>
              <a:rPr sz="4400" spc="-120" dirty="0"/>
              <a:t> </a:t>
            </a:r>
            <a:r>
              <a:rPr sz="4400" spc="-30" dirty="0"/>
              <a:t>Calling</a:t>
            </a:r>
            <a:r>
              <a:rPr sz="4400" spc="-100" dirty="0"/>
              <a:t> </a:t>
            </a:r>
            <a:r>
              <a:rPr sz="4400" spc="-40" dirty="0"/>
              <a:t>Sequences</a:t>
            </a:r>
            <a:endParaRPr sz="4400"/>
          </a:p>
        </p:txBody>
      </p:sp>
      <p:sp>
        <p:nvSpPr>
          <p:cNvPr id="3" name="object 3"/>
          <p:cNvSpPr txBox="1"/>
          <p:nvPr/>
        </p:nvSpPr>
        <p:spPr>
          <a:xfrm>
            <a:off x="916939" y="1759661"/>
            <a:ext cx="10266045" cy="4248150"/>
          </a:xfrm>
          <a:prstGeom prst="rect">
            <a:avLst/>
          </a:prstGeom>
        </p:spPr>
        <p:txBody>
          <a:bodyPr vert="horz" wrap="square" lIns="0" tIns="97790" rIns="0" bIns="0" rtlCol="0">
            <a:spAutoFit/>
          </a:bodyPr>
          <a:lstStyle/>
          <a:p>
            <a:pPr marL="527685" marR="5080" indent="-515620">
              <a:lnSpc>
                <a:spcPct val="80000"/>
              </a:lnSpc>
              <a:spcBef>
                <a:spcPts val="770"/>
              </a:spcBef>
              <a:buAutoNum type="arabicPeriod"/>
              <a:tabLst>
                <a:tab pos="527685" algn="l"/>
                <a:tab pos="528320" algn="l"/>
              </a:tabLst>
            </a:pPr>
            <a:r>
              <a:rPr sz="2800" spc="-30" dirty="0">
                <a:latin typeface="Calibri"/>
                <a:cs typeface="Calibri"/>
              </a:rPr>
              <a:t>Values</a:t>
            </a:r>
            <a:r>
              <a:rPr sz="2800" spc="10" dirty="0">
                <a:latin typeface="Calibri"/>
                <a:cs typeface="Calibri"/>
              </a:rPr>
              <a:t> </a:t>
            </a:r>
            <a:r>
              <a:rPr sz="2800" spc="-15" dirty="0">
                <a:latin typeface="Calibri"/>
                <a:cs typeface="Calibri"/>
              </a:rPr>
              <a:t>communicated</a:t>
            </a:r>
            <a:r>
              <a:rPr sz="2800" spc="30" dirty="0">
                <a:latin typeface="Calibri"/>
                <a:cs typeface="Calibri"/>
              </a:rPr>
              <a:t> </a:t>
            </a:r>
            <a:r>
              <a:rPr sz="2800" spc="-10" dirty="0">
                <a:latin typeface="Calibri"/>
                <a:cs typeface="Calibri"/>
              </a:rPr>
              <a:t>between</a:t>
            </a:r>
            <a:r>
              <a:rPr sz="2800" dirty="0">
                <a:latin typeface="Calibri"/>
                <a:cs typeface="Calibri"/>
              </a:rPr>
              <a:t> </a:t>
            </a:r>
            <a:r>
              <a:rPr sz="2800" spc="-10" dirty="0">
                <a:latin typeface="Calibri"/>
                <a:cs typeface="Calibri"/>
              </a:rPr>
              <a:t>caller</a:t>
            </a:r>
            <a:r>
              <a:rPr sz="2800" dirty="0">
                <a:latin typeface="Calibri"/>
                <a:cs typeface="Calibri"/>
              </a:rPr>
              <a:t> </a:t>
            </a:r>
            <a:r>
              <a:rPr sz="2800" spc="-5" dirty="0">
                <a:latin typeface="Calibri"/>
                <a:cs typeface="Calibri"/>
              </a:rPr>
              <a:t>and</a:t>
            </a:r>
            <a:r>
              <a:rPr sz="2800" spc="5" dirty="0">
                <a:latin typeface="Calibri"/>
                <a:cs typeface="Calibri"/>
              </a:rPr>
              <a:t> </a:t>
            </a:r>
            <a:r>
              <a:rPr sz="2800" spc="-10" dirty="0">
                <a:latin typeface="Calibri"/>
                <a:cs typeface="Calibri"/>
              </a:rPr>
              <a:t>callee </a:t>
            </a:r>
            <a:r>
              <a:rPr sz="2800" spc="-15" dirty="0">
                <a:latin typeface="Calibri"/>
                <a:cs typeface="Calibri"/>
              </a:rPr>
              <a:t>are</a:t>
            </a:r>
            <a:r>
              <a:rPr sz="2800" dirty="0">
                <a:latin typeface="Calibri"/>
                <a:cs typeface="Calibri"/>
              </a:rPr>
              <a:t> </a:t>
            </a:r>
            <a:r>
              <a:rPr sz="2800" spc="-15" dirty="0">
                <a:latin typeface="Calibri"/>
                <a:cs typeface="Calibri"/>
              </a:rPr>
              <a:t>generally </a:t>
            </a:r>
            <a:r>
              <a:rPr sz="2800" spc="-10" dirty="0">
                <a:latin typeface="Calibri"/>
                <a:cs typeface="Calibri"/>
              </a:rPr>
              <a:t> </a:t>
            </a:r>
            <a:r>
              <a:rPr sz="2800" spc="-5" dirty="0">
                <a:latin typeface="Calibri"/>
                <a:cs typeface="Calibri"/>
              </a:rPr>
              <a:t>placed</a:t>
            </a:r>
            <a:r>
              <a:rPr sz="2800" spc="5" dirty="0">
                <a:latin typeface="Calibri"/>
                <a:cs typeface="Calibri"/>
              </a:rPr>
              <a:t> </a:t>
            </a:r>
            <a:r>
              <a:rPr sz="2800" spc="-15" dirty="0">
                <a:latin typeface="Calibri"/>
                <a:cs typeface="Calibri"/>
              </a:rPr>
              <a:t>at</a:t>
            </a:r>
            <a:r>
              <a:rPr sz="2800" spc="10" dirty="0">
                <a:latin typeface="Calibri"/>
                <a:cs typeface="Calibri"/>
              </a:rPr>
              <a:t> </a:t>
            </a:r>
            <a:r>
              <a:rPr sz="2800" spc="-5" dirty="0">
                <a:latin typeface="Calibri"/>
                <a:cs typeface="Calibri"/>
              </a:rPr>
              <a:t>the</a:t>
            </a:r>
            <a:r>
              <a:rPr sz="2800" dirty="0">
                <a:latin typeface="Calibri"/>
                <a:cs typeface="Calibri"/>
              </a:rPr>
              <a:t> </a:t>
            </a:r>
            <a:r>
              <a:rPr sz="2800" spc="-10" dirty="0">
                <a:latin typeface="Calibri"/>
                <a:cs typeface="Calibri"/>
              </a:rPr>
              <a:t>beginning</a:t>
            </a:r>
            <a:r>
              <a:rPr sz="2800" spc="55" dirty="0">
                <a:latin typeface="Calibri"/>
                <a:cs typeface="Calibri"/>
              </a:rPr>
              <a:t> </a:t>
            </a:r>
            <a:r>
              <a:rPr sz="2800" spc="-5" dirty="0">
                <a:latin typeface="Calibri"/>
                <a:cs typeface="Calibri"/>
              </a:rPr>
              <a:t>of</a:t>
            </a:r>
            <a:r>
              <a:rPr sz="2800" dirty="0">
                <a:latin typeface="Calibri"/>
                <a:cs typeface="Calibri"/>
              </a:rPr>
              <a:t> </a:t>
            </a:r>
            <a:r>
              <a:rPr sz="2800" spc="-5" dirty="0">
                <a:latin typeface="Calibri"/>
                <a:cs typeface="Calibri"/>
              </a:rPr>
              <a:t>the</a:t>
            </a:r>
            <a:r>
              <a:rPr sz="2800" spc="15" dirty="0">
                <a:latin typeface="Calibri"/>
                <a:cs typeface="Calibri"/>
              </a:rPr>
              <a:t> </a:t>
            </a:r>
            <a:r>
              <a:rPr sz="2800" spc="-30" dirty="0">
                <a:latin typeface="Calibri"/>
                <a:cs typeface="Calibri"/>
              </a:rPr>
              <a:t>callee’s</a:t>
            </a:r>
            <a:r>
              <a:rPr sz="2800" spc="-5" dirty="0">
                <a:latin typeface="Calibri"/>
                <a:cs typeface="Calibri"/>
              </a:rPr>
              <a:t> </a:t>
            </a:r>
            <a:r>
              <a:rPr sz="2800" spc="-10" dirty="0">
                <a:latin typeface="Calibri"/>
                <a:cs typeface="Calibri"/>
              </a:rPr>
              <a:t>activation</a:t>
            </a:r>
            <a:r>
              <a:rPr sz="2800" spc="-5" dirty="0">
                <a:latin typeface="Calibri"/>
                <a:cs typeface="Calibri"/>
              </a:rPr>
              <a:t> </a:t>
            </a:r>
            <a:r>
              <a:rPr sz="2800" spc="-20" dirty="0">
                <a:latin typeface="Calibri"/>
                <a:cs typeface="Calibri"/>
              </a:rPr>
              <a:t>record,</a:t>
            </a:r>
            <a:r>
              <a:rPr sz="2800" spc="20" dirty="0">
                <a:latin typeface="Calibri"/>
                <a:cs typeface="Calibri"/>
              </a:rPr>
              <a:t> </a:t>
            </a:r>
            <a:r>
              <a:rPr sz="2800" spc="-5" dirty="0">
                <a:latin typeface="Calibri"/>
                <a:cs typeface="Calibri"/>
              </a:rPr>
              <a:t>so</a:t>
            </a:r>
            <a:r>
              <a:rPr sz="2800" dirty="0">
                <a:latin typeface="Calibri"/>
                <a:cs typeface="Calibri"/>
              </a:rPr>
              <a:t> </a:t>
            </a:r>
            <a:r>
              <a:rPr sz="2800" spc="-10" dirty="0">
                <a:latin typeface="Calibri"/>
                <a:cs typeface="Calibri"/>
              </a:rPr>
              <a:t>they</a:t>
            </a:r>
            <a:r>
              <a:rPr sz="2800" spc="5" dirty="0">
                <a:latin typeface="Calibri"/>
                <a:cs typeface="Calibri"/>
              </a:rPr>
              <a:t> </a:t>
            </a:r>
            <a:r>
              <a:rPr sz="2800" spc="-20" dirty="0">
                <a:latin typeface="Calibri"/>
                <a:cs typeface="Calibri"/>
              </a:rPr>
              <a:t>are </a:t>
            </a:r>
            <a:r>
              <a:rPr sz="2800" spc="-615" dirty="0">
                <a:latin typeface="Calibri"/>
                <a:cs typeface="Calibri"/>
              </a:rPr>
              <a:t> </a:t>
            </a:r>
            <a:r>
              <a:rPr sz="2800" spc="-5" dirty="0">
                <a:latin typeface="Calibri"/>
                <a:cs typeface="Calibri"/>
              </a:rPr>
              <a:t>as </a:t>
            </a:r>
            <a:r>
              <a:rPr sz="2800" dirty="0">
                <a:latin typeface="Calibri"/>
                <a:cs typeface="Calibri"/>
              </a:rPr>
              <a:t>close</a:t>
            </a:r>
            <a:r>
              <a:rPr sz="2800" spc="10" dirty="0">
                <a:latin typeface="Calibri"/>
                <a:cs typeface="Calibri"/>
              </a:rPr>
              <a:t> </a:t>
            </a:r>
            <a:r>
              <a:rPr sz="2800" spc="-5" dirty="0">
                <a:latin typeface="Calibri"/>
                <a:cs typeface="Calibri"/>
              </a:rPr>
              <a:t>as </a:t>
            </a:r>
            <a:r>
              <a:rPr sz="2800" spc="-10" dirty="0">
                <a:latin typeface="Calibri"/>
                <a:cs typeface="Calibri"/>
              </a:rPr>
              <a:t>possible</a:t>
            </a:r>
            <a:r>
              <a:rPr sz="2800" spc="30" dirty="0">
                <a:latin typeface="Calibri"/>
                <a:cs typeface="Calibri"/>
              </a:rPr>
              <a:t> </a:t>
            </a:r>
            <a:r>
              <a:rPr sz="2800" spc="-20" dirty="0">
                <a:latin typeface="Calibri"/>
                <a:cs typeface="Calibri"/>
              </a:rPr>
              <a:t>to</a:t>
            </a:r>
            <a:r>
              <a:rPr sz="2800" spc="15" dirty="0">
                <a:latin typeface="Calibri"/>
                <a:cs typeface="Calibri"/>
              </a:rPr>
              <a:t> </a:t>
            </a:r>
            <a:r>
              <a:rPr sz="2800" spc="-5" dirty="0">
                <a:latin typeface="Calibri"/>
                <a:cs typeface="Calibri"/>
              </a:rPr>
              <a:t>the</a:t>
            </a:r>
            <a:r>
              <a:rPr sz="2800" spc="5" dirty="0">
                <a:latin typeface="Calibri"/>
                <a:cs typeface="Calibri"/>
              </a:rPr>
              <a:t> </a:t>
            </a:r>
            <a:r>
              <a:rPr sz="2800" spc="-10" dirty="0">
                <a:latin typeface="Calibri"/>
                <a:cs typeface="Calibri"/>
              </a:rPr>
              <a:t>caller's</a:t>
            </a:r>
            <a:r>
              <a:rPr sz="2800" spc="-5" dirty="0">
                <a:latin typeface="Calibri"/>
                <a:cs typeface="Calibri"/>
              </a:rPr>
              <a:t> </a:t>
            </a:r>
            <a:r>
              <a:rPr sz="2800" spc="-10" dirty="0">
                <a:latin typeface="Calibri"/>
                <a:cs typeface="Calibri"/>
              </a:rPr>
              <a:t>activation</a:t>
            </a:r>
            <a:r>
              <a:rPr sz="2800" spc="5" dirty="0">
                <a:latin typeface="Calibri"/>
                <a:cs typeface="Calibri"/>
              </a:rPr>
              <a:t> </a:t>
            </a:r>
            <a:r>
              <a:rPr sz="2800" spc="-20" dirty="0">
                <a:latin typeface="Calibri"/>
                <a:cs typeface="Calibri"/>
              </a:rPr>
              <a:t>record</a:t>
            </a:r>
            <a:endParaRPr sz="2800">
              <a:latin typeface="Calibri"/>
              <a:cs typeface="Calibri"/>
            </a:endParaRPr>
          </a:p>
          <a:p>
            <a:pPr marL="527685" marR="299720" indent="-515620" algn="just">
              <a:lnSpc>
                <a:spcPct val="80000"/>
              </a:lnSpc>
              <a:spcBef>
                <a:spcPts val="994"/>
              </a:spcBef>
              <a:buAutoNum type="arabicPeriod"/>
              <a:tabLst>
                <a:tab pos="528320" algn="l"/>
              </a:tabLst>
            </a:pPr>
            <a:r>
              <a:rPr sz="2800" spc="-20" dirty="0">
                <a:latin typeface="Calibri"/>
                <a:cs typeface="Calibri"/>
              </a:rPr>
              <a:t>Fixed-length </a:t>
            </a:r>
            <a:r>
              <a:rPr sz="2800" spc="-10" dirty="0">
                <a:latin typeface="Calibri"/>
                <a:cs typeface="Calibri"/>
              </a:rPr>
              <a:t>items </a:t>
            </a:r>
            <a:r>
              <a:rPr sz="2800" spc="-15" dirty="0">
                <a:latin typeface="Calibri"/>
                <a:cs typeface="Calibri"/>
              </a:rPr>
              <a:t>are generally </a:t>
            </a:r>
            <a:r>
              <a:rPr sz="2800" spc="-5" dirty="0">
                <a:latin typeface="Calibri"/>
                <a:cs typeface="Calibri"/>
              </a:rPr>
              <a:t>placed in the </a:t>
            </a:r>
            <a:r>
              <a:rPr sz="2800" spc="-10" dirty="0">
                <a:latin typeface="Calibri"/>
                <a:cs typeface="Calibri"/>
              </a:rPr>
              <a:t>middle. </a:t>
            </a:r>
            <a:r>
              <a:rPr sz="2800" spc="-5" dirty="0">
                <a:latin typeface="Calibri"/>
                <a:cs typeface="Calibri"/>
              </a:rPr>
              <a:t>such </a:t>
            </a:r>
            <a:r>
              <a:rPr sz="2800" spc="-10" dirty="0">
                <a:latin typeface="Calibri"/>
                <a:cs typeface="Calibri"/>
              </a:rPr>
              <a:t>items </a:t>
            </a:r>
            <a:r>
              <a:rPr sz="2800" spc="-5" dirty="0">
                <a:latin typeface="Calibri"/>
                <a:cs typeface="Calibri"/>
              </a:rPr>
              <a:t> </a:t>
            </a:r>
            <a:r>
              <a:rPr sz="2800" spc="-10" dirty="0">
                <a:latin typeface="Calibri"/>
                <a:cs typeface="Calibri"/>
              </a:rPr>
              <a:t>typically </a:t>
            </a:r>
            <a:r>
              <a:rPr sz="2800" spc="-5" dirty="0">
                <a:latin typeface="Calibri"/>
                <a:cs typeface="Calibri"/>
              </a:rPr>
              <a:t>include the </a:t>
            </a:r>
            <a:r>
              <a:rPr sz="2800" spc="-20" dirty="0">
                <a:latin typeface="Calibri"/>
                <a:cs typeface="Calibri"/>
              </a:rPr>
              <a:t>control </a:t>
            </a:r>
            <a:r>
              <a:rPr sz="2800" spc="-10" dirty="0">
                <a:latin typeface="Calibri"/>
                <a:cs typeface="Calibri"/>
              </a:rPr>
              <a:t>link, </a:t>
            </a:r>
            <a:r>
              <a:rPr sz="2800" spc="-5" dirty="0">
                <a:latin typeface="Calibri"/>
                <a:cs typeface="Calibri"/>
              </a:rPr>
              <a:t>the access </a:t>
            </a:r>
            <a:r>
              <a:rPr sz="2800" spc="-10" dirty="0">
                <a:latin typeface="Calibri"/>
                <a:cs typeface="Calibri"/>
              </a:rPr>
              <a:t>link, </a:t>
            </a:r>
            <a:r>
              <a:rPr sz="2800" spc="-5" dirty="0">
                <a:latin typeface="Calibri"/>
                <a:cs typeface="Calibri"/>
              </a:rPr>
              <a:t>and the machine </a:t>
            </a:r>
            <a:r>
              <a:rPr sz="2800" spc="-620" dirty="0">
                <a:latin typeface="Calibri"/>
                <a:cs typeface="Calibri"/>
              </a:rPr>
              <a:t> </a:t>
            </a:r>
            <a:r>
              <a:rPr sz="2800" spc="-20" dirty="0">
                <a:latin typeface="Calibri"/>
                <a:cs typeface="Calibri"/>
              </a:rPr>
              <a:t>status</a:t>
            </a:r>
            <a:r>
              <a:rPr sz="2800" spc="10" dirty="0">
                <a:latin typeface="Calibri"/>
                <a:cs typeface="Calibri"/>
              </a:rPr>
              <a:t> </a:t>
            </a:r>
            <a:r>
              <a:rPr sz="2800" spc="-10" dirty="0">
                <a:latin typeface="Calibri"/>
                <a:cs typeface="Calibri"/>
              </a:rPr>
              <a:t>fields</a:t>
            </a:r>
            <a:r>
              <a:rPr sz="2800" spc="15" dirty="0">
                <a:latin typeface="Calibri"/>
                <a:cs typeface="Calibri"/>
              </a:rPr>
              <a:t> </a:t>
            </a:r>
            <a:r>
              <a:rPr sz="2800" spc="-30" dirty="0">
                <a:latin typeface="Calibri"/>
                <a:cs typeface="Calibri"/>
              </a:rPr>
              <a:t>(refer</a:t>
            </a:r>
            <a:r>
              <a:rPr sz="2800" dirty="0">
                <a:latin typeface="Calibri"/>
                <a:cs typeface="Calibri"/>
              </a:rPr>
              <a:t> </a:t>
            </a:r>
            <a:r>
              <a:rPr sz="2800" spc="-5" dirty="0">
                <a:latin typeface="Calibri"/>
                <a:cs typeface="Calibri"/>
              </a:rPr>
              <a:t>the </a:t>
            </a:r>
            <a:r>
              <a:rPr sz="2800" spc="-10" dirty="0">
                <a:latin typeface="Calibri"/>
                <a:cs typeface="Calibri"/>
              </a:rPr>
              <a:t>activation </a:t>
            </a:r>
            <a:r>
              <a:rPr sz="2800" spc="-20" dirty="0">
                <a:latin typeface="Calibri"/>
                <a:cs typeface="Calibri"/>
              </a:rPr>
              <a:t>record)</a:t>
            </a:r>
            <a:endParaRPr sz="2800">
              <a:latin typeface="Calibri"/>
              <a:cs typeface="Calibri"/>
            </a:endParaRPr>
          </a:p>
          <a:p>
            <a:pPr marL="527685" marR="47625" indent="-515620">
              <a:lnSpc>
                <a:spcPct val="80000"/>
              </a:lnSpc>
              <a:spcBef>
                <a:spcPts val="1010"/>
              </a:spcBef>
              <a:buAutoNum type="arabicPeriod"/>
              <a:tabLst>
                <a:tab pos="527685" algn="l"/>
                <a:tab pos="528320" algn="l"/>
              </a:tabLst>
            </a:pPr>
            <a:r>
              <a:rPr sz="2800" spc="-10" dirty="0">
                <a:latin typeface="Calibri"/>
                <a:cs typeface="Calibri"/>
              </a:rPr>
              <a:t>Items</a:t>
            </a:r>
            <a:r>
              <a:rPr sz="2800" dirty="0">
                <a:latin typeface="Calibri"/>
                <a:cs typeface="Calibri"/>
              </a:rPr>
              <a:t> </a:t>
            </a:r>
            <a:r>
              <a:rPr sz="2800" spc="-5" dirty="0">
                <a:latin typeface="Calibri"/>
                <a:cs typeface="Calibri"/>
              </a:rPr>
              <a:t>whose</a:t>
            </a:r>
            <a:r>
              <a:rPr sz="2800" spc="20" dirty="0">
                <a:latin typeface="Calibri"/>
                <a:cs typeface="Calibri"/>
              </a:rPr>
              <a:t> </a:t>
            </a:r>
            <a:r>
              <a:rPr sz="2800" spc="-25" dirty="0">
                <a:latin typeface="Calibri"/>
                <a:cs typeface="Calibri"/>
              </a:rPr>
              <a:t>size</a:t>
            </a:r>
            <a:r>
              <a:rPr sz="2800" spc="5" dirty="0">
                <a:latin typeface="Calibri"/>
                <a:cs typeface="Calibri"/>
              </a:rPr>
              <a:t> </a:t>
            </a:r>
            <a:r>
              <a:rPr sz="2800" spc="-20" dirty="0">
                <a:latin typeface="Calibri"/>
                <a:cs typeface="Calibri"/>
              </a:rPr>
              <a:t>may</a:t>
            </a:r>
            <a:r>
              <a:rPr sz="2800" spc="5" dirty="0">
                <a:latin typeface="Calibri"/>
                <a:cs typeface="Calibri"/>
              </a:rPr>
              <a:t> </a:t>
            </a:r>
            <a:r>
              <a:rPr sz="2800" spc="-10" dirty="0">
                <a:latin typeface="Calibri"/>
                <a:cs typeface="Calibri"/>
              </a:rPr>
              <a:t>not</a:t>
            </a:r>
            <a:r>
              <a:rPr sz="2800" spc="10" dirty="0">
                <a:latin typeface="Calibri"/>
                <a:cs typeface="Calibri"/>
              </a:rPr>
              <a:t> </a:t>
            </a:r>
            <a:r>
              <a:rPr sz="2800" spc="-5" dirty="0">
                <a:latin typeface="Calibri"/>
                <a:cs typeface="Calibri"/>
              </a:rPr>
              <a:t>be</a:t>
            </a:r>
            <a:r>
              <a:rPr sz="2800" dirty="0">
                <a:latin typeface="Calibri"/>
                <a:cs typeface="Calibri"/>
              </a:rPr>
              <a:t> </a:t>
            </a:r>
            <a:r>
              <a:rPr sz="2800" spc="-10" dirty="0">
                <a:latin typeface="Calibri"/>
                <a:cs typeface="Calibri"/>
              </a:rPr>
              <a:t>known</a:t>
            </a:r>
            <a:r>
              <a:rPr sz="2800" spc="25" dirty="0">
                <a:latin typeface="Calibri"/>
                <a:cs typeface="Calibri"/>
              </a:rPr>
              <a:t> </a:t>
            </a:r>
            <a:r>
              <a:rPr sz="2800" spc="-5" dirty="0">
                <a:latin typeface="Calibri"/>
                <a:cs typeface="Calibri"/>
              </a:rPr>
              <a:t>early</a:t>
            </a:r>
            <a:r>
              <a:rPr sz="2800" spc="-10" dirty="0">
                <a:latin typeface="Calibri"/>
                <a:cs typeface="Calibri"/>
              </a:rPr>
              <a:t> </a:t>
            </a:r>
            <a:r>
              <a:rPr sz="2800" spc="-5" dirty="0">
                <a:latin typeface="Calibri"/>
                <a:cs typeface="Calibri"/>
              </a:rPr>
              <a:t>enough</a:t>
            </a:r>
            <a:r>
              <a:rPr sz="2800" spc="25" dirty="0">
                <a:latin typeface="Calibri"/>
                <a:cs typeface="Calibri"/>
              </a:rPr>
              <a:t> </a:t>
            </a:r>
            <a:r>
              <a:rPr sz="2800" spc="-20" dirty="0">
                <a:latin typeface="Calibri"/>
                <a:cs typeface="Calibri"/>
              </a:rPr>
              <a:t>are</a:t>
            </a:r>
            <a:r>
              <a:rPr sz="2800" spc="5" dirty="0">
                <a:latin typeface="Calibri"/>
                <a:cs typeface="Calibri"/>
              </a:rPr>
              <a:t> </a:t>
            </a:r>
            <a:r>
              <a:rPr sz="2800" spc="-5" dirty="0">
                <a:latin typeface="Calibri"/>
                <a:cs typeface="Calibri"/>
              </a:rPr>
              <a:t>placed</a:t>
            </a:r>
            <a:r>
              <a:rPr sz="2800" spc="15" dirty="0">
                <a:latin typeface="Calibri"/>
                <a:cs typeface="Calibri"/>
              </a:rPr>
              <a:t> </a:t>
            </a:r>
            <a:r>
              <a:rPr sz="2800" spc="-15" dirty="0">
                <a:latin typeface="Calibri"/>
                <a:cs typeface="Calibri"/>
              </a:rPr>
              <a:t>at</a:t>
            </a:r>
            <a:r>
              <a:rPr sz="2800" dirty="0">
                <a:latin typeface="Calibri"/>
                <a:cs typeface="Calibri"/>
              </a:rPr>
              <a:t> </a:t>
            </a:r>
            <a:r>
              <a:rPr sz="2800" spc="-5" dirty="0">
                <a:latin typeface="Calibri"/>
                <a:cs typeface="Calibri"/>
              </a:rPr>
              <a:t>the </a:t>
            </a:r>
            <a:r>
              <a:rPr sz="2800" spc="-620" dirty="0">
                <a:latin typeface="Calibri"/>
                <a:cs typeface="Calibri"/>
              </a:rPr>
              <a:t> </a:t>
            </a:r>
            <a:r>
              <a:rPr sz="2800" spc="-5" dirty="0">
                <a:latin typeface="Calibri"/>
                <a:cs typeface="Calibri"/>
              </a:rPr>
              <a:t>end</a:t>
            </a:r>
            <a:r>
              <a:rPr sz="2800" spc="5" dirty="0">
                <a:latin typeface="Calibri"/>
                <a:cs typeface="Calibri"/>
              </a:rPr>
              <a:t> </a:t>
            </a:r>
            <a:r>
              <a:rPr sz="2800" spc="-5" dirty="0">
                <a:latin typeface="Calibri"/>
                <a:cs typeface="Calibri"/>
              </a:rPr>
              <a:t>of</a:t>
            </a:r>
            <a:r>
              <a:rPr sz="2800" spc="-15" dirty="0">
                <a:latin typeface="Calibri"/>
                <a:cs typeface="Calibri"/>
              </a:rPr>
              <a:t> </a:t>
            </a:r>
            <a:r>
              <a:rPr sz="2800" spc="-5" dirty="0">
                <a:latin typeface="Calibri"/>
                <a:cs typeface="Calibri"/>
              </a:rPr>
              <a:t>the </a:t>
            </a:r>
            <a:r>
              <a:rPr sz="2800" spc="-10" dirty="0">
                <a:latin typeface="Calibri"/>
                <a:cs typeface="Calibri"/>
              </a:rPr>
              <a:t>activation</a:t>
            </a:r>
            <a:r>
              <a:rPr sz="2800" spc="-5" dirty="0">
                <a:latin typeface="Calibri"/>
                <a:cs typeface="Calibri"/>
              </a:rPr>
              <a:t> </a:t>
            </a:r>
            <a:r>
              <a:rPr sz="2800" spc="-20" dirty="0">
                <a:latin typeface="Calibri"/>
                <a:cs typeface="Calibri"/>
              </a:rPr>
              <a:t>record.</a:t>
            </a:r>
            <a:endParaRPr sz="2800">
              <a:latin typeface="Calibri"/>
              <a:cs typeface="Calibri"/>
            </a:endParaRPr>
          </a:p>
          <a:p>
            <a:pPr marL="527685" marR="277495" indent="-515620">
              <a:lnSpc>
                <a:spcPct val="80000"/>
              </a:lnSpc>
              <a:spcBef>
                <a:spcPts val="994"/>
              </a:spcBef>
              <a:buAutoNum type="arabicPeriod"/>
              <a:tabLst>
                <a:tab pos="527685" algn="l"/>
                <a:tab pos="528320" algn="l"/>
              </a:tabLst>
            </a:pPr>
            <a:r>
              <a:rPr sz="2800" spc="-65" dirty="0">
                <a:latin typeface="Calibri"/>
                <a:cs typeface="Calibri"/>
              </a:rPr>
              <a:t>We</a:t>
            </a:r>
            <a:r>
              <a:rPr sz="2800" dirty="0">
                <a:latin typeface="Calibri"/>
                <a:cs typeface="Calibri"/>
              </a:rPr>
              <a:t> </a:t>
            </a:r>
            <a:r>
              <a:rPr sz="2800" spc="-15" dirty="0">
                <a:latin typeface="Calibri"/>
                <a:cs typeface="Calibri"/>
              </a:rPr>
              <a:t>must</a:t>
            </a:r>
            <a:r>
              <a:rPr sz="2800" spc="40" dirty="0">
                <a:latin typeface="Calibri"/>
                <a:cs typeface="Calibri"/>
              </a:rPr>
              <a:t> </a:t>
            </a:r>
            <a:r>
              <a:rPr sz="2800" spc="-15" dirty="0">
                <a:latin typeface="Calibri"/>
                <a:cs typeface="Calibri"/>
              </a:rPr>
              <a:t>locate</a:t>
            </a:r>
            <a:r>
              <a:rPr sz="2800" dirty="0">
                <a:latin typeface="Calibri"/>
                <a:cs typeface="Calibri"/>
              </a:rPr>
              <a:t> </a:t>
            </a:r>
            <a:r>
              <a:rPr sz="2800" spc="-10" dirty="0">
                <a:latin typeface="Calibri"/>
                <a:cs typeface="Calibri"/>
              </a:rPr>
              <a:t>the</a:t>
            </a:r>
            <a:r>
              <a:rPr sz="2800" spc="10" dirty="0">
                <a:latin typeface="Calibri"/>
                <a:cs typeface="Calibri"/>
              </a:rPr>
              <a:t> </a:t>
            </a:r>
            <a:r>
              <a:rPr sz="2800" spc="-15" dirty="0">
                <a:latin typeface="Calibri"/>
                <a:cs typeface="Calibri"/>
              </a:rPr>
              <a:t>top-of-stack</a:t>
            </a:r>
            <a:r>
              <a:rPr sz="2800" spc="35" dirty="0">
                <a:latin typeface="Calibri"/>
                <a:cs typeface="Calibri"/>
              </a:rPr>
              <a:t> </a:t>
            </a:r>
            <a:r>
              <a:rPr sz="2800" spc="-15" dirty="0">
                <a:latin typeface="Calibri"/>
                <a:cs typeface="Calibri"/>
              </a:rPr>
              <a:t>pointer</a:t>
            </a:r>
            <a:r>
              <a:rPr sz="2800" spc="10" dirty="0">
                <a:latin typeface="Calibri"/>
                <a:cs typeface="Calibri"/>
              </a:rPr>
              <a:t> </a:t>
            </a:r>
            <a:r>
              <a:rPr sz="2800" spc="-25" dirty="0">
                <a:latin typeface="Calibri"/>
                <a:cs typeface="Calibri"/>
              </a:rPr>
              <a:t>judiciously.</a:t>
            </a:r>
            <a:r>
              <a:rPr sz="2800" spc="60" dirty="0">
                <a:latin typeface="Calibri"/>
                <a:cs typeface="Calibri"/>
              </a:rPr>
              <a:t> </a:t>
            </a:r>
            <a:r>
              <a:rPr sz="2800" spc="-5" dirty="0">
                <a:latin typeface="Calibri"/>
                <a:cs typeface="Calibri"/>
              </a:rPr>
              <a:t>A</a:t>
            </a:r>
            <a:r>
              <a:rPr sz="2800" spc="5" dirty="0">
                <a:latin typeface="Calibri"/>
                <a:cs typeface="Calibri"/>
              </a:rPr>
              <a:t> </a:t>
            </a:r>
            <a:r>
              <a:rPr sz="2800" spc="-10" dirty="0">
                <a:latin typeface="Calibri"/>
                <a:cs typeface="Calibri"/>
              </a:rPr>
              <a:t>common </a:t>
            </a:r>
            <a:r>
              <a:rPr sz="2800" spc="-5" dirty="0">
                <a:latin typeface="Calibri"/>
                <a:cs typeface="Calibri"/>
              </a:rPr>
              <a:t> </a:t>
            </a:r>
            <a:r>
              <a:rPr sz="2800" spc="-10" dirty="0">
                <a:latin typeface="Calibri"/>
                <a:cs typeface="Calibri"/>
              </a:rPr>
              <a:t>approach</a:t>
            </a:r>
            <a:r>
              <a:rPr sz="2800" spc="15" dirty="0">
                <a:latin typeface="Calibri"/>
                <a:cs typeface="Calibri"/>
              </a:rPr>
              <a:t> </a:t>
            </a:r>
            <a:r>
              <a:rPr sz="2800" spc="-5" dirty="0">
                <a:latin typeface="Calibri"/>
                <a:cs typeface="Calibri"/>
              </a:rPr>
              <a:t>is</a:t>
            </a:r>
            <a:r>
              <a:rPr sz="2800" spc="10" dirty="0">
                <a:latin typeface="Calibri"/>
                <a:cs typeface="Calibri"/>
              </a:rPr>
              <a:t> </a:t>
            </a:r>
            <a:r>
              <a:rPr sz="2800" spc="-20" dirty="0">
                <a:latin typeface="Calibri"/>
                <a:cs typeface="Calibri"/>
              </a:rPr>
              <a:t>to</a:t>
            </a:r>
            <a:r>
              <a:rPr sz="2800" dirty="0">
                <a:latin typeface="Calibri"/>
                <a:cs typeface="Calibri"/>
              </a:rPr>
              <a:t> </a:t>
            </a:r>
            <a:r>
              <a:rPr sz="2800" spc="-25" dirty="0">
                <a:latin typeface="Calibri"/>
                <a:cs typeface="Calibri"/>
              </a:rPr>
              <a:t>have</a:t>
            </a:r>
            <a:r>
              <a:rPr sz="2800" dirty="0">
                <a:latin typeface="Calibri"/>
                <a:cs typeface="Calibri"/>
              </a:rPr>
              <a:t> </a:t>
            </a:r>
            <a:r>
              <a:rPr sz="2800" spc="-5" dirty="0">
                <a:latin typeface="Calibri"/>
                <a:cs typeface="Calibri"/>
              </a:rPr>
              <a:t>it</a:t>
            </a:r>
            <a:r>
              <a:rPr sz="2800" spc="15" dirty="0">
                <a:latin typeface="Calibri"/>
                <a:cs typeface="Calibri"/>
              </a:rPr>
              <a:t> </a:t>
            </a:r>
            <a:r>
              <a:rPr sz="2800" spc="-15" dirty="0">
                <a:latin typeface="Calibri"/>
                <a:cs typeface="Calibri"/>
              </a:rPr>
              <a:t>point</a:t>
            </a:r>
            <a:r>
              <a:rPr sz="2800" spc="10" dirty="0">
                <a:latin typeface="Calibri"/>
                <a:cs typeface="Calibri"/>
              </a:rPr>
              <a:t> </a:t>
            </a:r>
            <a:r>
              <a:rPr sz="2800" spc="-20" dirty="0">
                <a:latin typeface="Calibri"/>
                <a:cs typeface="Calibri"/>
              </a:rPr>
              <a:t>to</a:t>
            </a:r>
            <a:r>
              <a:rPr sz="2800" dirty="0">
                <a:latin typeface="Calibri"/>
                <a:cs typeface="Calibri"/>
              </a:rPr>
              <a:t> </a:t>
            </a:r>
            <a:r>
              <a:rPr sz="2800" spc="-5" dirty="0">
                <a:latin typeface="Calibri"/>
                <a:cs typeface="Calibri"/>
              </a:rPr>
              <a:t>the</a:t>
            </a:r>
            <a:r>
              <a:rPr sz="2800" spc="10" dirty="0">
                <a:latin typeface="Calibri"/>
                <a:cs typeface="Calibri"/>
              </a:rPr>
              <a:t> </a:t>
            </a:r>
            <a:r>
              <a:rPr sz="2800" spc="-5" dirty="0">
                <a:latin typeface="Calibri"/>
                <a:cs typeface="Calibri"/>
              </a:rPr>
              <a:t>end</a:t>
            </a:r>
            <a:r>
              <a:rPr sz="2800" spc="20" dirty="0">
                <a:latin typeface="Calibri"/>
                <a:cs typeface="Calibri"/>
              </a:rPr>
              <a:t> </a:t>
            </a:r>
            <a:r>
              <a:rPr sz="2800" spc="-5" dirty="0">
                <a:latin typeface="Calibri"/>
                <a:cs typeface="Calibri"/>
              </a:rPr>
              <a:t>of the </a:t>
            </a:r>
            <a:r>
              <a:rPr sz="2800" spc="-15" dirty="0">
                <a:latin typeface="Calibri"/>
                <a:cs typeface="Calibri"/>
              </a:rPr>
              <a:t>fixed-length</a:t>
            </a:r>
            <a:r>
              <a:rPr sz="2800" spc="35" dirty="0">
                <a:latin typeface="Calibri"/>
                <a:cs typeface="Calibri"/>
              </a:rPr>
              <a:t> </a:t>
            </a:r>
            <a:r>
              <a:rPr sz="2800" spc="-10" dirty="0">
                <a:latin typeface="Calibri"/>
                <a:cs typeface="Calibri"/>
              </a:rPr>
              <a:t>fields</a:t>
            </a:r>
            <a:r>
              <a:rPr sz="2800" spc="15" dirty="0">
                <a:latin typeface="Calibri"/>
                <a:cs typeface="Calibri"/>
              </a:rPr>
              <a:t> </a:t>
            </a:r>
            <a:r>
              <a:rPr sz="2800" spc="-5" dirty="0">
                <a:latin typeface="Calibri"/>
                <a:cs typeface="Calibri"/>
              </a:rPr>
              <a:t>in </a:t>
            </a:r>
            <a:r>
              <a:rPr sz="2800" spc="-615" dirty="0">
                <a:latin typeface="Calibri"/>
                <a:cs typeface="Calibri"/>
              </a:rPr>
              <a:t> </a:t>
            </a:r>
            <a:r>
              <a:rPr sz="2800" spc="-5" dirty="0">
                <a:latin typeface="Calibri"/>
                <a:cs typeface="Calibri"/>
              </a:rPr>
              <a:t>the</a:t>
            </a:r>
            <a:r>
              <a:rPr sz="2800" dirty="0">
                <a:latin typeface="Calibri"/>
                <a:cs typeface="Calibri"/>
              </a:rPr>
              <a:t> </a:t>
            </a:r>
            <a:r>
              <a:rPr sz="2800" spc="-10" dirty="0">
                <a:latin typeface="Calibri"/>
                <a:cs typeface="Calibri"/>
              </a:rPr>
              <a:t>activation</a:t>
            </a:r>
            <a:r>
              <a:rPr sz="2800" spc="-5" dirty="0">
                <a:latin typeface="Calibri"/>
                <a:cs typeface="Calibri"/>
              </a:rPr>
              <a:t> </a:t>
            </a:r>
            <a:r>
              <a:rPr sz="2800" spc="-25" dirty="0">
                <a:latin typeface="Calibri"/>
                <a:cs typeface="Calibri"/>
              </a:rPr>
              <a:t>record</a:t>
            </a:r>
            <a:endParaRPr sz="2800">
              <a:latin typeface="Calibri"/>
              <a:cs typeface="Calibri"/>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57A350-98A0-4C5F-871A-6FB3289D04C1}"/>
              </a:ext>
            </a:extLst>
          </p:cNvPr>
          <p:cNvPicPr>
            <a:picLocks noChangeAspect="1"/>
          </p:cNvPicPr>
          <p:nvPr/>
        </p:nvPicPr>
        <p:blipFill>
          <a:blip r:embed="rId2"/>
          <a:stretch>
            <a:fillRect/>
          </a:stretch>
        </p:blipFill>
        <p:spPr>
          <a:xfrm>
            <a:off x="57150" y="80962"/>
            <a:ext cx="12077700" cy="6696075"/>
          </a:xfrm>
          <a:prstGeom prst="rect">
            <a:avLst/>
          </a:prstGeom>
        </p:spPr>
      </p:pic>
    </p:spTree>
    <p:extLst>
      <p:ext uri="{BB962C8B-B14F-4D97-AF65-F5344CB8AC3E}">
        <p14:creationId xmlns:p14="http://schemas.microsoft.com/office/powerpoint/2010/main" val="276926456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206BA47-E92F-40ED-A782-7D840A10455F}"/>
              </a:ext>
            </a:extLst>
          </p:cNvPr>
          <p:cNvPicPr>
            <a:picLocks noChangeAspect="1"/>
          </p:cNvPicPr>
          <p:nvPr/>
        </p:nvPicPr>
        <p:blipFill>
          <a:blip r:embed="rId2"/>
          <a:stretch>
            <a:fillRect/>
          </a:stretch>
        </p:blipFill>
        <p:spPr>
          <a:xfrm>
            <a:off x="52388" y="303042"/>
            <a:ext cx="11710526" cy="6459707"/>
          </a:xfrm>
          <a:prstGeom prst="rect">
            <a:avLst/>
          </a:prstGeom>
        </p:spPr>
      </p:pic>
    </p:spTree>
    <p:extLst>
      <p:ext uri="{BB962C8B-B14F-4D97-AF65-F5344CB8AC3E}">
        <p14:creationId xmlns:p14="http://schemas.microsoft.com/office/powerpoint/2010/main" val="335479180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xfrm>
            <a:off x="5433821" y="6464985"/>
            <a:ext cx="1323340"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US" spc="-5"/>
              <a:t>Prepared</a:t>
            </a:r>
            <a:r>
              <a:rPr lang="en-US" spc="-55"/>
              <a:t> </a:t>
            </a:r>
            <a:r>
              <a:rPr lang="en-US"/>
              <a:t>by</a:t>
            </a:r>
            <a:r>
              <a:rPr lang="en-US" spc="-40"/>
              <a:t> </a:t>
            </a:r>
            <a:r>
              <a:rPr lang="en-US"/>
              <a:t>R</a:t>
            </a:r>
            <a:r>
              <a:rPr lang="en-US" spc="-5"/>
              <a:t> </a:t>
            </a:r>
            <a:r>
              <a:rPr lang="en-US"/>
              <a:t>I</a:t>
            </a:r>
            <a:r>
              <a:rPr lang="en-US" spc="-25"/>
              <a:t> </a:t>
            </a:r>
            <a:r>
              <a:rPr lang="en-US"/>
              <a:t>Minu</a:t>
            </a:r>
            <a:endParaRPr dirty="0"/>
          </a:p>
        </p:txBody>
      </p:sp>
      <p:sp>
        <p:nvSpPr>
          <p:cNvPr id="5" name="object 5"/>
          <p:cNvSpPr txBox="1"/>
          <p:nvPr/>
        </p:nvSpPr>
        <p:spPr>
          <a:xfrm>
            <a:off x="10990833" y="6464985"/>
            <a:ext cx="309880" cy="178435"/>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88888"/>
                </a:solidFill>
                <a:latin typeface="Calibri"/>
                <a:cs typeface="Calibri"/>
              </a:rPr>
              <a:t>113</a:t>
            </a:fld>
            <a:endParaRPr sz="1200">
              <a:latin typeface="Calibri"/>
              <a:cs typeface="Calibri"/>
            </a:endParaRPr>
          </a:p>
        </p:txBody>
      </p:sp>
      <p:sp>
        <p:nvSpPr>
          <p:cNvPr id="2" name="object 2"/>
          <p:cNvSpPr txBox="1">
            <a:spLocks noGrp="1"/>
          </p:cNvSpPr>
          <p:nvPr>
            <p:ph type="title"/>
          </p:nvPr>
        </p:nvSpPr>
        <p:spPr>
          <a:xfrm>
            <a:off x="916939" y="609676"/>
            <a:ext cx="7447915" cy="697230"/>
          </a:xfrm>
          <a:prstGeom prst="rect">
            <a:avLst/>
          </a:prstGeom>
        </p:spPr>
        <p:txBody>
          <a:bodyPr vert="horz" wrap="square" lIns="0" tIns="13335" rIns="0" bIns="0" rtlCol="0">
            <a:spAutoFit/>
          </a:bodyPr>
          <a:lstStyle/>
          <a:p>
            <a:pPr marL="12700">
              <a:lnSpc>
                <a:spcPct val="100000"/>
              </a:lnSpc>
              <a:spcBef>
                <a:spcPts val="105"/>
              </a:spcBef>
            </a:pPr>
            <a:r>
              <a:rPr sz="4400" spc="-55" dirty="0"/>
              <a:t>Variable-Length</a:t>
            </a:r>
            <a:r>
              <a:rPr sz="4400" spc="-125" dirty="0"/>
              <a:t> </a:t>
            </a:r>
            <a:r>
              <a:rPr sz="4400" spc="-50" dirty="0"/>
              <a:t>Data</a:t>
            </a:r>
            <a:r>
              <a:rPr sz="4400" spc="-100" dirty="0"/>
              <a:t> </a:t>
            </a:r>
            <a:r>
              <a:rPr sz="4400" spc="-15" dirty="0"/>
              <a:t>on</a:t>
            </a:r>
            <a:r>
              <a:rPr sz="4400" spc="-100" dirty="0"/>
              <a:t> </a:t>
            </a:r>
            <a:r>
              <a:rPr sz="4400" spc="-20" dirty="0"/>
              <a:t>the</a:t>
            </a:r>
            <a:r>
              <a:rPr sz="4400" spc="-110" dirty="0"/>
              <a:t> </a:t>
            </a:r>
            <a:r>
              <a:rPr sz="4400" spc="-35" dirty="0"/>
              <a:t>Stack</a:t>
            </a:r>
            <a:endParaRPr sz="4400"/>
          </a:p>
        </p:txBody>
      </p:sp>
      <p:sp>
        <p:nvSpPr>
          <p:cNvPr id="3" name="object 3"/>
          <p:cNvSpPr txBox="1"/>
          <p:nvPr/>
        </p:nvSpPr>
        <p:spPr>
          <a:xfrm>
            <a:off x="916939" y="1793189"/>
            <a:ext cx="10351135" cy="3011805"/>
          </a:xfrm>
          <a:prstGeom prst="rect">
            <a:avLst/>
          </a:prstGeom>
        </p:spPr>
        <p:txBody>
          <a:bodyPr vert="horz" wrap="square" lIns="0" tIns="55244" rIns="0" bIns="0" rtlCol="0">
            <a:spAutoFit/>
          </a:bodyPr>
          <a:lstStyle/>
          <a:p>
            <a:pPr marL="241300" marR="5080" indent="-228600" algn="just">
              <a:lnSpc>
                <a:spcPct val="90000"/>
              </a:lnSpc>
              <a:spcBef>
                <a:spcPts val="434"/>
              </a:spcBef>
              <a:buFont typeface="Arial MT"/>
              <a:buChar char="•"/>
              <a:tabLst>
                <a:tab pos="241300" algn="l"/>
              </a:tabLst>
            </a:pPr>
            <a:r>
              <a:rPr sz="2800" spc="-5" dirty="0">
                <a:latin typeface="Calibri"/>
                <a:cs typeface="Calibri"/>
              </a:rPr>
              <a:t>The </a:t>
            </a:r>
            <a:r>
              <a:rPr sz="2800" spc="-10" dirty="0">
                <a:latin typeface="Calibri"/>
                <a:cs typeface="Calibri"/>
              </a:rPr>
              <a:t>run-time memory-management </a:t>
            </a:r>
            <a:r>
              <a:rPr sz="2800" spc="-30" dirty="0">
                <a:latin typeface="Calibri"/>
                <a:cs typeface="Calibri"/>
              </a:rPr>
              <a:t>system </a:t>
            </a:r>
            <a:r>
              <a:rPr sz="2800" spc="-15" dirty="0">
                <a:latin typeface="Calibri"/>
                <a:cs typeface="Calibri"/>
              </a:rPr>
              <a:t>must </a:t>
            </a:r>
            <a:r>
              <a:rPr sz="2800" spc="-5" dirty="0">
                <a:latin typeface="Calibri"/>
                <a:cs typeface="Calibri"/>
              </a:rPr>
              <a:t>deal </a:t>
            </a:r>
            <a:r>
              <a:rPr sz="2800" spc="-15" dirty="0">
                <a:latin typeface="Calibri"/>
                <a:cs typeface="Calibri"/>
              </a:rPr>
              <a:t>frequently </a:t>
            </a:r>
            <a:r>
              <a:rPr sz="2800" spc="-5" dirty="0">
                <a:latin typeface="Calibri"/>
                <a:cs typeface="Calibri"/>
              </a:rPr>
              <a:t>with </a:t>
            </a:r>
            <a:r>
              <a:rPr sz="2800" spc="-620" dirty="0">
                <a:latin typeface="Calibri"/>
                <a:cs typeface="Calibri"/>
              </a:rPr>
              <a:t> </a:t>
            </a:r>
            <a:r>
              <a:rPr sz="2800" spc="-5" dirty="0">
                <a:latin typeface="Calibri"/>
                <a:cs typeface="Calibri"/>
              </a:rPr>
              <a:t>the </a:t>
            </a:r>
            <a:r>
              <a:rPr sz="2800" spc="-10" dirty="0">
                <a:latin typeface="Calibri"/>
                <a:cs typeface="Calibri"/>
              </a:rPr>
              <a:t>allocation </a:t>
            </a:r>
            <a:r>
              <a:rPr sz="2800" spc="-5" dirty="0">
                <a:latin typeface="Calibri"/>
                <a:cs typeface="Calibri"/>
              </a:rPr>
              <a:t>of space </a:t>
            </a:r>
            <a:r>
              <a:rPr sz="2800" spc="-25" dirty="0">
                <a:latin typeface="Calibri"/>
                <a:cs typeface="Calibri"/>
              </a:rPr>
              <a:t>for </a:t>
            </a:r>
            <a:r>
              <a:rPr sz="2800" spc="-5" dirty="0">
                <a:latin typeface="Calibri"/>
                <a:cs typeface="Calibri"/>
              </a:rPr>
              <a:t>objects the </a:t>
            </a:r>
            <a:r>
              <a:rPr sz="2800" spc="-20" dirty="0">
                <a:latin typeface="Calibri"/>
                <a:cs typeface="Calibri"/>
              </a:rPr>
              <a:t>sizes </a:t>
            </a:r>
            <a:r>
              <a:rPr sz="2800" spc="-5" dirty="0">
                <a:latin typeface="Calibri"/>
                <a:cs typeface="Calibri"/>
              </a:rPr>
              <a:t>of which </a:t>
            </a:r>
            <a:r>
              <a:rPr sz="2800" spc="-15" dirty="0">
                <a:latin typeface="Calibri"/>
                <a:cs typeface="Calibri"/>
              </a:rPr>
              <a:t>are </a:t>
            </a:r>
            <a:r>
              <a:rPr sz="2800" spc="-10" dirty="0">
                <a:latin typeface="Calibri"/>
                <a:cs typeface="Calibri"/>
              </a:rPr>
              <a:t>not </a:t>
            </a:r>
            <a:r>
              <a:rPr sz="2800" spc="-5" dirty="0">
                <a:latin typeface="Calibri"/>
                <a:cs typeface="Calibri"/>
              </a:rPr>
              <a:t>known </a:t>
            </a:r>
            <a:r>
              <a:rPr sz="2800" spc="-15" dirty="0">
                <a:latin typeface="Calibri"/>
                <a:cs typeface="Calibri"/>
              </a:rPr>
              <a:t>at </a:t>
            </a:r>
            <a:r>
              <a:rPr sz="2800" spc="-10" dirty="0">
                <a:latin typeface="Calibri"/>
                <a:cs typeface="Calibri"/>
              </a:rPr>
              <a:t> compile</a:t>
            </a:r>
            <a:r>
              <a:rPr sz="2800" dirty="0">
                <a:latin typeface="Calibri"/>
                <a:cs typeface="Calibri"/>
              </a:rPr>
              <a:t> </a:t>
            </a:r>
            <a:r>
              <a:rPr sz="2800" spc="-5" dirty="0">
                <a:latin typeface="Calibri"/>
                <a:cs typeface="Calibri"/>
              </a:rPr>
              <a:t>time</a:t>
            </a:r>
            <a:endParaRPr sz="2800">
              <a:latin typeface="Calibri"/>
              <a:cs typeface="Calibri"/>
            </a:endParaRPr>
          </a:p>
          <a:p>
            <a:pPr marL="241300" marR="276860" indent="-228600" algn="just">
              <a:lnSpc>
                <a:spcPts val="3030"/>
              </a:lnSpc>
              <a:spcBef>
                <a:spcPts val="1045"/>
              </a:spcBef>
              <a:buFont typeface="Arial MT"/>
              <a:buChar char="•"/>
              <a:tabLst>
                <a:tab pos="241300" algn="l"/>
              </a:tabLst>
            </a:pPr>
            <a:r>
              <a:rPr sz="2800" spc="-5" dirty="0">
                <a:latin typeface="Calibri"/>
                <a:cs typeface="Calibri"/>
              </a:rPr>
              <a:t>But which </a:t>
            </a:r>
            <a:r>
              <a:rPr sz="2800" spc="-15" dirty="0">
                <a:latin typeface="Calibri"/>
                <a:cs typeface="Calibri"/>
              </a:rPr>
              <a:t>are </a:t>
            </a:r>
            <a:r>
              <a:rPr sz="2800" spc="-10" dirty="0">
                <a:latin typeface="Calibri"/>
                <a:cs typeface="Calibri"/>
              </a:rPr>
              <a:t>local </a:t>
            </a:r>
            <a:r>
              <a:rPr sz="2800" spc="-20" dirty="0">
                <a:latin typeface="Calibri"/>
                <a:cs typeface="Calibri"/>
              </a:rPr>
              <a:t>to </a:t>
            </a:r>
            <a:r>
              <a:rPr sz="2800" spc="-5" dirty="0">
                <a:latin typeface="Calibri"/>
                <a:cs typeface="Calibri"/>
              </a:rPr>
              <a:t>a </a:t>
            </a:r>
            <a:r>
              <a:rPr sz="2800" spc="-20" dirty="0">
                <a:latin typeface="Calibri"/>
                <a:cs typeface="Calibri"/>
              </a:rPr>
              <a:t>procedure </a:t>
            </a:r>
            <a:r>
              <a:rPr sz="2800" spc="-5" dirty="0">
                <a:latin typeface="Calibri"/>
                <a:cs typeface="Calibri"/>
              </a:rPr>
              <a:t>and thus </a:t>
            </a:r>
            <a:r>
              <a:rPr sz="2800" spc="-20" dirty="0">
                <a:latin typeface="Calibri"/>
                <a:cs typeface="Calibri"/>
              </a:rPr>
              <a:t>may </a:t>
            </a:r>
            <a:r>
              <a:rPr sz="2800" spc="-10" dirty="0">
                <a:latin typeface="Calibri"/>
                <a:cs typeface="Calibri"/>
              </a:rPr>
              <a:t>be </a:t>
            </a:r>
            <a:r>
              <a:rPr sz="2800" spc="-15" dirty="0">
                <a:latin typeface="Calibri"/>
                <a:cs typeface="Calibri"/>
              </a:rPr>
              <a:t>allocated </a:t>
            </a:r>
            <a:r>
              <a:rPr sz="2800" spc="-5" dirty="0">
                <a:latin typeface="Calibri"/>
                <a:cs typeface="Calibri"/>
              </a:rPr>
              <a:t>on the </a:t>
            </a:r>
            <a:r>
              <a:rPr sz="2800" spc="-620" dirty="0">
                <a:latin typeface="Calibri"/>
                <a:cs typeface="Calibri"/>
              </a:rPr>
              <a:t> </a:t>
            </a:r>
            <a:r>
              <a:rPr sz="2800" spc="-15" dirty="0">
                <a:latin typeface="Calibri"/>
                <a:cs typeface="Calibri"/>
              </a:rPr>
              <a:t>stack.</a:t>
            </a:r>
            <a:endParaRPr sz="2800">
              <a:latin typeface="Calibri"/>
              <a:cs typeface="Calibri"/>
            </a:endParaRPr>
          </a:p>
          <a:p>
            <a:pPr marL="241300" marR="307975" indent="-228600" algn="just">
              <a:lnSpc>
                <a:spcPts val="3020"/>
              </a:lnSpc>
              <a:spcBef>
                <a:spcPts val="994"/>
              </a:spcBef>
              <a:buFont typeface="Arial MT"/>
              <a:buChar char="•"/>
              <a:tabLst>
                <a:tab pos="322580" algn="l"/>
              </a:tabLst>
            </a:pPr>
            <a:r>
              <a:rPr dirty="0"/>
              <a:t>	</a:t>
            </a:r>
            <a:r>
              <a:rPr sz="2800" b="1" i="1" spc="-5" dirty="0">
                <a:solidFill>
                  <a:srgbClr val="2E5496"/>
                </a:solidFill>
                <a:latin typeface="Calibri"/>
                <a:cs typeface="Calibri"/>
              </a:rPr>
              <a:t>In modern languages, </a:t>
            </a:r>
            <a:r>
              <a:rPr sz="2800" b="1" i="1" spc="-10" dirty="0">
                <a:solidFill>
                  <a:srgbClr val="2E5496"/>
                </a:solidFill>
                <a:latin typeface="Calibri"/>
                <a:cs typeface="Calibri"/>
              </a:rPr>
              <a:t>objects </a:t>
            </a:r>
            <a:r>
              <a:rPr sz="2800" b="1" i="1" spc="-5" dirty="0">
                <a:solidFill>
                  <a:srgbClr val="2E5496"/>
                </a:solidFill>
                <a:latin typeface="Calibri"/>
                <a:cs typeface="Calibri"/>
              </a:rPr>
              <a:t>whose </a:t>
            </a:r>
            <a:r>
              <a:rPr sz="2800" b="1" i="1" spc="-10" dirty="0">
                <a:solidFill>
                  <a:srgbClr val="2E5496"/>
                </a:solidFill>
                <a:latin typeface="Calibri"/>
                <a:cs typeface="Calibri"/>
              </a:rPr>
              <a:t>size cannot </a:t>
            </a:r>
            <a:r>
              <a:rPr sz="2800" b="1" i="1" spc="-5" dirty="0">
                <a:solidFill>
                  <a:srgbClr val="2E5496"/>
                </a:solidFill>
                <a:latin typeface="Calibri"/>
                <a:cs typeface="Calibri"/>
              </a:rPr>
              <a:t>be </a:t>
            </a:r>
            <a:r>
              <a:rPr sz="2800" b="1" i="1" spc="-10" dirty="0">
                <a:solidFill>
                  <a:srgbClr val="2E5496"/>
                </a:solidFill>
                <a:latin typeface="Calibri"/>
                <a:cs typeface="Calibri"/>
              </a:rPr>
              <a:t>determined </a:t>
            </a:r>
            <a:r>
              <a:rPr sz="2800" b="1" i="1" spc="-5" dirty="0">
                <a:solidFill>
                  <a:srgbClr val="2E5496"/>
                </a:solidFill>
                <a:latin typeface="Calibri"/>
                <a:cs typeface="Calibri"/>
              </a:rPr>
              <a:t>at </a:t>
            </a:r>
            <a:r>
              <a:rPr sz="2800" b="1" i="1" spc="-620" dirty="0">
                <a:solidFill>
                  <a:srgbClr val="2E5496"/>
                </a:solidFill>
                <a:latin typeface="Calibri"/>
                <a:cs typeface="Calibri"/>
              </a:rPr>
              <a:t> </a:t>
            </a:r>
            <a:r>
              <a:rPr sz="2800" b="1" i="1" spc="-10" dirty="0">
                <a:solidFill>
                  <a:srgbClr val="2E5496"/>
                </a:solidFill>
                <a:latin typeface="Calibri"/>
                <a:cs typeface="Calibri"/>
              </a:rPr>
              <a:t>compile</a:t>
            </a:r>
            <a:r>
              <a:rPr sz="2800" b="1" i="1" dirty="0">
                <a:solidFill>
                  <a:srgbClr val="2E5496"/>
                </a:solidFill>
                <a:latin typeface="Calibri"/>
                <a:cs typeface="Calibri"/>
              </a:rPr>
              <a:t> </a:t>
            </a:r>
            <a:r>
              <a:rPr sz="2800" b="1" i="1" spc="-5" dirty="0">
                <a:solidFill>
                  <a:srgbClr val="2E5496"/>
                </a:solidFill>
                <a:latin typeface="Calibri"/>
                <a:cs typeface="Calibri"/>
              </a:rPr>
              <a:t>time</a:t>
            </a:r>
            <a:r>
              <a:rPr sz="2800" b="1" i="1" spc="5" dirty="0">
                <a:solidFill>
                  <a:srgbClr val="2E5496"/>
                </a:solidFill>
                <a:latin typeface="Calibri"/>
                <a:cs typeface="Calibri"/>
              </a:rPr>
              <a:t> </a:t>
            </a:r>
            <a:r>
              <a:rPr sz="2800" b="1" i="1" spc="-5" dirty="0">
                <a:solidFill>
                  <a:srgbClr val="2E5496"/>
                </a:solidFill>
                <a:latin typeface="Calibri"/>
                <a:cs typeface="Calibri"/>
              </a:rPr>
              <a:t>are</a:t>
            </a:r>
            <a:r>
              <a:rPr sz="2800" b="1" i="1" spc="5" dirty="0">
                <a:solidFill>
                  <a:srgbClr val="2E5496"/>
                </a:solidFill>
                <a:latin typeface="Calibri"/>
                <a:cs typeface="Calibri"/>
              </a:rPr>
              <a:t> </a:t>
            </a:r>
            <a:r>
              <a:rPr sz="2800" b="1" i="1" spc="-10" dirty="0">
                <a:solidFill>
                  <a:srgbClr val="2E5496"/>
                </a:solidFill>
                <a:latin typeface="Calibri"/>
                <a:cs typeface="Calibri"/>
              </a:rPr>
              <a:t>allocated</a:t>
            </a:r>
            <a:r>
              <a:rPr sz="2800" b="1" i="1" spc="15" dirty="0">
                <a:solidFill>
                  <a:srgbClr val="2E5496"/>
                </a:solidFill>
                <a:latin typeface="Calibri"/>
                <a:cs typeface="Calibri"/>
              </a:rPr>
              <a:t> </a:t>
            </a:r>
            <a:r>
              <a:rPr sz="2800" b="1" i="1" spc="-10" dirty="0">
                <a:solidFill>
                  <a:srgbClr val="2E5496"/>
                </a:solidFill>
                <a:latin typeface="Calibri"/>
                <a:cs typeface="Calibri"/>
              </a:rPr>
              <a:t>space</a:t>
            </a:r>
            <a:r>
              <a:rPr sz="2800" b="1" i="1" spc="-5" dirty="0">
                <a:solidFill>
                  <a:srgbClr val="2E5496"/>
                </a:solidFill>
                <a:latin typeface="Calibri"/>
                <a:cs typeface="Calibri"/>
              </a:rPr>
              <a:t> in</a:t>
            </a:r>
            <a:r>
              <a:rPr sz="2800" b="1" i="1" spc="10" dirty="0">
                <a:solidFill>
                  <a:srgbClr val="2E5496"/>
                </a:solidFill>
                <a:latin typeface="Calibri"/>
                <a:cs typeface="Calibri"/>
              </a:rPr>
              <a:t> </a:t>
            </a:r>
            <a:r>
              <a:rPr sz="2800" b="1" i="1" spc="-5" dirty="0">
                <a:solidFill>
                  <a:srgbClr val="2E5496"/>
                </a:solidFill>
                <a:latin typeface="Calibri"/>
                <a:cs typeface="Calibri"/>
              </a:rPr>
              <a:t>the</a:t>
            </a:r>
            <a:r>
              <a:rPr sz="2800" b="1" i="1" spc="5" dirty="0">
                <a:solidFill>
                  <a:srgbClr val="2E5496"/>
                </a:solidFill>
                <a:latin typeface="Calibri"/>
                <a:cs typeface="Calibri"/>
              </a:rPr>
              <a:t> </a:t>
            </a:r>
            <a:r>
              <a:rPr sz="2800" b="1" i="1" spc="-10" dirty="0">
                <a:solidFill>
                  <a:srgbClr val="2E5496"/>
                </a:solidFill>
                <a:latin typeface="Calibri"/>
                <a:cs typeface="Calibri"/>
              </a:rPr>
              <a:t>heap</a:t>
            </a:r>
            <a:endParaRPr sz="2800">
              <a:latin typeface="Calibri"/>
              <a:cs typeface="Calibri"/>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1735835"/>
            <a:ext cx="12195175" cy="5051425"/>
            <a:chOff x="0" y="1735835"/>
            <a:chExt cx="12195175" cy="5051425"/>
          </a:xfrm>
        </p:grpSpPr>
        <p:pic>
          <p:nvPicPr>
            <p:cNvPr id="3" name="object 3"/>
            <p:cNvPicPr/>
            <p:nvPr/>
          </p:nvPicPr>
          <p:blipFill>
            <a:blip r:embed="rId2" cstate="print"/>
            <a:stretch>
              <a:fillRect/>
            </a:stretch>
          </p:blipFill>
          <p:spPr>
            <a:xfrm>
              <a:off x="0" y="1738882"/>
              <a:ext cx="5149187" cy="5048179"/>
            </a:xfrm>
            <a:prstGeom prst="rect">
              <a:avLst/>
            </a:prstGeom>
          </p:spPr>
        </p:pic>
        <p:pic>
          <p:nvPicPr>
            <p:cNvPr id="4" name="object 4"/>
            <p:cNvPicPr/>
            <p:nvPr/>
          </p:nvPicPr>
          <p:blipFill>
            <a:blip r:embed="rId3" cstate="print"/>
            <a:stretch>
              <a:fillRect/>
            </a:stretch>
          </p:blipFill>
          <p:spPr>
            <a:xfrm>
              <a:off x="5146547" y="1738883"/>
              <a:ext cx="7045452" cy="4800600"/>
            </a:xfrm>
            <a:prstGeom prst="rect">
              <a:avLst/>
            </a:prstGeom>
          </p:spPr>
        </p:pic>
        <p:sp>
          <p:nvSpPr>
            <p:cNvPr id="5" name="object 5"/>
            <p:cNvSpPr/>
            <p:nvPr/>
          </p:nvSpPr>
          <p:spPr>
            <a:xfrm>
              <a:off x="5146547" y="1738883"/>
              <a:ext cx="7045959" cy="4800600"/>
            </a:xfrm>
            <a:custGeom>
              <a:avLst/>
              <a:gdLst/>
              <a:ahLst/>
              <a:cxnLst/>
              <a:rect l="l" t="t" r="r" b="b"/>
              <a:pathLst>
                <a:path w="7045959" h="4800600">
                  <a:moveTo>
                    <a:pt x="0" y="4800600"/>
                  </a:moveTo>
                  <a:lnTo>
                    <a:pt x="7045452" y="4800600"/>
                  </a:lnTo>
                  <a:lnTo>
                    <a:pt x="7045452" y="0"/>
                  </a:lnTo>
                  <a:lnTo>
                    <a:pt x="0" y="0"/>
                  </a:lnTo>
                  <a:lnTo>
                    <a:pt x="0" y="4800600"/>
                  </a:lnTo>
                  <a:close/>
                </a:path>
              </a:pathLst>
            </a:custGeom>
            <a:ln w="6096">
              <a:solidFill>
                <a:srgbClr val="FFC000"/>
              </a:solidFill>
            </a:ln>
          </p:spPr>
          <p:txBody>
            <a:bodyPr wrap="square" lIns="0" tIns="0" rIns="0" bIns="0" rtlCol="0"/>
            <a:lstStyle/>
            <a:p>
              <a:endParaRPr/>
            </a:p>
          </p:txBody>
        </p:sp>
      </p:grpSp>
      <p:pic>
        <p:nvPicPr>
          <p:cNvPr id="6" name="object 6"/>
          <p:cNvPicPr/>
          <p:nvPr/>
        </p:nvPicPr>
        <p:blipFill>
          <a:blip r:embed="rId4" cstate="print"/>
          <a:stretch>
            <a:fillRect/>
          </a:stretch>
        </p:blipFill>
        <p:spPr>
          <a:xfrm>
            <a:off x="269747" y="149352"/>
            <a:ext cx="11734800" cy="1453896"/>
          </a:xfrm>
          <a:prstGeom prst="rect">
            <a:avLst/>
          </a:prstGeom>
        </p:spPr>
      </p:pic>
      <p:sp>
        <p:nvSpPr>
          <p:cNvPr id="7" name="object 7"/>
          <p:cNvSpPr txBox="1"/>
          <p:nvPr/>
        </p:nvSpPr>
        <p:spPr>
          <a:xfrm>
            <a:off x="269747" y="149352"/>
            <a:ext cx="11734800" cy="1454150"/>
          </a:xfrm>
          <a:prstGeom prst="rect">
            <a:avLst/>
          </a:prstGeom>
          <a:ln w="6096">
            <a:solidFill>
              <a:srgbClr val="4471C4"/>
            </a:solidFill>
          </a:ln>
        </p:spPr>
        <p:txBody>
          <a:bodyPr vert="horz" wrap="square" lIns="0" tIns="25400" rIns="0" bIns="0" rtlCol="0">
            <a:spAutoFit/>
          </a:bodyPr>
          <a:lstStyle/>
          <a:p>
            <a:pPr marL="378460" indent="-287655">
              <a:lnSpc>
                <a:spcPct val="100000"/>
              </a:lnSpc>
              <a:spcBef>
                <a:spcPts val="200"/>
              </a:spcBef>
              <a:buFont typeface="Arial MT"/>
              <a:buChar char="•"/>
              <a:tabLst>
                <a:tab pos="378460" algn="l"/>
                <a:tab pos="379095" algn="l"/>
              </a:tabLst>
            </a:pPr>
            <a:r>
              <a:rPr sz="1800" spc="-5" dirty="0">
                <a:latin typeface="Calibri"/>
                <a:cs typeface="Calibri"/>
              </a:rPr>
              <a:t>Let</a:t>
            </a:r>
            <a:r>
              <a:rPr sz="1800" spc="5" dirty="0">
                <a:latin typeface="Calibri"/>
                <a:cs typeface="Calibri"/>
              </a:rPr>
              <a:t> </a:t>
            </a:r>
            <a:r>
              <a:rPr sz="1800" spc="-5" dirty="0">
                <a:latin typeface="Calibri"/>
                <a:cs typeface="Calibri"/>
              </a:rPr>
              <a:t>consider</a:t>
            </a:r>
            <a:r>
              <a:rPr sz="1800" spc="5" dirty="0">
                <a:latin typeface="Calibri"/>
                <a:cs typeface="Calibri"/>
              </a:rPr>
              <a:t> </a:t>
            </a:r>
            <a:r>
              <a:rPr sz="1800" spc="-10" dirty="0">
                <a:latin typeface="Calibri"/>
                <a:cs typeface="Calibri"/>
              </a:rPr>
              <a:t>procedure</a:t>
            </a:r>
            <a:r>
              <a:rPr sz="1800" spc="25" dirty="0">
                <a:latin typeface="Calibri"/>
                <a:cs typeface="Calibri"/>
              </a:rPr>
              <a:t> </a:t>
            </a:r>
            <a:r>
              <a:rPr sz="1800" dirty="0">
                <a:latin typeface="Calibri"/>
                <a:cs typeface="Calibri"/>
              </a:rPr>
              <a:t>p</a:t>
            </a:r>
            <a:r>
              <a:rPr sz="1800" spc="15" dirty="0">
                <a:latin typeface="Calibri"/>
                <a:cs typeface="Calibri"/>
              </a:rPr>
              <a:t> </a:t>
            </a:r>
            <a:r>
              <a:rPr sz="1800" dirty="0">
                <a:latin typeface="Calibri"/>
                <a:cs typeface="Calibri"/>
              </a:rPr>
              <a:t>has</a:t>
            </a:r>
            <a:r>
              <a:rPr sz="1800" spc="5" dirty="0">
                <a:latin typeface="Calibri"/>
                <a:cs typeface="Calibri"/>
              </a:rPr>
              <a:t> </a:t>
            </a:r>
            <a:r>
              <a:rPr sz="1800" spc="-10" dirty="0">
                <a:latin typeface="Calibri"/>
                <a:cs typeface="Calibri"/>
              </a:rPr>
              <a:t>three</a:t>
            </a:r>
            <a:r>
              <a:rPr sz="1800" dirty="0">
                <a:latin typeface="Calibri"/>
                <a:cs typeface="Calibri"/>
              </a:rPr>
              <a:t> </a:t>
            </a:r>
            <a:r>
              <a:rPr sz="1800" spc="-5" dirty="0">
                <a:latin typeface="Calibri"/>
                <a:cs typeface="Calibri"/>
              </a:rPr>
              <a:t>local</a:t>
            </a:r>
            <a:r>
              <a:rPr sz="1800" spc="25" dirty="0">
                <a:latin typeface="Calibri"/>
                <a:cs typeface="Calibri"/>
              </a:rPr>
              <a:t> </a:t>
            </a:r>
            <a:r>
              <a:rPr sz="1800" spc="-15" dirty="0">
                <a:latin typeface="Calibri"/>
                <a:cs typeface="Calibri"/>
              </a:rPr>
              <a:t>arrays,</a:t>
            </a:r>
            <a:r>
              <a:rPr sz="1800" spc="-20" dirty="0">
                <a:latin typeface="Calibri"/>
                <a:cs typeface="Calibri"/>
              </a:rPr>
              <a:t> </a:t>
            </a:r>
            <a:r>
              <a:rPr sz="1800" dirty="0">
                <a:latin typeface="Calibri"/>
                <a:cs typeface="Calibri"/>
              </a:rPr>
              <a:t>whose</a:t>
            </a:r>
            <a:r>
              <a:rPr sz="1800" spc="15" dirty="0">
                <a:latin typeface="Calibri"/>
                <a:cs typeface="Calibri"/>
              </a:rPr>
              <a:t> </a:t>
            </a:r>
            <a:r>
              <a:rPr sz="1800" spc="-10" dirty="0">
                <a:latin typeface="Calibri"/>
                <a:cs typeface="Calibri"/>
              </a:rPr>
              <a:t>sizes</a:t>
            </a:r>
            <a:r>
              <a:rPr sz="1800" spc="-30" dirty="0">
                <a:latin typeface="Calibri"/>
                <a:cs typeface="Calibri"/>
              </a:rPr>
              <a:t> </a:t>
            </a:r>
            <a:r>
              <a:rPr sz="1800" dirty="0">
                <a:latin typeface="Calibri"/>
                <a:cs typeface="Calibri"/>
              </a:rPr>
              <a:t>be</a:t>
            </a:r>
            <a:r>
              <a:rPr sz="1800" spc="15" dirty="0">
                <a:latin typeface="Calibri"/>
                <a:cs typeface="Calibri"/>
              </a:rPr>
              <a:t> </a:t>
            </a:r>
            <a:r>
              <a:rPr sz="1800" spc="-5" dirty="0">
                <a:latin typeface="Calibri"/>
                <a:cs typeface="Calibri"/>
              </a:rPr>
              <a:t>determined</a:t>
            </a:r>
            <a:r>
              <a:rPr sz="1800" spc="15" dirty="0">
                <a:latin typeface="Calibri"/>
                <a:cs typeface="Calibri"/>
              </a:rPr>
              <a:t> </a:t>
            </a:r>
            <a:r>
              <a:rPr sz="1800" spc="-10" dirty="0">
                <a:latin typeface="Calibri"/>
                <a:cs typeface="Calibri"/>
              </a:rPr>
              <a:t>at</a:t>
            </a:r>
            <a:r>
              <a:rPr sz="1800" spc="5" dirty="0">
                <a:latin typeface="Calibri"/>
                <a:cs typeface="Calibri"/>
              </a:rPr>
              <a:t> </a:t>
            </a:r>
            <a:r>
              <a:rPr sz="1800" spc="-10" dirty="0">
                <a:latin typeface="Calibri"/>
                <a:cs typeface="Calibri"/>
              </a:rPr>
              <a:t>compile</a:t>
            </a:r>
            <a:r>
              <a:rPr sz="1800" spc="25" dirty="0">
                <a:latin typeface="Calibri"/>
                <a:cs typeface="Calibri"/>
              </a:rPr>
              <a:t> </a:t>
            </a:r>
            <a:r>
              <a:rPr sz="1800" spc="-5" dirty="0">
                <a:latin typeface="Calibri"/>
                <a:cs typeface="Calibri"/>
              </a:rPr>
              <a:t>time.</a:t>
            </a:r>
            <a:endParaRPr sz="1800">
              <a:latin typeface="Calibri"/>
              <a:cs typeface="Calibri"/>
            </a:endParaRPr>
          </a:p>
          <a:p>
            <a:pPr marL="378460" indent="-287655">
              <a:lnSpc>
                <a:spcPct val="100000"/>
              </a:lnSpc>
              <a:buFont typeface="Arial MT"/>
              <a:buChar char="•"/>
              <a:tabLst>
                <a:tab pos="378460" algn="l"/>
                <a:tab pos="379095" algn="l"/>
              </a:tabLst>
            </a:pPr>
            <a:r>
              <a:rPr sz="1800" spc="-5" dirty="0">
                <a:latin typeface="Calibri"/>
                <a:cs typeface="Calibri"/>
              </a:rPr>
              <a:t>The</a:t>
            </a:r>
            <a:r>
              <a:rPr sz="1800" spc="5" dirty="0">
                <a:latin typeface="Calibri"/>
                <a:cs typeface="Calibri"/>
              </a:rPr>
              <a:t> </a:t>
            </a:r>
            <a:r>
              <a:rPr sz="1800" spc="-15" dirty="0">
                <a:latin typeface="Calibri"/>
                <a:cs typeface="Calibri"/>
              </a:rPr>
              <a:t>storage</a:t>
            </a:r>
            <a:r>
              <a:rPr sz="1800" dirty="0">
                <a:latin typeface="Calibri"/>
                <a:cs typeface="Calibri"/>
              </a:rPr>
              <a:t> </a:t>
            </a:r>
            <a:r>
              <a:rPr sz="1800" spc="-15" dirty="0">
                <a:latin typeface="Calibri"/>
                <a:cs typeface="Calibri"/>
              </a:rPr>
              <a:t>for</a:t>
            </a:r>
            <a:r>
              <a:rPr sz="1800" spc="-5" dirty="0">
                <a:latin typeface="Calibri"/>
                <a:cs typeface="Calibri"/>
              </a:rPr>
              <a:t> these</a:t>
            </a:r>
            <a:r>
              <a:rPr sz="1800" spc="10" dirty="0">
                <a:latin typeface="Calibri"/>
                <a:cs typeface="Calibri"/>
              </a:rPr>
              <a:t> </a:t>
            </a:r>
            <a:r>
              <a:rPr sz="1800" spc="-20" dirty="0">
                <a:latin typeface="Calibri"/>
                <a:cs typeface="Calibri"/>
              </a:rPr>
              <a:t>arrays</a:t>
            </a:r>
            <a:r>
              <a:rPr sz="1800" spc="-10" dirty="0">
                <a:latin typeface="Calibri"/>
                <a:cs typeface="Calibri"/>
              </a:rPr>
              <a:t> </a:t>
            </a:r>
            <a:r>
              <a:rPr sz="1800" spc="-5" dirty="0">
                <a:latin typeface="Calibri"/>
                <a:cs typeface="Calibri"/>
              </a:rPr>
              <a:t>is</a:t>
            </a:r>
            <a:r>
              <a:rPr sz="1800" dirty="0">
                <a:latin typeface="Calibri"/>
                <a:cs typeface="Calibri"/>
              </a:rPr>
              <a:t> </a:t>
            </a:r>
            <a:r>
              <a:rPr sz="1800" spc="-5" dirty="0">
                <a:latin typeface="Calibri"/>
                <a:cs typeface="Calibri"/>
              </a:rPr>
              <a:t>not</a:t>
            </a:r>
            <a:r>
              <a:rPr sz="1800" spc="5" dirty="0">
                <a:latin typeface="Calibri"/>
                <a:cs typeface="Calibri"/>
              </a:rPr>
              <a:t> </a:t>
            </a:r>
            <a:r>
              <a:rPr sz="1800" spc="-5" dirty="0">
                <a:latin typeface="Calibri"/>
                <a:cs typeface="Calibri"/>
              </a:rPr>
              <a:t>part</a:t>
            </a:r>
            <a:r>
              <a:rPr sz="1800" dirty="0">
                <a:latin typeface="Calibri"/>
                <a:cs typeface="Calibri"/>
              </a:rPr>
              <a:t> </a:t>
            </a:r>
            <a:r>
              <a:rPr sz="1800" spc="-5" dirty="0">
                <a:latin typeface="Calibri"/>
                <a:cs typeface="Calibri"/>
              </a:rPr>
              <a:t>of</a:t>
            </a:r>
            <a:r>
              <a:rPr sz="1800" spc="40" dirty="0">
                <a:latin typeface="Calibri"/>
                <a:cs typeface="Calibri"/>
              </a:rPr>
              <a:t> </a:t>
            </a:r>
            <a:r>
              <a:rPr sz="1800" dirty="0">
                <a:latin typeface="Calibri"/>
                <a:cs typeface="Calibri"/>
              </a:rPr>
              <a:t>the </a:t>
            </a:r>
            <a:r>
              <a:rPr sz="1800" spc="-10" dirty="0">
                <a:latin typeface="Calibri"/>
                <a:cs typeface="Calibri"/>
              </a:rPr>
              <a:t>activation</a:t>
            </a:r>
            <a:r>
              <a:rPr sz="1800" spc="25" dirty="0">
                <a:latin typeface="Calibri"/>
                <a:cs typeface="Calibri"/>
              </a:rPr>
              <a:t> </a:t>
            </a:r>
            <a:r>
              <a:rPr sz="1800" spc="-15" dirty="0">
                <a:latin typeface="Calibri"/>
                <a:cs typeface="Calibri"/>
              </a:rPr>
              <a:t>record</a:t>
            </a:r>
            <a:r>
              <a:rPr sz="1800" spc="10" dirty="0">
                <a:latin typeface="Calibri"/>
                <a:cs typeface="Calibri"/>
              </a:rPr>
              <a:t> </a:t>
            </a:r>
            <a:r>
              <a:rPr sz="1800" spc="-15" dirty="0">
                <a:latin typeface="Calibri"/>
                <a:cs typeface="Calibri"/>
              </a:rPr>
              <a:t>for</a:t>
            </a:r>
            <a:r>
              <a:rPr sz="1800" dirty="0">
                <a:latin typeface="Calibri"/>
                <a:cs typeface="Calibri"/>
              </a:rPr>
              <a:t> p.</a:t>
            </a:r>
            <a:endParaRPr sz="1800">
              <a:latin typeface="Calibri"/>
              <a:cs typeface="Calibri"/>
            </a:endParaRPr>
          </a:p>
          <a:p>
            <a:pPr marL="378460" indent="-287655">
              <a:lnSpc>
                <a:spcPct val="100000"/>
              </a:lnSpc>
              <a:buFont typeface="Arial MT"/>
              <a:buChar char="•"/>
              <a:tabLst>
                <a:tab pos="378460" algn="l"/>
                <a:tab pos="379095" algn="l"/>
              </a:tabLst>
            </a:pPr>
            <a:r>
              <a:rPr sz="1800" spc="-5" dirty="0">
                <a:latin typeface="Calibri"/>
                <a:cs typeface="Calibri"/>
              </a:rPr>
              <a:t>Only</a:t>
            </a:r>
            <a:r>
              <a:rPr sz="1800" spc="15" dirty="0">
                <a:latin typeface="Calibri"/>
                <a:cs typeface="Calibri"/>
              </a:rPr>
              <a:t> </a:t>
            </a:r>
            <a:r>
              <a:rPr sz="1800" dirty="0">
                <a:latin typeface="Calibri"/>
                <a:cs typeface="Calibri"/>
              </a:rPr>
              <a:t>a</a:t>
            </a:r>
            <a:r>
              <a:rPr sz="1800" spc="5" dirty="0">
                <a:latin typeface="Calibri"/>
                <a:cs typeface="Calibri"/>
              </a:rPr>
              <a:t> </a:t>
            </a:r>
            <a:r>
              <a:rPr sz="1800" spc="-10" dirty="0">
                <a:latin typeface="Calibri"/>
                <a:cs typeface="Calibri"/>
              </a:rPr>
              <a:t>pointer</a:t>
            </a:r>
            <a:r>
              <a:rPr sz="1800" spc="15" dirty="0">
                <a:latin typeface="Calibri"/>
                <a:cs typeface="Calibri"/>
              </a:rPr>
              <a:t> </a:t>
            </a:r>
            <a:r>
              <a:rPr sz="1800" spc="-10" dirty="0">
                <a:latin typeface="Calibri"/>
                <a:cs typeface="Calibri"/>
              </a:rPr>
              <a:t>to</a:t>
            </a:r>
            <a:r>
              <a:rPr sz="1800" spc="5" dirty="0">
                <a:latin typeface="Calibri"/>
                <a:cs typeface="Calibri"/>
              </a:rPr>
              <a:t> </a:t>
            </a:r>
            <a:r>
              <a:rPr sz="1800" dirty="0">
                <a:latin typeface="Calibri"/>
                <a:cs typeface="Calibri"/>
              </a:rPr>
              <a:t>the</a:t>
            </a:r>
            <a:r>
              <a:rPr sz="1800" spc="15" dirty="0">
                <a:latin typeface="Calibri"/>
                <a:cs typeface="Calibri"/>
              </a:rPr>
              <a:t> </a:t>
            </a:r>
            <a:r>
              <a:rPr sz="1800" spc="-5" dirty="0">
                <a:latin typeface="Calibri"/>
                <a:cs typeface="Calibri"/>
              </a:rPr>
              <a:t>beginning</a:t>
            </a:r>
            <a:r>
              <a:rPr sz="1800" spc="15" dirty="0">
                <a:latin typeface="Calibri"/>
                <a:cs typeface="Calibri"/>
              </a:rPr>
              <a:t> </a:t>
            </a:r>
            <a:r>
              <a:rPr sz="1800" spc="-5" dirty="0">
                <a:latin typeface="Calibri"/>
                <a:cs typeface="Calibri"/>
              </a:rPr>
              <a:t>of</a:t>
            </a:r>
            <a:r>
              <a:rPr sz="1800" spc="15" dirty="0">
                <a:latin typeface="Calibri"/>
                <a:cs typeface="Calibri"/>
              </a:rPr>
              <a:t> </a:t>
            </a:r>
            <a:r>
              <a:rPr sz="1800" dirty="0">
                <a:latin typeface="Calibri"/>
                <a:cs typeface="Calibri"/>
              </a:rPr>
              <a:t>each</a:t>
            </a:r>
            <a:r>
              <a:rPr sz="1800" spc="20" dirty="0">
                <a:latin typeface="Calibri"/>
                <a:cs typeface="Calibri"/>
              </a:rPr>
              <a:t> </a:t>
            </a:r>
            <a:r>
              <a:rPr sz="1800" spc="-20" dirty="0">
                <a:latin typeface="Calibri"/>
                <a:cs typeface="Calibri"/>
              </a:rPr>
              <a:t>array</a:t>
            </a:r>
            <a:r>
              <a:rPr sz="1800" spc="5" dirty="0">
                <a:latin typeface="Calibri"/>
                <a:cs typeface="Calibri"/>
              </a:rPr>
              <a:t> </a:t>
            </a:r>
            <a:r>
              <a:rPr sz="1800" spc="-10" dirty="0">
                <a:latin typeface="Calibri"/>
                <a:cs typeface="Calibri"/>
              </a:rPr>
              <a:t>appears</a:t>
            </a:r>
            <a:r>
              <a:rPr sz="1800" spc="5" dirty="0">
                <a:latin typeface="Calibri"/>
                <a:cs typeface="Calibri"/>
              </a:rPr>
              <a:t> </a:t>
            </a:r>
            <a:r>
              <a:rPr sz="1800" spc="-5" dirty="0">
                <a:latin typeface="Calibri"/>
                <a:cs typeface="Calibri"/>
              </a:rPr>
              <a:t>in</a:t>
            </a:r>
            <a:r>
              <a:rPr sz="1800" spc="10" dirty="0">
                <a:latin typeface="Calibri"/>
                <a:cs typeface="Calibri"/>
              </a:rPr>
              <a:t> </a:t>
            </a:r>
            <a:r>
              <a:rPr sz="1800" dirty="0">
                <a:latin typeface="Calibri"/>
                <a:cs typeface="Calibri"/>
              </a:rPr>
              <a:t>the</a:t>
            </a:r>
            <a:r>
              <a:rPr sz="1800" spc="5" dirty="0">
                <a:latin typeface="Calibri"/>
                <a:cs typeface="Calibri"/>
              </a:rPr>
              <a:t> </a:t>
            </a:r>
            <a:r>
              <a:rPr sz="1800" spc="-10" dirty="0">
                <a:latin typeface="Calibri"/>
                <a:cs typeface="Calibri"/>
              </a:rPr>
              <a:t>activation</a:t>
            </a:r>
            <a:r>
              <a:rPr sz="1800" spc="15" dirty="0">
                <a:latin typeface="Calibri"/>
                <a:cs typeface="Calibri"/>
              </a:rPr>
              <a:t> </a:t>
            </a:r>
            <a:r>
              <a:rPr sz="1800" spc="-15" dirty="0">
                <a:latin typeface="Calibri"/>
                <a:cs typeface="Calibri"/>
              </a:rPr>
              <a:t>record</a:t>
            </a:r>
            <a:r>
              <a:rPr sz="1800" spc="30" dirty="0">
                <a:latin typeface="Calibri"/>
                <a:cs typeface="Calibri"/>
              </a:rPr>
              <a:t> </a:t>
            </a:r>
            <a:r>
              <a:rPr sz="1800" spc="-20" dirty="0">
                <a:latin typeface="Calibri"/>
                <a:cs typeface="Calibri"/>
              </a:rPr>
              <a:t>itself.</a:t>
            </a:r>
            <a:endParaRPr sz="1800">
              <a:latin typeface="Calibri"/>
              <a:cs typeface="Calibri"/>
            </a:endParaRPr>
          </a:p>
          <a:p>
            <a:pPr marL="378460" indent="-287655">
              <a:lnSpc>
                <a:spcPct val="100000"/>
              </a:lnSpc>
              <a:buFont typeface="Arial MT"/>
              <a:buChar char="•"/>
              <a:tabLst>
                <a:tab pos="378460" algn="l"/>
                <a:tab pos="379095" algn="l"/>
              </a:tabLst>
            </a:pPr>
            <a:r>
              <a:rPr sz="1800" spc="-5" dirty="0">
                <a:latin typeface="Calibri"/>
                <a:cs typeface="Calibri"/>
              </a:rPr>
              <a:t>Thus,</a:t>
            </a:r>
            <a:r>
              <a:rPr sz="1800" dirty="0">
                <a:latin typeface="Calibri"/>
                <a:cs typeface="Calibri"/>
              </a:rPr>
              <a:t> </a:t>
            </a:r>
            <a:r>
              <a:rPr sz="1800" spc="-5" dirty="0">
                <a:latin typeface="Calibri"/>
                <a:cs typeface="Calibri"/>
              </a:rPr>
              <a:t>when</a:t>
            </a:r>
            <a:r>
              <a:rPr sz="1800" spc="25" dirty="0">
                <a:latin typeface="Calibri"/>
                <a:cs typeface="Calibri"/>
              </a:rPr>
              <a:t> </a:t>
            </a:r>
            <a:r>
              <a:rPr sz="1800" dirty="0">
                <a:latin typeface="Calibri"/>
                <a:cs typeface="Calibri"/>
              </a:rPr>
              <a:t>p</a:t>
            </a:r>
            <a:r>
              <a:rPr sz="1800" spc="15" dirty="0">
                <a:latin typeface="Calibri"/>
                <a:cs typeface="Calibri"/>
              </a:rPr>
              <a:t> </a:t>
            </a:r>
            <a:r>
              <a:rPr sz="1800" spc="-5" dirty="0">
                <a:latin typeface="Calibri"/>
                <a:cs typeface="Calibri"/>
              </a:rPr>
              <a:t>is</a:t>
            </a:r>
            <a:r>
              <a:rPr sz="1800" spc="5" dirty="0">
                <a:latin typeface="Calibri"/>
                <a:cs typeface="Calibri"/>
              </a:rPr>
              <a:t> </a:t>
            </a:r>
            <a:r>
              <a:rPr sz="1800" spc="-10" dirty="0">
                <a:latin typeface="Calibri"/>
                <a:cs typeface="Calibri"/>
              </a:rPr>
              <a:t>executing,</a:t>
            </a:r>
            <a:r>
              <a:rPr sz="1800" spc="5" dirty="0">
                <a:latin typeface="Calibri"/>
                <a:cs typeface="Calibri"/>
              </a:rPr>
              <a:t> </a:t>
            </a:r>
            <a:r>
              <a:rPr sz="1800" dirty="0">
                <a:latin typeface="Calibri"/>
                <a:cs typeface="Calibri"/>
              </a:rPr>
              <a:t>these</a:t>
            </a:r>
            <a:r>
              <a:rPr sz="1800" spc="10" dirty="0">
                <a:latin typeface="Calibri"/>
                <a:cs typeface="Calibri"/>
              </a:rPr>
              <a:t> </a:t>
            </a:r>
            <a:r>
              <a:rPr sz="1800" spc="-15" dirty="0">
                <a:latin typeface="Calibri"/>
                <a:cs typeface="Calibri"/>
              </a:rPr>
              <a:t>pointers</a:t>
            </a:r>
            <a:r>
              <a:rPr sz="1800" spc="15" dirty="0">
                <a:latin typeface="Calibri"/>
                <a:cs typeface="Calibri"/>
              </a:rPr>
              <a:t> </a:t>
            </a:r>
            <a:r>
              <a:rPr sz="1800" spc="-10" dirty="0">
                <a:latin typeface="Calibri"/>
                <a:cs typeface="Calibri"/>
              </a:rPr>
              <a:t>are</a:t>
            </a:r>
            <a:r>
              <a:rPr sz="1800" spc="5" dirty="0">
                <a:latin typeface="Calibri"/>
                <a:cs typeface="Calibri"/>
              </a:rPr>
              <a:t> </a:t>
            </a:r>
            <a:r>
              <a:rPr sz="1800" spc="-5" dirty="0">
                <a:latin typeface="Calibri"/>
                <a:cs typeface="Calibri"/>
              </a:rPr>
              <a:t>at</a:t>
            </a:r>
            <a:r>
              <a:rPr sz="1800" spc="5" dirty="0">
                <a:latin typeface="Calibri"/>
                <a:cs typeface="Calibri"/>
              </a:rPr>
              <a:t> </a:t>
            </a:r>
            <a:r>
              <a:rPr sz="1800" spc="-5" dirty="0">
                <a:latin typeface="Calibri"/>
                <a:cs typeface="Calibri"/>
              </a:rPr>
              <a:t>known</a:t>
            </a:r>
            <a:r>
              <a:rPr sz="1800" spc="25" dirty="0">
                <a:latin typeface="Calibri"/>
                <a:cs typeface="Calibri"/>
              </a:rPr>
              <a:t> </a:t>
            </a:r>
            <a:r>
              <a:rPr sz="1800" spc="-10" dirty="0">
                <a:latin typeface="Calibri"/>
                <a:cs typeface="Calibri"/>
              </a:rPr>
              <a:t>offsets</a:t>
            </a:r>
            <a:r>
              <a:rPr sz="1800" spc="-15" dirty="0">
                <a:latin typeface="Calibri"/>
                <a:cs typeface="Calibri"/>
              </a:rPr>
              <a:t> </a:t>
            </a:r>
            <a:r>
              <a:rPr sz="1800" spc="-10" dirty="0">
                <a:latin typeface="Calibri"/>
                <a:cs typeface="Calibri"/>
              </a:rPr>
              <a:t>from</a:t>
            </a:r>
            <a:r>
              <a:rPr sz="1800" dirty="0">
                <a:latin typeface="Calibri"/>
                <a:cs typeface="Calibri"/>
              </a:rPr>
              <a:t> the</a:t>
            </a:r>
            <a:r>
              <a:rPr sz="1800" spc="35" dirty="0">
                <a:latin typeface="Calibri"/>
                <a:cs typeface="Calibri"/>
              </a:rPr>
              <a:t> </a:t>
            </a:r>
            <a:r>
              <a:rPr sz="1800" spc="-10" dirty="0">
                <a:latin typeface="Calibri"/>
                <a:cs typeface="Calibri"/>
              </a:rPr>
              <a:t>top-of-stack</a:t>
            </a:r>
            <a:r>
              <a:rPr sz="1800" spc="5" dirty="0">
                <a:latin typeface="Calibri"/>
                <a:cs typeface="Calibri"/>
              </a:rPr>
              <a:t> </a:t>
            </a:r>
            <a:r>
              <a:rPr sz="1800" spc="-30" dirty="0">
                <a:latin typeface="Calibri"/>
                <a:cs typeface="Calibri"/>
              </a:rPr>
              <a:t>pointer,</a:t>
            </a:r>
            <a:r>
              <a:rPr sz="1800" spc="5" dirty="0">
                <a:latin typeface="Calibri"/>
                <a:cs typeface="Calibri"/>
              </a:rPr>
              <a:t> </a:t>
            </a:r>
            <a:r>
              <a:rPr sz="1800" spc="-5" dirty="0">
                <a:latin typeface="Calibri"/>
                <a:cs typeface="Calibri"/>
              </a:rPr>
              <a:t>so</a:t>
            </a:r>
            <a:r>
              <a:rPr sz="1800" spc="10" dirty="0">
                <a:latin typeface="Calibri"/>
                <a:cs typeface="Calibri"/>
              </a:rPr>
              <a:t> </a:t>
            </a:r>
            <a:r>
              <a:rPr sz="1800" dirty="0">
                <a:latin typeface="Calibri"/>
                <a:cs typeface="Calibri"/>
              </a:rPr>
              <a:t>the</a:t>
            </a:r>
            <a:r>
              <a:rPr sz="1800" spc="15" dirty="0">
                <a:latin typeface="Calibri"/>
                <a:cs typeface="Calibri"/>
              </a:rPr>
              <a:t> </a:t>
            </a:r>
            <a:r>
              <a:rPr sz="1800" spc="-15" dirty="0">
                <a:latin typeface="Calibri"/>
                <a:cs typeface="Calibri"/>
              </a:rPr>
              <a:t>target</a:t>
            </a:r>
            <a:r>
              <a:rPr sz="1800" spc="5" dirty="0">
                <a:latin typeface="Calibri"/>
                <a:cs typeface="Calibri"/>
              </a:rPr>
              <a:t> </a:t>
            </a:r>
            <a:r>
              <a:rPr sz="1800" spc="-10" dirty="0">
                <a:latin typeface="Calibri"/>
                <a:cs typeface="Calibri"/>
              </a:rPr>
              <a:t>code</a:t>
            </a:r>
            <a:r>
              <a:rPr sz="1800" spc="15" dirty="0">
                <a:latin typeface="Calibri"/>
                <a:cs typeface="Calibri"/>
              </a:rPr>
              <a:t> </a:t>
            </a:r>
            <a:r>
              <a:rPr sz="1800" spc="-10" dirty="0">
                <a:latin typeface="Calibri"/>
                <a:cs typeface="Calibri"/>
              </a:rPr>
              <a:t>can</a:t>
            </a:r>
            <a:endParaRPr sz="1800">
              <a:latin typeface="Calibri"/>
              <a:cs typeface="Calibri"/>
            </a:endParaRPr>
          </a:p>
          <a:p>
            <a:pPr marL="378460">
              <a:lnSpc>
                <a:spcPct val="100000"/>
              </a:lnSpc>
              <a:spcBef>
                <a:spcPts val="5"/>
              </a:spcBef>
            </a:pPr>
            <a:r>
              <a:rPr sz="1800" spc="-5" dirty="0">
                <a:latin typeface="Calibri"/>
                <a:cs typeface="Calibri"/>
              </a:rPr>
              <a:t>access</a:t>
            </a:r>
            <a:r>
              <a:rPr sz="1800" spc="5" dirty="0">
                <a:latin typeface="Calibri"/>
                <a:cs typeface="Calibri"/>
              </a:rPr>
              <a:t> </a:t>
            </a:r>
            <a:r>
              <a:rPr sz="1800" spc="-20" dirty="0">
                <a:latin typeface="Calibri"/>
                <a:cs typeface="Calibri"/>
              </a:rPr>
              <a:t>array</a:t>
            </a:r>
            <a:r>
              <a:rPr sz="1800" spc="5" dirty="0">
                <a:latin typeface="Calibri"/>
                <a:cs typeface="Calibri"/>
              </a:rPr>
              <a:t> </a:t>
            </a:r>
            <a:r>
              <a:rPr sz="1800" spc="-5" dirty="0">
                <a:latin typeface="Calibri"/>
                <a:cs typeface="Calibri"/>
              </a:rPr>
              <a:t>elements</a:t>
            </a:r>
            <a:r>
              <a:rPr sz="1800" spc="5" dirty="0">
                <a:latin typeface="Calibri"/>
                <a:cs typeface="Calibri"/>
              </a:rPr>
              <a:t> </a:t>
            </a:r>
            <a:r>
              <a:rPr sz="1800" spc="-10" dirty="0">
                <a:latin typeface="Calibri"/>
                <a:cs typeface="Calibri"/>
              </a:rPr>
              <a:t>through</a:t>
            </a:r>
            <a:r>
              <a:rPr sz="1800" dirty="0">
                <a:latin typeface="Calibri"/>
                <a:cs typeface="Calibri"/>
              </a:rPr>
              <a:t> these</a:t>
            </a:r>
            <a:r>
              <a:rPr sz="1800" spc="10" dirty="0">
                <a:latin typeface="Calibri"/>
                <a:cs typeface="Calibri"/>
              </a:rPr>
              <a:t> </a:t>
            </a:r>
            <a:r>
              <a:rPr sz="1800" spc="-15" dirty="0">
                <a:latin typeface="Calibri"/>
                <a:cs typeface="Calibri"/>
              </a:rPr>
              <a:t>pointers.</a:t>
            </a:r>
            <a:endParaRPr sz="1800">
              <a:latin typeface="Calibri"/>
              <a:cs typeface="Calibri"/>
            </a:endParaRPr>
          </a:p>
        </p:txBody>
      </p:sp>
      <p:sp>
        <p:nvSpPr>
          <p:cNvPr id="9" name="object 9"/>
          <p:cNvSpPr txBox="1">
            <a:spLocks noGrp="1"/>
          </p:cNvSpPr>
          <p:nvPr>
            <p:ph type="ftr" sz="quarter" idx="5"/>
          </p:nvPr>
        </p:nvSpPr>
        <p:spPr>
          <a:xfrm>
            <a:off x="5433821" y="6464985"/>
            <a:ext cx="1323340"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US" spc="-5"/>
              <a:t>Prepared</a:t>
            </a:r>
            <a:r>
              <a:rPr lang="en-US" spc="-55"/>
              <a:t> </a:t>
            </a:r>
            <a:r>
              <a:rPr lang="en-US"/>
              <a:t>by</a:t>
            </a:r>
            <a:r>
              <a:rPr lang="en-US" spc="-40"/>
              <a:t> </a:t>
            </a:r>
            <a:r>
              <a:rPr lang="en-US"/>
              <a:t>R</a:t>
            </a:r>
            <a:r>
              <a:rPr lang="en-US" spc="-5"/>
              <a:t> </a:t>
            </a:r>
            <a:r>
              <a:rPr lang="en-US"/>
              <a:t>I</a:t>
            </a:r>
            <a:r>
              <a:rPr lang="en-US" spc="-25"/>
              <a:t> </a:t>
            </a:r>
            <a:r>
              <a:rPr lang="en-US"/>
              <a:t>Minu</a:t>
            </a:r>
            <a:endParaRPr dirty="0"/>
          </a:p>
        </p:txBody>
      </p:sp>
      <p:sp>
        <p:nvSpPr>
          <p:cNvPr id="10" name="object 10"/>
          <p:cNvSpPr txBox="1"/>
          <p:nvPr/>
        </p:nvSpPr>
        <p:spPr>
          <a:xfrm>
            <a:off x="10990833" y="6464985"/>
            <a:ext cx="309880" cy="178435"/>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88888"/>
                </a:solidFill>
                <a:latin typeface="Calibri"/>
                <a:cs typeface="Calibri"/>
              </a:rPr>
              <a:t>114</a:t>
            </a:fld>
            <a:endParaRPr sz="1200">
              <a:latin typeface="Calibri"/>
              <a:cs typeface="Calibri"/>
            </a:endParaRPr>
          </a:p>
        </p:txBody>
      </p:sp>
      <p:sp>
        <p:nvSpPr>
          <p:cNvPr id="8" name="object 8"/>
          <p:cNvSpPr txBox="1"/>
          <p:nvPr/>
        </p:nvSpPr>
        <p:spPr>
          <a:xfrm>
            <a:off x="5225922" y="1780159"/>
            <a:ext cx="6845300" cy="4690110"/>
          </a:xfrm>
          <a:prstGeom prst="rect">
            <a:avLst/>
          </a:prstGeom>
        </p:spPr>
        <p:txBody>
          <a:bodyPr vert="horz" wrap="square" lIns="0" tIns="12700" rIns="0" bIns="0" rtlCol="0">
            <a:spAutoFit/>
          </a:bodyPr>
          <a:lstStyle/>
          <a:p>
            <a:pPr marL="299085" indent="-287020">
              <a:lnSpc>
                <a:spcPct val="100000"/>
              </a:lnSpc>
              <a:spcBef>
                <a:spcPts val="100"/>
              </a:spcBef>
              <a:buFont typeface="Wingdings"/>
              <a:buChar char=""/>
              <a:tabLst>
                <a:tab pos="299720" algn="l"/>
              </a:tabLst>
            </a:pPr>
            <a:r>
              <a:rPr sz="1800" spc="-5" dirty="0">
                <a:latin typeface="Calibri"/>
                <a:cs typeface="Calibri"/>
              </a:rPr>
              <a:t>The</a:t>
            </a:r>
            <a:r>
              <a:rPr sz="1800" dirty="0">
                <a:latin typeface="Calibri"/>
                <a:cs typeface="Calibri"/>
              </a:rPr>
              <a:t> </a:t>
            </a:r>
            <a:r>
              <a:rPr sz="1800" spc="-10" dirty="0">
                <a:latin typeface="Calibri"/>
                <a:cs typeface="Calibri"/>
              </a:rPr>
              <a:t>activation</a:t>
            </a:r>
            <a:r>
              <a:rPr sz="1800" spc="10" dirty="0">
                <a:latin typeface="Calibri"/>
                <a:cs typeface="Calibri"/>
              </a:rPr>
              <a:t> </a:t>
            </a:r>
            <a:r>
              <a:rPr sz="1800" spc="-15" dirty="0">
                <a:latin typeface="Calibri"/>
                <a:cs typeface="Calibri"/>
              </a:rPr>
              <a:t>record</a:t>
            </a:r>
            <a:r>
              <a:rPr sz="1800" spc="25" dirty="0">
                <a:latin typeface="Calibri"/>
                <a:cs typeface="Calibri"/>
              </a:rPr>
              <a:t> </a:t>
            </a:r>
            <a:r>
              <a:rPr sz="1800" spc="-15" dirty="0">
                <a:latin typeface="Calibri"/>
                <a:cs typeface="Calibri"/>
              </a:rPr>
              <a:t>for</a:t>
            </a:r>
            <a:r>
              <a:rPr sz="1800" spc="-5" dirty="0">
                <a:latin typeface="Calibri"/>
                <a:cs typeface="Calibri"/>
              </a:rPr>
              <a:t> </a:t>
            </a:r>
            <a:r>
              <a:rPr sz="1800" dirty="0">
                <a:latin typeface="Calibri"/>
                <a:cs typeface="Calibri"/>
              </a:rPr>
              <a:t>a</a:t>
            </a:r>
            <a:r>
              <a:rPr sz="1800" spc="-5" dirty="0">
                <a:latin typeface="Calibri"/>
                <a:cs typeface="Calibri"/>
              </a:rPr>
              <a:t> </a:t>
            </a:r>
            <a:r>
              <a:rPr sz="1800" spc="-10" dirty="0">
                <a:latin typeface="Calibri"/>
                <a:cs typeface="Calibri"/>
              </a:rPr>
              <a:t>procedure</a:t>
            </a:r>
            <a:r>
              <a:rPr sz="1800" spc="15" dirty="0">
                <a:latin typeface="Calibri"/>
                <a:cs typeface="Calibri"/>
              </a:rPr>
              <a:t> </a:t>
            </a:r>
            <a:r>
              <a:rPr sz="1800" spc="-5" dirty="0">
                <a:latin typeface="Calibri"/>
                <a:cs typeface="Calibri"/>
              </a:rPr>
              <a:t>q,</a:t>
            </a:r>
            <a:r>
              <a:rPr sz="1800" spc="5" dirty="0">
                <a:latin typeface="Calibri"/>
                <a:cs typeface="Calibri"/>
              </a:rPr>
              <a:t> </a:t>
            </a:r>
            <a:r>
              <a:rPr sz="1800" spc="-10" dirty="0">
                <a:latin typeface="Calibri"/>
                <a:cs typeface="Calibri"/>
              </a:rPr>
              <a:t>called</a:t>
            </a:r>
            <a:r>
              <a:rPr sz="1800" spc="25" dirty="0">
                <a:latin typeface="Calibri"/>
                <a:cs typeface="Calibri"/>
              </a:rPr>
              <a:t> </a:t>
            </a:r>
            <a:r>
              <a:rPr sz="1800" spc="-5" dirty="0">
                <a:latin typeface="Calibri"/>
                <a:cs typeface="Calibri"/>
              </a:rPr>
              <a:t>by</a:t>
            </a:r>
            <a:r>
              <a:rPr sz="1800" dirty="0">
                <a:latin typeface="Calibri"/>
                <a:cs typeface="Calibri"/>
              </a:rPr>
              <a:t> </a:t>
            </a:r>
            <a:r>
              <a:rPr sz="1800" spc="-5" dirty="0">
                <a:latin typeface="Calibri"/>
                <a:cs typeface="Calibri"/>
              </a:rPr>
              <a:t>p.</a:t>
            </a:r>
            <a:endParaRPr sz="1800">
              <a:latin typeface="Calibri"/>
              <a:cs typeface="Calibri"/>
            </a:endParaRPr>
          </a:p>
          <a:p>
            <a:pPr marL="299085" marR="696595" indent="-287020">
              <a:lnSpc>
                <a:spcPct val="100000"/>
              </a:lnSpc>
              <a:buFont typeface="Wingdings"/>
              <a:buChar char=""/>
              <a:tabLst>
                <a:tab pos="299720" algn="l"/>
              </a:tabLst>
            </a:pPr>
            <a:r>
              <a:rPr sz="1800" spc="-5" dirty="0">
                <a:latin typeface="Calibri"/>
                <a:cs typeface="Calibri"/>
              </a:rPr>
              <a:t>The</a:t>
            </a:r>
            <a:r>
              <a:rPr sz="1800" dirty="0">
                <a:latin typeface="Calibri"/>
                <a:cs typeface="Calibri"/>
              </a:rPr>
              <a:t> </a:t>
            </a:r>
            <a:r>
              <a:rPr sz="1800" spc="-10" dirty="0">
                <a:latin typeface="Calibri"/>
                <a:cs typeface="Calibri"/>
              </a:rPr>
              <a:t>activation</a:t>
            </a:r>
            <a:r>
              <a:rPr sz="1800" spc="10" dirty="0">
                <a:latin typeface="Calibri"/>
                <a:cs typeface="Calibri"/>
              </a:rPr>
              <a:t> </a:t>
            </a:r>
            <a:r>
              <a:rPr sz="1800" spc="-15" dirty="0">
                <a:latin typeface="Calibri"/>
                <a:cs typeface="Calibri"/>
              </a:rPr>
              <a:t>record</a:t>
            </a:r>
            <a:r>
              <a:rPr sz="1800" spc="30" dirty="0">
                <a:latin typeface="Calibri"/>
                <a:cs typeface="Calibri"/>
              </a:rPr>
              <a:t> </a:t>
            </a:r>
            <a:r>
              <a:rPr sz="1800" spc="-15" dirty="0">
                <a:latin typeface="Calibri"/>
                <a:cs typeface="Calibri"/>
              </a:rPr>
              <a:t>for</a:t>
            </a:r>
            <a:r>
              <a:rPr sz="1800" spc="-5" dirty="0">
                <a:latin typeface="Calibri"/>
                <a:cs typeface="Calibri"/>
              </a:rPr>
              <a:t> </a:t>
            </a:r>
            <a:r>
              <a:rPr sz="1800" dirty="0">
                <a:latin typeface="Calibri"/>
                <a:cs typeface="Calibri"/>
              </a:rPr>
              <a:t>q</a:t>
            </a:r>
            <a:r>
              <a:rPr sz="1800" spc="-5" dirty="0">
                <a:latin typeface="Calibri"/>
                <a:cs typeface="Calibri"/>
              </a:rPr>
              <a:t> begins</a:t>
            </a:r>
            <a:r>
              <a:rPr sz="1800" spc="15" dirty="0">
                <a:latin typeface="Calibri"/>
                <a:cs typeface="Calibri"/>
              </a:rPr>
              <a:t> </a:t>
            </a:r>
            <a:r>
              <a:rPr sz="1800" spc="-10" dirty="0">
                <a:latin typeface="Calibri"/>
                <a:cs typeface="Calibri"/>
              </a:rPr>
              <a:t>after</a:t>
            </a:r>
            <a:r>
              <a:rPr sz="1800" spc="5" dirty="0">
                <a:latin typeface="Calibri"/>
                <a:cs typeface="Calibri"/>
              </a:rPr>
              <a:t> </a:t>
            </a:r>
            <a:r>
              <a:rPr sz="1800" dirty="0">
                <a:latin typeface="Calibri"/>
                <a:cs typeface="Calibri"/>
              </a:rPr>
              <a:t>the</a:t>
            </a:r>
            <a:r>
              <a:rPr sz="1800" spc="15" dirty="0">
                <a:latin typeface="Calibri"/>
                <a:cs typeface="Calibri"/>
              </a:rPr>
              <a:t> </a:t>
            </a:r>
            <a:r>
              <a:rPr sz="1800" spc="-20" dirty="0">
                <a:latin typeface="Calibri"/>
                <a:cs typeface="Calibri"/>
              </a:rPr>
              <a:t>arrays</a:t>
            </a:r>
            <a:r>
              <a:rPr sz="1800" spc="-10" dirty="0">
                <a:latin typeface="Calibri"/>
                <a:cs typeface="Calibri"/>
              </a:rPr>
              <a:t> </a:t>
            </a:r>
            <a:r>
              <a:rPr sz="1800" spc="-5" dirty="0">
                <a:latin typeface="Calibri"/>
                <a:cs typeface="Calibri"/>
              </a:rPr>
              <a:t>of</a:t>
            </a:r>
            <a:r>
              <a:rPr sz="1800" dirty="0">
                <a:latin typeface="Calibri"/>
                <a:cs typeface="Calibri"/>
              </a:rPr>
              <a:t> p,</a:t>
            </a:r>
            <a:r>
              <a:rPr sz="1800" spc="5" dirty="0">
                <a:latin typeface="Calibri"/>
                <a:cs typeface="Calibri"/>
              </a:rPr>
              <a:t> </a:t>
            </a:r>
            <a:r>
              <a:rPr sz="1800" dirty="0">
                <a:latin typeface="Calibri"/>
                <a:cs typeface="Calibri"/>
              </a:rPr>
              <a:t>and</a:t>
            </a:r>
            <a:r>
              <a:rPr sz="1800" spc="15" dirty="0">
                <a:latin typeface="Calibri"/>
                <a:cs typeface="Calibri"/>
              </a:rPr>
              <a:t> </a:t>
            </a:r>
            <a:r>
              <a:rPr sz="1800" spc="-15" dirty="0">
                <a:latin typeface="Calibri"/>
                <a:cs typeface="Calibri"/>
              </a:rPr>
              <a:t>any </a:t>
            </a:r>
            <a:r>
              <a:rPr sz="1800" spc="-390" dirty="0">
                <a:latin typeface="Calibri"/>
                <a:cs typeface="Calibri"/>
              </a:rPr>
              <a:t> </a:t>
            </a:r>
            <a:r>
              <a:rPr sz="1800" spc="-5" dirty="0">
                <a:latin typeface="Calibri"/>
                <a:cs typeface="Calibri"/>
              </a:rPr>
              <a:t>variable-length</a:t>
            </a:r>
            <a:r>
              <a:rPr sz="1800" spc="5" dirty="0">
                <a:latin typeface="Calibri"/>
                <a:cs typeface="Calibri"/>
              </a:rPr>
              <a:t> </a:t>
            </a:r>
            <a:r>
              <a:rPr sz="1800" spc="-15" dirty="0">
                <a:latin typeface="Calibri"/>
                <a:cs typeface="Calibri"/>
              </a:rPr>
              <a:t>arrays</a:t>
            </a:r>
            <a:r>
              <a:rPr sz="1800" spc="-20" dirty="0">
                <a:latin typeface="Calibri"/>
                <a:cs typeface="Calibri"/>
              </a:rPr>
              <a:t> </a:t>
            </a:r>
            <a:r>
              <a:rPr sz="1800" spc="-5" dirty="0">
                <a:latin typeface="Calibri"/>
                <a:cs typeface="Calibri"/>
              </a:rPr>
              <a:t>of </a:t>
            </a:r>
            <a:r>
              <a:rPr sz="1800" dirty="0">
                <a:latin typeface="Calibri"/>
                <a:cs typeface="Calibri"/>
              </a:rPr>
              <a:t>q</a:t>
            </a:r>
            <a:r>
              <a:rPr sz="1800" spc="15" dirty="0">
                <a:latin typeface="Calibri"/>
                <a:cs typeface="Calibri"/>
              </a:rPr>
              <a:t> </a:t>
            </a:r>
            <a:r>
              <a:rPr sz="1800" spc="-10" dirty="0">
                <a:latin typeface="Calibri"/>
                <a:cs typeface="Calibri"/>
              </a:rPr>
              <a:t>are</a:t>
            </a:r>
            <a:r>
              <a:rPr sz="1800" spc="-5" dirty="0">
                <a:latin typeface="Calibri"/>
                <a:cs typeface="Calibri"/>
              </a:rPr>
              <a:t> </a:t>
            </a:r>
            <a:r>
              <a:rPr sz="1800" spc="-10" dirty="0">
                <a:latin typeface="Calibri"/>
                <a:cs typeface="Calibri"/>
              </a:rPr>
              <a:t>located</a:t>
            </a:r>
            <a:r>
              <a:rPr sz="1800" spc="15" dirty="0">
                <a:latin typeface="Calibri"/>
                <a:cs typeface="Calibri"/>
              </a:rPr>
              <a:t> </a:t>
            </a:r>
            <a:r>
              <a:rPr sz="1800" spc="-10" dirty="0">
                <a:latin typeface="Calibri"/>
                <a:cs typeface="Calibri"/>
              </a:rPr>
              <a:t>beyond</a:t>
            </a:r>
            <a:r>
              <a:rPr sz="1800" spc="10" dirty="0">
                <a:latin typeface="Calibri"/>
                <a:cs typeface="Calibri"/>
              </a:rPr>
              <a:t> </a:t>
            </a:r>
            <a:r>
              <a:rPr sz="1800" spc="-5" dirty="0">
                <a:latin typeface="Calibri"/>
                <a:cs typeface="Calibri"/>
              </a:rPr>
              <a:t>that.</a:t>
            </a:r>
            <a:endParaRPr sz="1800">
              <a:latin typeface="Calibri"/>
              <a:cs typeface="Calibri"/>
            </a:endParaRPr>
          </a:p>
          <a:p>
            <a:pPr marL="299085" indent="-287020">
              <a:lnSpc>
                <a:spcPct val="100000"/>
              </a:lnSpc>
              <a:buFont typeface="Wingdings"/>
              <a:buChar char=""/>
              <a:tabLst>
                <a:tab pos="299720" algn="l"/>
              </a:tabLst>
            </a:pPr>
            <a:r>
              <a:rPr sz="1800" b="1" dirty="0">
                <a:solidFill>
                  <a:srgbClr val="FF0000"/>
                </a:solidFill>
                <a:latin typeface="Calibri"/>
                <a:cs typeface="Calibri"/>
              </a:rPr>
              <a:t>Access</a:t>
            </a:r>
            <a:r>
              <a:rPr sz="1800" b="1" spc="-15" dirty="0">
                <a:solidFill>
                  <a:srgbClr val="FF0000"/>
                </a:solidFill>
                <a:latin typeface="Calibri"/>
                <a:cs typeface="Calibri"/>
              </a:rPr>
              <a:t> </a:t>
            </a:r>
            <a:r>
              <a:rPr sz="1800" b="1" spc="-10" dirty="0">
                <a:solidFill>
                  <a:srgbClr val="FF0000"/>
                </a:solidFill>
                <a:latin typeface="Calibri"/>
                <a:cs typeface="Calibri"/>
              </a:rPr>
              <a:t>to</a:t>
            </a:r>
            <a:r>
              <a:rPr sz="1800" b="1" spc="-35" dirty="0">
                <a:solidFill>
                  <a:srgbClr val="FF0000"/>
                </a:solidFill>
                <a:latin typeface="Calibri"/>
                <a:cs typeface="Calibri"/>
              </a:rPr>
              <a:t> </a:t>
            </a:r>
            <a:r>
              <a:rPr sz="1800" b="1" dirty="0">
                <a:solidFill>
                  <a:srgbClr val="FF0000"/>
                </a:solidFill>
                <a:latin typeface="Calibri"/>
                <a:cs typeface="Calibri"/>
              </a:rPr>
              <a:t>the</a:t>
            </a:r>
            <a:r>
              <a:rPr sz="1800" b="1" spc="-5" dirty="0">
                <a:solidFill>
                  <a:srgbClr val="FF0000"/>
                </a:solidFill>
                <a:latin typeface="Calibri"/>
                <a:cs typeface="Calibri"/>
              </a:rPr>
              <a:t> </a:t>
            </a:r>
            <a:r>
              <a:rPr sz="1800" b="1" spc="-10" dirty="0">
                <a:solidFill>
                  <a:srgbClr val="FF0000"/>
                </a:solidFill>
                <a:latin typeface="Calibri"/>
                <a:cs typeface="Calibri"/>
              </a:rPr>
              <a:t>data</a:t>
            </a:r>
            <a:r>
              <a:rPr sz="1800" b="1" spc="-20" dirty="0">
                <a:solidFill>
                  <a:srgbClr val="FF0000"/>
                </a:solidFill>
                <a:latin typeface="Calibri"/>
                <a:cs typeface="Calibri"/>
              </a:rPr>
              <a:t> </a:t>
            </a:r>
            <a:r>
              <a:rPr sz="1800" b="1" dirty="0">
                <a:solidFill>
                  <a:srgbClr val="FF0000"/>
                </a:solidFill>
                <a:latin typeface="Calibri"/>
                <a:cs typeface="Calibri"/>
              </a:rPr>
              <a:t>on</a:t>
            </a:r>
            <a:r>
              <a:rPr sz="1800" b="1" spc="-5" dirty="0">
                <a:solidFill>
                  <a:srgbClr val="FF0000"/>
                </a:solidFill>
                <a:latin typeface="Calibri"/>
                <a:cs typeface="Calibri"/>
              </a:rPr>
              <a:t> </a:t>
            </a:r>
            <a:r>
              <a:rPr sz="1800" b="1" dirty="0">
                <a:solidFill>
                  <a:srgbClr val="FF0000"/>
                </a:solidFill>
                <a:latin typeface="Calibri"/>
                <a:cs typeface="Calibri"/>
              </a:rPr>
              <a:t>the</a:t>
            </a:r>
            <a:r>
              <a:rPr sz="1800" b="1" spc="-5" dirty="0">
                <a:solidFill>
                  <a:srgbClr val="FF0000"/>
                </a:solidFill>
                <a:latin typeface="Calibri"/>
                <a:cs typeface="Calibri"/>
              </a:rPr>
              <a:t> </a:t>
            </a:r>
            <a:r>
              <a:rPr sz="1800" b="1" spc="-10" dirty="0">
                <a:solidFill>
                  <a:srgbClr val="FF0000"/>
                </a:solidFill>
                <a:latin typeface="Calibri"/>
                <a:cs typeface="Calibri"/>
              </a:rPr>
              <a:t>stack </a:t>
            </a:r>
            <a:r>
              <a:rPr sz="1800" b="1" dirty="0">
                <a:solidFill>
                  <a:srgbClr val="FF0000"/>
                </a:solidFill>
                <a:latin typeface="Calibri"/>
                <a:cs typeface="Calibri"/>
              </a:rPr>
              <a:t>is</a:t>
            </a:r>
            <a:r>
              <a:rPr sz="1800" b="1" spc="-10" dirty="0">
                <a:solidFill>
                  <a:srgbClr val="FF0000"/>
                </a:solidFill>
                <a:latin typeface="Calibri"/>
                <a:cs typeface="Calibri"/>
              </a:rPr>
              <a:t> </a:t>
            </a:r>
            <a:r>
              <a:rPr sz="1800" b="1" spc="-5" dirty="0">
                <a:solidFill>
                  <a:srgbClr val="FF0000"/>
                </a:solidFill>
                <a:latin typeface="Calibri"/>
                <a:cs typeface="Calibri"/>
              </a:rPr>
              <a:t>through</a:t>
            </a:r>
            <a:r>
              <a:rPr sz="1800" b="1" spc="-25" dirty="0">
                <a:solidFill>
                  <a:srgbClr val="FF0000"/>
                </a:solidFill>
                <a:latin typeface="Calibri"/>
                <a:cs typeface="Calibri"/>
              </a:rPr>
              <a:t> </a:t>
            </a:r>
            <a:r>
              <a:rPr sz="1800" b="1" spc="-5" dirty="0">
                <a:solidFill>
                  <a:srgbClr val="FF0000"/>
                </a:solidFill>
                <a:latin typeface="Calibri"/>
                <a:cs typeface="Calibri"/>
              </a:rPr>
              <a:t>two</a:t>
            </a:r>
            <a:r>
              <a:rPr sz="1800" b="1" spc="-20" dirty="0">
                <a:solidFill>
                  <a:srgbClr val="FF0000"/>
                </a:solidFill>
                <a:latin typeface="Calibri"/>
                <a:cs typeface="Calibri"/>
              </a:rPr>
              <a:t> </a:t>
            </a:r>
            <a:r>
              <a:rPr sz="1800" b="1" spc="-10" dirty="0">
                <a:solidFill>
                  <a:srgbClr val="FF0000"/>
                </a:solidFill>
                <a:latin typeface="Calibri"/>
                <a:cs typeface="Calibri"/>
              </a:rPr>
              <a:t>pointers,</a:t>
            </a:r>
            <a:r>
              <a:rPr sz="1800" b="1" spc="-30" dirty="0">
                <a:solidFill>
                  <a:srgbClr val="FF0000"/>
                </a:solidFill>
                <a:latin typeface="Calibri"/>
                <a:cs typeface="Calibri"/>
              </a:rPr>
              <a:t> </a:t>
            </a:r>
            <a:r>
              <a:rPr sz="1800" b="1" i="1" u="heavy" spc="-10" dirty="0">
                <a:solidFill>
                  <a:srgbClr val="FF0000"/>
                </a:solidFill>
                <a:uFill>
                  <a:solidFill>
                    <a:srgbClr val="FF0000"/>
                  </a:solidFill>
                </a:uFill>
                <a:latin typeface="Calibri"/>
                <a:cs typeface="Calibri"/>
              </a:rPr>
              <a:t>top</a:t>
            </a:r>
            <a:r>
              <a:rPr sz="1800" b="1" i="1" u="heavy" spc="5" dirty="0">
                <a:solidFill>
                  <a:srgbClr val="FF0000"/>
                </a:solidFill>
                <a:uFill>
                  <a:solidFill>
                    <a:srgbClr val="FF0000"/>
                  </a:solidFill>
                </a:uFill>
                <a:latin typeface="Calibri"/>
                <a:cs typeface="Calibri"/>
              </a:rPr>
              <a:t> </a:t>
            </a:r>
            <a:r>
              <a:rPr sz="1800" b="1" u="heavy" dirty="0">
                <a:solidFill>
                  <a:srgbClr val="FF0000"/>
                </a:solidFill>
                <a:uFill>
                  <a:solidFill>
                    <a:srgbClr val="FF0000"/>
                  </a:solidFill>
                </a:uFill>
                <a:latin typeface="Calibri"/>
                <a:cs typeface="Calibri"/>
              </a:rPr>
              <a:t>and</a:t>
            </a:r>
            <a:r>
              <a:rPr sz="1800" b="1" u="heavy" spc="-5" dirty="0">
                <a:solidFill>
                  <a:srgbClr val="FF0000"/>
                </a:solidFill>
                <a:uFill>
                  <a:solidFill>
                    <a:srgbClr val="FF0000"/>
                  </a:solidFill>
                </a:uFill>
                <a:latin typeface="Calibri"/>
                <a:cs typeface="Calibri"/>
              </a:rPr>
              <a:t> </a:t>
            </a:r>
            <a:r>
              <a:rPr sz="1800" b="1" i="1" u="heavy" spc="-10" dirty="0">
                <a:solidFill>
                  <a:srgbClr val="FF0000"/>
                </a:solidFill>
                <a:uFill>
                  <a:solidFill>
                    <a:srgbClr val="FF0000"/>
                  </a:solidFill>
                </a:uFill>
                <a:latin typeface="Calibri"/>
                <a:cs typeface="Calibri"/>
              </a:rPr>
              <a:t>top-</a:t>
            </a:r>
            <a:endParaRPr sz="1800">
              <a:latin typeface="Calibri"/>
              <a:cs typeface="Calibri"/>
            </a:endParaRPr>
          </a:p>
          <a:p>
            <a:pPr marL="299085">
              <a:lnSpc>
                <a:spcPct val="100000"/>
              </a:lnSpc>
            </a:pPr>
            <a:r>
              <a:rPr sz="1800" b="1" i="1" u="heavy" spc="-5" dirty="0">
                <a:solidFill>
                  <a:srgbClr val="FF0000"/>
                </a:solidFill>
                <a:uFill>
                  <a:solidFill>
                    <a:srgbClr val="FF0000"/>
                  </a:solidFill>
                </a:uFill>
                <a:latin typeface="Calibri"/>
                <a:cs typeface="Calibri"/>
              </a:rPr>
              <a:t>sp.</a:t>
            </a:r>
            <a:endParaRPr sz="1800">
              <a:latin typeface="Calibri"/>
              <a:cs typeface="Calibri"/>
            </a:endParaRPr>
          </a:p>
          <a:p>
            <a:pPr marL="299085" marR="294005" indent="-287020">
              <a:lnSpc>
                <a:spcPct val="100000"/>
              </a:lnSpc>
              <a:buFont typeface="Wingdings"/>
              <a:buChar char=""/>
              <a:tabLst>
                <a:tab pos="299720" algn="l"/>
              </a:tabLst>
            </a:pPr>
            <a:r>
              <a:rPr sz="1800" b="1" spc="-5" dirty="0">
                <a:solidFill>
                  <a:srgbClr val="FF0000"/>
                </a:solidFill>
                <a:latin typeface="Calibri"/>
                <a:cs typeface="Calibri"/>
              </a:rPr>
              <a:t>Here, </a:t>
            </a:r>
            <a:r>
              <a:rPr sz="1800" b="1" i="1" spc="-10" dirty="0">
                <a:solidFill>
                  <a:srgbClr val="FF0000"/>
                </a:solidFill>
                <a:latin typeface="Calibri"/>
                <a:cs typeface="Calibri"/>
              </a:rPr>
              <a:t>top </a:t>
            </a:r>
            <a:r>
              <a:rPr sz="1800" b="1" spc="-10" dirty="0">
                <a:solidFill>
                  <a:srgbClr val="FF0000"/>
                </a:solidFill>
                <a:latin typeface="Calibri"/>
                <a:cs typeface="Calibri"/>
              </a:rPr>
              <a:t>marks </a:t>
            </a:r>
            <a:r>
              <a:rPr sz="1800" b="1" dirty="0">
                <a:solidFill>
                  <a:srgbClr val="FF0000"/>
                </a:solidFill>
                <a:latin typeface="Calibri"/>
                <a:cs typeface="Calibri"/>
              </a:rPr>
              <a:t>the actual </a:t>
            </a:r>
            <a:r>
              <a:rPr sz="1800" b="1" spc="-5" dirty="0">
                <a:solidFill>
                  <a:srgbClr val="FF0000"/>
                </a:solidFill>
                <a:latin typeface="Calibri"/>
                <a:cs typeface="Calibri"/>
              </a:rPr>
              <a:t>top </a:t>
            </a:r>
            <a:r>
              <a:rPr sz="1800" b="1" dirty="0">
                <a:solidFill>
                  <a:srgbClr val="FF0000"/>
                </a:solidFill>
                <a:latin typeface="Calibri"/>
                <a:cs typeface="Calibri"/>
              </a:rPr>
              <a:t>of </a:t>
            </a:r>
            <a:r>
              <a:rPr sz="1800" b="1" spc="-10" dirty="0">
                <a:solidFill>
                  <a:srgbClr val="FF0000"/>
                </a:solidFill>
                <a:latin typeface="Calibri"/>
                <a:cs typeface="Calibri"/>
              </a:rPr>
              <a:t>stack; </a:t>
            </a:r>
            <a:r>
              <a:rPr sz="1800" b="1" dirty="0">
                <a:solidFill>
                  <a:srgbClr val="FF0000"/>
                </a:solidFill>
                <a:latin typeface="Calibri"/>
                <a:cs typeface="Calibri"/>
              </a:rPr>
              <a:t>it points </a:t>
            </a:r>
            <a:r>
              <a:rPr sz="1800" b="1" spc="-10" dirty="0">
                <a:solidFill>
                  <a:srgbClr val="FF0000"/>
                </a:solidFill>
                <a:latin typeface="Calibri"/>
                <a:cs typeface="Calibri"/>
              </a:rPr>
              <a:t>to </a:t>
            </a:r>
            <a:r>
              <a:rPr sz="1800" b="1" dirty="0">
                <a:solidFill>
                  <a:srgbClr val="FF0000"/>
                </a:solidFill>
                <a:latin typeface="Calibri"/>
                <a:cs typeface="Calibri"/>
              </a:rPr>
              <a:t>the </a:t>
            </a:r>
            <a:r>
              <a:rPr sz="1800" b="1" spc="-5" dirty="0">
                <a:solidFill>
                  <a:srgbClr val="FF0000"/>
                </a:solidFill>
                <a:latin typeface="Calibri"/>
                <a:cs typeface="Calibri"/>
              </a:rPr>
              <a:t>position </a:t>
            </a:r>
            <a:r>
              <a:rPr sz="1800" b="1" spc="-10" dirty="0">
                <a:solidFill>
                  <a:srgbClr val="FF0000"/>
                </a:solidFill>
                <a:latin typeface="Calibri"/>
                <a:cs typeface="Calibri"/>
              </a:rPr>
              <a:t>at </a:t>
            </a:r>
            <a:r>
              <a:rPr sz="1800" b="1" spc="-400" dirty="0">
                <a:solidFill>
                  <a:srgbClr val="FF0000"/>
                </a:solidFill>
                <a:latin typeface="Calibri"/>
                <a:cs typeface="Calibri"/>
              </a:rPr>
              <a:t> </a:t>
            </a:r>
            <a:r>
              <a:rPr sz="1800" b="1" dirty="0">
                <a:solidFill>
                  <a:srgbClr val="FF0000"/>
                </a:solidFill>
                <a:latin typeface="Calibri"/>
                <a:cs typeface="Calibri"/>
              </a:rPr>
              <a:t>which</a:t>
            </a:r>
            <a:r>
              <a:rPr sz="1800" b="1" spc="-30" dirty="0">
                <a:solidFill>
                  <a:srgbClr val="FF0000"/>
                </a:solidFill>
                <a:latin typeface="Calibri"/>
                <a:cs typeface="Calibri"/>
              </a:rPr>
              <a:t> </a:t>
            </a:r>
            <a:r>
              <a:rPr sz="1800" b="1" dirty="0">
                <a:solidFill>
                  <a:srgbClr val="FF0000"/>
                </a:solidFill>
                <a:latin typeface="Calibri"/>
                <a:cs typeface="Calibri"/>
              </a:rPr>
              <a:t>the </a:t>
            </a:r>
            <a:r>
              <a:rPr sz="1800" b="1" spc="-10" dirty="0">
                <a:solidFill>
                  <a:srgbClr val="FF0000"/>
                </a:solidFill>
                <a:latin typeface="Calibri"/>
                <a:cs typeface="Calibri"/>
              </a:rPr>
              <a:t>next</a:t>
            </a:r>
            <a:r>
              <a:rPr sz="1800" b="1" spc="-25" dirty="0">
                <a:solidFill>
                  <a:srgbClr val="FF0000"/>
                </a:solidFill>
                <a:latin typeface="Calibri"/>
                <a:cs typeface="Calibri"/>
              </a:rPr>
              <a:t> </a:t>
            </a:r>
            <a:r>
              <a:rPr sz="1800" b="1" spc="-5" dirty="0">
                <a:solidFill>
                  <a:srgbClr val="FF0000"/>
                </a:solidFill>
                <a:latin typeface="Calibri"/>
                <a:cs typeface="Calibri"/>
              </a:rPr>
              <a:t>activation</a:t>
            </a:r>
            <a:r>
              <a:rPr sz="1800" b="1" dirty="0">
                <a:solidFill>
                  <a:srgbClr val="FF0000"/>
                </a:solidFill>
                <a:latin typeface="Calibri"/>
                <a:cs typeface="Calibri"/>
              </a:rPr>
              <a:t> </a:t>
            </a:r>
            <a:r>
              <a:rPr sz="1800" b="1" spc="-15" dirty="0">
                <a:solidFill>
                  <a:srgbClr val="FF0000"/>
                </a:solidFill>
                <a:latin typeface="Calibri"/>
                <a:cs typeface="Calibri"/>
              </a:rPr>
              <a:t>record</a:t>
            </a:r>
            <a:r>
              <a:rPr sz="1800" b="1" spc="-10" dirty="0">
                <a:solidFill>
                  <a:srgbClr val="FF0000"/>
                </a:solidFill>
                <a:latin typeface="Calibri"/>
                <a:cs typeface="Calibri"/>
              </a:rPr>
              <a:t> </a:t>
            </a:r>
            <a:r>
              <a:rPr sz="1800" b="1" spc="-5" dirty="0">
                <a:solidFill>
                  <a:srgbClr val="FF0000"/>
                </a:solidFill>
                <a:latin typeface="Calibri"/>
                <a:cs typeface="Calibri"/>
              </a:rPr>
              <a:t>will</a:t>
            </a:r>
            <a:r>
              <a:rPr sz="1800" b="1" spc="-35" dirty="0">
                <a:solidFill>
                  <a:srgbClr val="FF0000"/>
                </a:solidFill>
                <a:latin typeface="Calibri"/>
                <a:cs typeface="Calibri"/>
              </a:rPr>
              <a:t> </a:t>
            </a:r>
            <a:r>
              <a:rPr sz="1800" b="1" spc="-5" dirty="0">
                <a:solidFill>
                  <a:srgbClr val="FF0000"/>
                </a:solidFill>
                <a:latin typeface="Calibri"/>
                <a:cs typeface="Calibri"/>
              </a:rPr>
              <a:t>begin.</a:t>
            </a:r>
            <a:endParaRPr sz="1800">
              <a:latin typeface="Calibri"/>
              <a:cs typeface="Calibri"/>
            </a:endParaRPr>
          </a:p>
          <a:p>
            <a:pPr marL="299085" indent="-287020">
              <a:lnSpc>
                <a:spcPct val="100000"/>
              </a:lnSpc>
              <a:buFont typeface="Wingdings"/>
              <a:buChar char=""/>
              <a:tabLst>
                <a:tab pos="299720" algn="l"/>
              </a:tabLst>
            </a:pPr>
            <a:r>
              <a:rPr sz="1800" b="1" spc="-5" dirty="0">
                <a:solidFill>
                  <a:srgbClr val="FF0000"/>
                </a:solidFill>
                <a:latin typeface="Calibri"/>
                <a:cs typeface="Calibri"/>
              </a:rPr>
              <a:t>The second,</a:t>
            </a:r>
            <a:r>
              <a:rPr sz="1800" b="1" spc="-30" dirty="0">
                <a:solidFill>
                  <a:srgbClr val="FF0000"/>
                </a:solidFill>
                <a:latin typeface="Calibri"/>
                <a:cs typeface="Calibri"/>
              </a:rPr>
              <a:t> </a:t>
            </a:r>
            <a:r>
              <a:rPr sz="1800" b="1" i="1" spc="-10" dirty="0">
                <a:solidFill>
                  <a:srgbClr val="FF0000"/>
                </a:solidFill>
                <a:latin typeface="Calibri"/>
                <a:cs typeface="Calibri"/>
              </a:rPr>
              <a:t>top-sp</a:t>
            </a:r>
            <a:r>
              <a:rPr sz="1800" b="1" i="1" spc="20" dirty="0">
                <a:solidFill>
                  <a:srgbClr val="FF0000"/>
                </a:solidFill>
                <a:latin typeface="Calibri"/>
                <a:cs typeface="Calibri"/>
              </a:rPr>
              <a:t> </a:t>
            </a:r>
            <a:r>
              <a:rPr sz="1800" b="1" dirty="0">
                <a:solidFill>
                  <a:srgbClr val="FF0000"/>
                </a:solidFill>
                <a:latin typeface="Calibri"/>
                <a:cs typeface="Calibri"/>
              </a:rPr>
              <a:t>is</a:t>
            </a:r>
            <a:r>
              <a:rPr sz="1800" b="1" spc="-10" dirty="0">
                <a:solidFill>
                  <a:srgbClr val="FF0000"/>
                </a:solidFill>
                <a:latin typeface="Calibri"/>
                <a:cs typeface="Calibri"/>
              </a:rPr>
              <a:t> </a:t>
            </a:r>
            <a:r>
              <a:rPr sz="1800" b="1" dirty="0">
                <a:solidFill>
                  <a:srgbClr val="FF0000"/>
                </a:solidFill>
                <a:latin typeface="Calibri"/>
                <a:cs typeface="Calibri"/>
              </a:rPr>
              <a:t>used</a:t>
            </a:r>
            <a:r>
              <a:rPr sz="1800" b="1" spc="-35" dirty="0">
                <a:solidFill>
                  <a:srgbClr val="FF0000"/>
                </a:solidFill>
                <a:latin typeface="Calibri"/>
                <a:cs typeface="Calibri"/>
              </a:rPr>
              <a:t> </a:t>
            </a:r>
            <a:r>
              <a:rPr sz="1800" b="1" spc="-10" dirty="0">
                <a:solidFill>
                  <a:srgbClr val="FF0000"/>
                </a:solidFill>
                <a:latin typeface="Calibri"/>
                <a:cs typeface="Calibri"/>
              </a:rPr>
              <a:t>to </a:t>
            </a:r>
            <a:r>
              <a:rPr sz="1800" b="1" spc="-5" dirty="0">
                <a:solidFill>
                  <a:srgbClr val="FF0000"/>
                </a:solidFill>
                <a:latin typeface="Calibri"/>
                <a:cs typeface="Calibri"/>
              </a:rPr>
              <a:t>find</a:t>
            </a:r>
            <a:r>
              <a:rPr sz="1800" b="1" dirty="0">
                <a:solidFill>
                  <a:srgbClr val="FF0000"/>
                </a:solidFill>
                <a:latin typeface="Calibri"/>
                <a:cs typeface="Calibri"/>
              </a:rPr>
              <a:t> local,</a:t>
            </a:r>
            <a:r>
              <a:rPr sz="1800" b="1" spc="-35" dirty="0">
                <a:solidFill>
                  <a:srgbClr val="FF0000"/>
                </a:solidFill>
                <a:latin typeface="Calibri"/>
                <a:cs typeface="Calibri"/>
              </a:rPr>
              <a:t> </a:t>
            </a:r>
            <a:r>
              <a:rPr sz="1800" b="1" spc="-10" dirty="0">
                <a:solidFill>
                  <a:srgbClr val="FF0000"/>
                </a:solidFill>
                <a:latin typeface="Calibri"/>
                <a:cs typeface="Calibri"/>
              </a:rPr>
              <a:t>fixed-length</a:t>
            </a:r>
            <a:r>
              <a:rPr sz="1800" b="1" spc="-5" dirty="0">
                <a:solidFill>
                  <a:srgbClr val="FF0000"/>
                </a:solidFill>
                <a:latin typeface="Calibri"/>
                <a:cs typeface="Calibri"/>
              </a:rPr>
              <a:t> fields</a:t>
            </a:r>
            <a:r>
              <a:rPr sz="1800" b="1" spc="-15" dirty="0">
                <a:solidFill>
                  <a:srgbClr val="FF0000"/>
                </a:solidFill>
                <a:latin typeface="Calibri"/>
                <a:cs typeface="Calibri"/>
              </a:rPr>
              <a:t> </a:t>
            </a:r>
            <a:r>
              <a:rPr sz="1800" b="1" dirty="0">
                <a:solidFill>
                  <a:srgbClr val="FF0000"/>
                </a:solidFill>
                <a:latin typeface="Calibri"/>
                <a:cs typeface="Calibri"/>
              </a:rPr>
              <a:t>of</a:t>
            </a:r>
            <a:r>
              <a:rPr sz="1800" b="1" spc="-25" dirty="0">
                <a:solidFill>
                  <a:srgbClr val="FF0000"/>
                </a:solidFill>
                <a:latin typeface="Calibri"/>
                <a:cs typeface="Calibri"/>
              </a:rPr>
              <a:t> </a:t>
            </a:r>
            <a:r>
              <a:rPr sz="1800" b="1" dirty="0">
                <a:solidFill>
                  <a:srgbClr val="FF0000"/>
                </a:solidFill>
                <a:latin typeface="Calibri"/>
                <a:cs typeface="Calibri"/>
              </a:rPr>
              <a:t>the</a:t>
            </a:r>
            <a:r>
              <a:rPr sz="1800" b="1" spc="-5" dirty="0">
                <a:solidFill>
                  <a:srgbClr val="FF0000"/>
                </a:solidFill>
                <a:latin typeface="Calibri"/>
                <a:cs typeface="Calibri"/>
              </a:rPr>
              <a:t> top</a:t>
            </a:r>
            <a:endParaRPr sz="1800">
              <a:latin typeface="Calibri"/>
              <a:cs typeface="Calibri"/>
            </a:endParaRPr>
          </a:p>
          <a:p>
            <a:pPr marL="299085">
              <a:lnSpc>
                <a:spcPct val="100000"/>
              </a:lnSpc>
            </a:pPr>
            <a:r>
              <a:rPr sz="1800" b="1" spc="-5" dirty="0">
                <a:solidFill>
                  <a:srgbClr val="FF0000"/>
                </a:solidFill>
                <a:latin typeface="Calibri"/>
                <a:cs typeface="Calibri"/>
              </a:rPr>
              <a:t>activation</a:t>
            </a:r>
            <a:r>
              <a:rPr sz="1800" b="1" spc="-40" dirty="0">
                <a:solidFill>
                  <a:srgbClr val="FF0000"/>
                </a:solidFill>
                <a:latin typeface="Calibri"/>
                <a:cs typeface="Calibri"/>
              </a:rPr>
              <a:t> </a:t>
            </a:r>
            <a:r>
              <a:rPr sz="1800" b="1" spc="-15" dirty="0">
                <a:solidFill>
                  <a:srgbClr val="FF0000"/>
                </a:solidFill>
                <a:latin typeface="Calibri"/>
                <a:cs typeface="Calibri"/>
              </a:rPr>
              <a:t>record.</a:t>
            </a:r>
            <a:endParaRPr sz="1800">
              <a:latin typeface="Calibri"/>
              <a:cs typeface="Calibri"/>
            </a:endParaRPr>
          </a:p>
          <a:p>
            <a:pPr marL="299085" marR="257175" indent="-287020">
              <a:lnSpc>
                <a:spcPct val="100000"/>
              </a:lnSpc>
              <a:spcBef>
                <a:spcPts val="5"/>
              </a:spcBef>
              <a:buFont typeface="Wingdings"/>
              <a:buChar char=""/>
              <a:tabLst>
                <a:tab pos="299085" algn="l"/>
                <a:tab pos="299720" algn="l"/>
              </a:tabLst>
            </a:pPr>
            <a:r>
              <a:rPr sz="1800" b="1" spc="-5" dirty="0">
                <a:solidFill>
                  <a:srgbClr val="385622"/>
                </a:solidFill>
                <a:latin typeface="Calibri"/>
                <a:cs typeface="Calibri"/>
              </a:rPr>
              <a:t>The code </a:t>
            </a:r>
            <a:r>
              <a:rPr sz="1800" b="1" spc="-10" dirty="0">
                <a:solidFill>
                  <a:srgbClr val="385622"/>
                </a:solidFill>
                <a:latin typeface="Calibri"/>
                <a:cs typeface="Calibri"/>
              </a:rPr>
              <a:t>to </a:t>
            </a:r>
            <a:r>
              <a:rPr sz="1800" b="1" spc="-5" dirty="0">
                <a:solidFill>
                  <a:srgbClr val="385622"/>
                </a:solidFill>
                <a:latin typeface="Calibri"/>
                <a:cs typeface="Calibri"/>
              </a:rPr>
              <a:t>reposition </a:t>
            </a:r>
            <a:r>
              <a:rPr sz="1800" b="1" i="1" spc="-10" dirty="0">
                <a:solidFill>
                  <a:srgbClr val="385622"/>
                </a:solidFill>
                <a:latin typeface="Calibri"/>
                <a:cs typeface="Calibri"/>
              </a:rPr>
              <a:t>top </a:t>
            </a:r>
            <a:r>
              <a:rPr sz="1800" b="1" dirty="0">
                <a:solidFill>
                  <a:srgbClr val="385622"/>
                </a:solidFill>
                <a:latin typeface="Calibri"/>
                <a:cs typeface="Calibri"/>
              </a:rPr>
              <a:t>and </a:t>
            </a:r>
            <a:r>
              <a:rPr sz="1800" b="1" i="1" spc="-10" dirty="0">
                <a:solidFill>
                  <a:srgbClr val="385622"/>
                </a:solidFill>
                <a:latin typeface="Calibri"/>
                <a:cs typeface="Calibri"/>
              </a:rPr>
              <a:t>top-sp </a:t>
            </a:r>
            <a:r>
              <a:rPr sz="1800" b="1" spc="-5" dirty="0">
                <a:solidFill>
                  <a:srgbClr val="385622"/>
                </a:solidFill>
                <a:latin typeface="Calibri"/>
                <a:cs typeface="Calibri"/>
              </a:rPr>
              <a:t>can </a:t>
            </a:r>
            <a:r>
              <a:rPr sz="1800" b="1" dirty="0">
                <a:solidFill>
                  <a:srgbClr val="385622"/>
                </a:solidFill>
                <a:latin typeface="Calibri"/>
                <a:cs typeface="Calibri"/>
              </a:rPr>
              <a:t>be </a:t>
            </a:r>
            <a:r>
              <a:rPr sz="1800" b="1" spc="-15" dirty="0">
                <a:solidFill>
                  <a:srgbClr val="385622"/>
                </a:solidFill>
                <a:latin typeface="Calibri"/>
                <a:cs typeface="Calibri"/>
              </a:rPr>
              <a:t>generated </a:t>
            </a:r>
            <a:r>
              <a:rPr sz="1800" b="1" spc="-10" dirty="0">
                <a:solidFill>
                  <a:srgbClr val="385622"/>
                </a:solidFill>
                <a:latin typeface="Calibri"/>
                <a:cs typeface="Calibri"/>
              </a:rPr>
              <a:t>at </a:t>
            </a:r>
            <a:r>
              <a:rPr sz="1800" b="1" spc="-5" dirty="0">
                <a:solidFill>
                  <a:srgbClr val="385622"/>
                </a:solidFill>
                <a:latin typeface="Calibri"/>
                <a:cs typeface="Calibri"/>
              </a:rPr>
              <a:t>compile </a:t>
            </a:r>
            <a:r>
              <a:rPr sz="1800" b="1" spc="-395" dirty="0">
                <a:solidFill>
                  <a:srgbClr val="385622"/>
                </a:solidFill>
                <a:latin typeface="Calibri"/>
                <a:cs typeface="Calibri"/>
              </a:rPr>
              <a:t> </a:t>
            </a:r>
            <a:r>
              <a:rPr sz="1800" b="1" dirty="0">
                <a:solidFill>
                  <a:srgbClr val="385622"/>
                </a:solidFill>
                <a:latin typeface="Calibri"/>
                <a:cs typeface="Calibri"/>
              </a:rPr>
              <a:t>time</a:t>
            </a:r>
            <a:r>
              <a:rPr sz="1800" b="1" spc="-10" dirty="0">
                <a:solidFill>
                  <a:srgbClr val="385622"/>
                </a:solidFill>
                <a:latin typeface="Calibri"/>
                <a:cs typeface="Calibri"/>
              </a:rPr>
              <a:t> </a:t>
            </a:r>
            <a:r>
              <a:rPr sz="1800" b="1" dirty="0">
                <a:solidFill>
                  <a:srgbClr val="385622"/>
                </a:solidFill>
                <a:latin typeface="Calibri"/>
                <a:cs typeface="Calibri"/>
              </a:rPr>
              <a:t>in</a:t>
            </a:r>
            <a:r>
              <a:rPr sz="1800" b="1" spc="-5" dirty="0">
                <a:solidFill>
                  <a:srgbClr val="385622"/>
                </a:solidFill>
                <a:latin typeface="Calibri"/>
                <a:cs typeface="Calibri"/>
              </a:rPr>
              <a:t> </a:t>
            </a:r>
            <a:r>
              <a:rPr sz="1800" b="1" spc="-10" dirty="0">
                <a:solidFill>
                  <a:srgbClr val="385622"/>
                </a:solidFill>
                <a:latin typeface="Calibri"/>
                <a:cs typeface="Calibri"/>
              </a:rPr>
              <a:t>terms</a:t>
            </a:r>
            <a:r>
              <a:rPr sz="1800" b="1" spc="-15" dirty="0">
                <a:solidFill>
                  <a:srgbClr val="385622"/>
                </a:solidFill>
                <a:latin typeface="Calibri"/>
                <a:cs typeface="Calibri"/>
              </a:rPr>
              <a:t> </a:t>
            </a:r>
            <a:r>
              <a:rPr sz="1800" b="1" dirty="0">
                <a:solidFill>
                  <a:srgbClr val="385622"/>
                </a:solidFill>
                <a:latin typeface="Calibri"/>
                <a:cs typeface="Calibri"/>
              </a:rPr>
              <a:t>of </a:t>
            </a:r>
            <a:r>
              <a:rPr sz="1800" b="1" spc="-10" dirty="0">
                <a:solidFill>
                  <a:srgbClr val="385622"/>
                </a:solidFill>
                <a:latin typeface="Calibri"/>
                <a:cs typeface="Calibri"/>
              </a:rPr>
              <a:t>sizes</a:t>
            </a:r>
            <a:r>
              <a:rPr sz="1800" b="1" spc="-25" dirty="0">
                <a:solidFill>
                  <a:srgbClr val="385622"/>
                </a:solidFill>
                <a:latin typeface="Calibri"/>
                <a:cs typeface="Calibri"/>
              </a:rPr>
              <a:t> </a:t>
            </a:r>
            <a:r>
              <a:rPr sz="1800" b="1" spc="-5" dirty="0">
                <a:solidFill>
                  <a:srgbClr val="385622"/>
                </a:solidFill>
                <a:latin typeface="Calibri"/>
                <a:cs typeface="Calibri"/>
              </a:rPr>
              <a:t>that</a:t>
            </a:r>
            <a:r>
              <a:rPr sz="1800" b="1" spc="-10" dirty="0">
                <a:solidFill>
                  <a:srgbClr val="385622"/>
                </a:solidFill>
                <a:latin typeface="Calibri"/>
                <a:cs typeface="Calibri"/>
              </a:rPr>
              <a:t> </a:t>
            </a:r>
            <a:r>
              <a:rPr sz="1800" b="1" spc="-5" dirty="0">
                <a:solidFill>
                  <a:srgbClr val="385622"/>
                </a:solidFill>
                <a:latin typeface="Calibri"/>
                <a:cs typeface="Calibri"/>
              </a:rPr>
              <a:t>will</a:t>
            </a:r>
            <a:r>
              <a:rPr sz="1800" b="1" spc="-25" dirty="0">
                <a:solidFill>
                  <a:srgbClr val="385622"/>
                </a:solidFill>
                <a:latin typeface="Calibri"/>
                <a:cs typeface="Calibri"/>
              </a:rPr>
              <a:t> </a:t>
            </a:r>
            <a:r>
              <a:rPr sz="1800" b="1" spc="-5" dirty="0">
                <a:solidFill>
                  <a:srgbClr val="385622"/>
                </a:solidFill>
                <a:latin typeface="Calibri"/>
                <a:cs typeface="Calibri"/>
              </a:rPr>
              <a:t>become</a:t>
            </a:r>
            <a:r>
              <a:rPr sz="1800" b="1" spc="-35" dirty="0">
                <a:solidFill>
                  <a:srgbClr val="385622"/>
                </a:solidFill>
                <a:latin typeface="Calibri"/>
                <a:cs typeface="Calibri"/>
              </a:rPr>
              <a:t> </a:t>
            </a:r>
            <a:r>
              <a:rPr sz="1800" b="1" dirty="0">
                <a:solidFill>
                  <a:srgbClr val="385622"/>
                </a:solidFill>
                <a:latin typeface="Calibri"/>
                <a:cs typeface="Calibri"/>
              </a:rPr>
              <a:t>known</a:t>
            </a:r>
            <a:r>
              <a:rPr sz="1800" b="1" spc="-20" dirty="0">
                <a:solidFill>
                  <a:srgbClr val="385622"/>
                </a:solidFill>
                <a:latin typeface="Calibri"/>
                <a:cs typeface="Calibri"/>
              </a:rPr>
              <a:t> </a:t>
            </a:r>
            <a:r>
              <a:rPr sz="1800" b="1" spc="-10" dirty="0">
                <a:solidFill>
                  <a:srgbClr val="385622"/>
                </a:solidFill>
                <a:latin typeface="Calibri"/>
                <a:cs typeface="Calibri"/>
              </a:rPr>
              <a:t>at</a:t>
            </a:r>
            <a:r>
              <a:rPr sz="1800" b="1" dirty="0">
                <a:solidFill>
                  <a:srgbClr val="385622"/>
                </a:solidFill>
                <a:latin typeface="Calibri"/>
                <a:cs typeface="Calibri"/>
              </a:rPr>
              <a:t> </a:t>
            </a:r>
            <a:r>
              <a:rPr sz="1800" b="1" spc="-5" dirty="0">
                <a:solidFill>
                  <a:srgbClr val="385622"/>
                </a:solidFill>
                <a:latin typeface="Calibri"/>
                <a:cs typeface="Calibri"/>
              </a:rPr>
              <a:t>run</a:t>
            </a:r>
            <a:r>
              <a:rPr sz="1800" b="1" spc="-20" dirty="0">
                <a:solidFill>
                  <a:srgbClr val="385622"/>
                </a:solidFill>
                <a:latin typeface="Calibri"/>
                <a:cs typeface="Calibri"/>
              </a:rPr>
              <a:t> </a:t>
            </a:r>
            <a:r>
              <a:rPr sz="1800" b="1" dirty="0">
                <a:solidFill>
                  <a:srgbClr val="385622"/>
                </a:solidFill>
                <a:latin typeface="Calibri"/>
                <a:cs typeface="Calibri"/>
              </a:rPr>
              <a:t>time.</a:t>
            </a:r>
            <a:endParaRPr sz="1800">
              <a:latin typeface="Calibri"/>
              <a:cs typeface="Calibri"/>
            </a:endParaRPr>
          </a:p>
          <a:p>
            <a:pPr marL="299085" indent="-287020">
              <a:lnSpc>
                <a:spcPct val="100000"/>
              </a:lnSpc>
              <a:buFont typeface="Wingdings"/>
              <a:buChar char=""/>
              <a:tabLst>
                <a:tab pos="299085" algn="l"/>
                <a:tab pos="299720" algn="l"/>
              </a:tabLst>
            </a:pPr>
            <a:r>
              <a:rPr sz="1800" b="1" spc="-5" dirty="0">
                <a:solidFill>
                  <a:srgbClr val="385622"/>
                </a:solidFill>
                <a:latin typeface="Calibri"/>
                <a:cs typeface="Calibri"/>
              </a:rPr>
              <a:t>When</a:t>
            </a:r>
            <a:r>
              <a:rPr sz="1800" b="1" spc="-15" dirty="0">
                <a:solidFill>
                  <a:srgbClr val="385622"/>
                </a:solidFill>
                <a:latin typeface="Calibri"/>
                <a:cs typeface="Calibri"/>
              </a:rPr>
              <a:t> </a:t>
            </a:r>
            <a:r>
              <a:rPr sz="1800" b="1" dirty="0">
                <a:solidFill>
                  <a:srgbClr val="385622"/>
                </a:solidFill>
                <a:latin typeface="Calibri"/>
                <a:cs typeface="Calibri"/>
              </a:rPr>
              <a:t>q </a:t>
            </a:r>
            <a:r>
              <a:rPr sz="1800" b="1" spc="-5" dirty="0">
                <a:solidFill>
                  <a:srgbClr val="385622"/>
                </a:solidFill>
                <a:latin typeface="Calibri"/>
                <a:cs typeface="Calibri"/>
              </a:rPr>
              <a:t>returns,</a:t>
            </a:r>
            <a:r>
              <a:rPr sz="1800" b="1" spc="-30" dirty="0">
                <a:solidFill>
                  <a:srgbClr val="385622"/>
                </a:solidFill>
                <a:latin typeface="Calibri"/>
                <a:cs typeface="Calibri"/>
              </a:rPr>
              <a:t> </a:t>
            </a:r>
            <a:r>
              <a:rPr sz="1800" b="1" i="1" spc="-10" dirty="0">
                <a:solidFill>
                  <a:srgbClr val="385622"/>
                </a:solidFill>
                <a:latin typeface="Calibri"/>
                <a:cs typeface="Calibri"/>
              </a:rPr>
              <a:t>top-sp</a:t>
            </a:r>
            <a:r>
              <a:rPr sz="1800" b="1" i="1" spc="20" dirty="0">
                <a:solidFill>
                  <a:srgbClr val="385622"/>
                </a:solidFill>
                <a:latin typeface="Calibri"/>
                <a:cs typeface="Calibri"/>
              </a:rPr>
              <a:t> </a:t>
            </a:r>
            <a:r>
              <a:rPr sz="1800" b="1" spc="-5" dirty="0">
                <a:solidFill>
                  <a:srgbClr val="385622"/>
                </a:solidFill>
                <a:latin typeface="Calibri"/>
                <a:cs typeface="Calibri"/>
              </a:rPr>
              <a:t>can </a:t>
            </a:r>
            <a:r>
              <a:rPr sz="1800" b="1" dirty="0">
                <a:solidFill>
                  <a:srgbClr val="385622"/>
                </a:solidFill>
                <a:latin typeface="Calibri"/>
                <a:cs typeface="Calibri"/>
              </a:rPr>
              <a:t>be</a:t>
            </a:r>
            <a:r>
              <a:rPr sz="1800" b="1" spc="-20" dirty="0">
                <a:solidFill>
                  <a:srgbClr val="385622"/>
                </a:solidFill>
                <a:latin typeface="Calibri"/>
                <a:cs typeface="Calibri"/>
              </a:rPr>
              <a:t> </a:t>
            </a:r>
            <a:r>
              <a:rPr sz="1800" b="1" spc="-15" dirty="0">
                <a:solidFill>
                  <a:srgbClr val="385622"/>
                </a:solidFill>
                <a:latin typeface="Calibri"/>
                <a:cs typeface="Calibri"/>
              </a:rPr>
              <a:t>restored</a:t>
            </a:r>
            <a:r>
              <a:rPr sz="1800" b="1" spc="-20" dirty="0">
                <a:solidFill>
                  <a:srgbClr val="385622"/>
                </a:solidFill>
                <a:latin typeface="Calibri"/>
                <a:cs typeface="Calibri"/>
              </a:rPr>
              <a:t> </a:t>
            </a:r>
            <a:r>
              <a:rPr sz="1800" b="1" spc="-10" dirty="0">
                <a:solidFill>
                  <a:srgbClr val="385622"/>
                </a:solidFill>
                <a:latin typeface="Calibri"/>
                <a:cs typeface="Calibri"/>
              </a:rPr>
              <a:t>from</a:t>
            </a:r>
            <a:r>
              <a:rPr sz="1800" b="1" dirty="0">
                <a:solidFill>
                  <a:srgbClr val="385622"/>
                </a:solidFill>
                <a:latin typeface="Calibri"/>
                <a:cs typeface="Calibri"/>
              </a:rPr>
              <a:t> the </a:t>
            </a:r>
            <a:r>
              <a:rPr sz="1800" b="1" spc="-10" dirty="0">
                <a:solidFill>
                  <a:srgbClr val="385622"/>
                </a:solidFill>
                <a:latin typeface="Calibri"/>
                <a:cs typeface="Calibri"/>
              </a:rPr>
              <a:t>saved</a:t>
            </a:r>
            <a:r>
              <a:rPr sz="1800" b="1" spc="-35" dirty="0">
                <a:solidFill>
                  <a:srgbClr val="385622"/>
                </a:solidFill>
                <a:latin typeface="Calibri"/>
                <a:cs typeface="Calibri"/>
              </a:rPr>
              <a:t> </a:t>
            </a:r>
            <a:r>
              <a:rPr sz="1800" b="1" spc="-10" dirty="0">
                <a:solidFill>
                  <a:srgbClr val="385622"/>
                </a:solidFill>
                <a:latin typeface="Calibri"/>
                <a:cs typeface="Calibri"/>
              </a:rPr>
              <a:t>control</a:t>
            </a:r>
            <a:r>
              <a:rPr sz="1800" b="1" spc="-30" dirty="0">
                <a:solidFill>
                  <a:srgbClr val="385622"/>
                </a:solidFill>
                <a:latin typeface="Calibri"/>
                <a:cs typeface="Calibri"/>
              </a:rPr>
              <a:t> </a:t>
            </a:r>
            <a:r>
              <a:rPr sz="1800" b="1" dirty="0">
                <a:solidFill>
                  <a:srgbClr val="385622"/>
                </a:solidFill>
                <a:latin typeface="Calibri"/>
                <a:cs typeface="Calibri"/>
              </a:rPr>
              <a:t>link</a:t>
            </a:r>
            <a:r>
              <a:rPr sz="1800" b="1" spc="-15" dirty="0">
                <a:solidFill>
                  <a:srgbClr val="385622"/>
                </a:solidFill>
                <a:latin typeface="Calibri"/>
                <a:cs typeface="Calibri"/>
              </a:rPr>
              <a:t> </a:t>
            </a:r>
            <a:r>
              <a:rPr sz="1800" b="1" dirty="0">
                <a:solidFill>
                  <a:srgbClr val="385622"/>
                </a:solidFill>
                <a:latin typeface="Calibri"/>
                <a:cs typeface="Calibri"/>
              </a:rPr>
              <a:t>in</a:t>
            </a:r>
            <a:endParaRPr sz="1800">
              <a:latin typeface="Calibri"/>
              <a:cs typeface="Calibri"/>
            </a:endParaRPr>
          </a:p>
          <a:p>
            <a:pPr marL="299085">
              <a:lnSpc>
                <a:spcPct val="100000"/>
              </a:lnSpc>
            </a:pPr>
            <a:r>
              <a:rPr sz="1800" b="1" dirty="0">
                <a:solidFill>
                  <a:srgbClr val="385622"/>
                </a:solidFill>
                <a:latin typeface="Calibri"/>
                <a:cs typeface="Calibri"/>
              </a:rPr>
              <a:t>the</a:t>
            </a:r>
            <a:r>
              <a:rPr sz="1800" b="1" spc="-15" dirty="0">
                <a:solidFill>
                  <a:srgbClr val="385622"/>
                </a:solidFill>
                <a:latin typeface="Calibri"/>
                <a:cs typeface="Calibri"/>
              </a:rPr>
              <a:t> </a:t>
            </a:r>
            <a:r>
              <a:rPr sz="1800" b="1" spc="-5" dirty="0">
                <a:solidFill>
                  <a:srgbClr val="385622"/>
                </a:solidFill>
                <a:latin typeface="Calibri"/>
                <a:cs typeface="Calibri"/>
              </a:rPr>
              <a:t>activation</a:t>
            </a:r>
            <a:r>
              <a:rPr sz="1800" b="1" spc="-55" dirty="0">
                <a:solidFill>
                  <a:srgbClr val="385622"/>
                </a:solidFill>
                <a:latin typeface="Calibri"/>
                <a:cs typeface="Calibri"/>
              </a:rPr>
              <a:t> </a:t>
            </a:r>
            <a:r>
              <a:rPr sz="1800" b="1" spc="-15" dirty="0">
                <a:solidFill>
                  <a:srgbClr val="385622"/>
                </a:solidFill>
                <a:latin typeface="Calibri"/>
                <a:cs typeface="Calibri"/>
              </a:rPr>
              <a:t>record</a:t>
            </a:r>
            <a:r>
              <a:rPr sz="1800" b="1" spc="-20" dirty="0">
                <a:solidFill>
                  <a:srgbClr val="385622"/>
                </a:solidFill>
                <a:latin typeface="Calibri"/>
                <a:cs typeface="Calibri"/>
              </a:rPr>
              <a:t> </a:t>
            </a:r>
            <a:r>
              <a:rPr sz="1800" b="1" spc="-10" dirty="0">
                <a:solidFill>
                  <a:srgbClr val="385622"/>
                </a:solidFill>
                <a:latin typeface="Calibri"/>
                <a:cs typeface="Calibri"/>
              </a:rPr>
              <a:t>for </a:t>
            </a:r>
            <a:r>
              <a:rPr sz="1800" b="1" dirty="0">
                <a:solidFill>
                  <a:srgbClr val="385622"/>
                </a:solidFill>
                <a:latin typeface="Calibri"/>
                <a:cs typeface="Calibri"/>
              </a:rPr>
              <a:t>q.</a:t>
            </a:r>
            <a:endParaRPr sz="1800">
              <a:latin typeface="Calibri"/>
              <a:cs typeface="Calibri"/>
            </a:endParaRPr>
          </a:p>
          <a:p>
            <a:pPr marL="299085" marR="133985" indent="-287020">
              <a:lnSpc>
                <a:spcPct val="100000"/>
              </a:lnSpc>
              <a:buFont typeface="Wingdings"/>
              <a:buChar char=""/>
              <a:tabLst>
                <a:tab pos="299085" algn="l"/>
                <a:tab pos="299720" algn="l"/>
              </a:tabLst>
            </a:pPr>
            <a:r>
              <a:rPr sz="1800" b="1" spc="-5" dirty="0">
                <a:solidFill>
                  <a:srgbClr val="385622"/>
                </a:solidFill>
                <a:latin typeface="Calibri"/>
                <a:cs typeface="Calibri"/>
              </a:rPr>
              <a:t>The new value </a:t>
            </a:r>
            <a:r>
              <a:rPr sz="1800" b="1" dirty="0">
                <a:solidFill>
                  <a:srgbClr val="385622"/>
                </a:solidFill>
                <a:latin typeface="Calibri"/>
                <a:cs typeface="Calibri"/>
              </a:rPr>
              <a:t>of </a:t>
            </a:r>
            <a:r>
              <a:rPr sz="1800" b="1" i="1" spc="-10" dirty="0">
                <a:solidFill>
                  <a:srgbClr val="385622"/>
                </a:solidFill>
                <a:latin typeface="Calibri"/>
                <a:cs typeface="Calibri"/>
              </a:rPr>
              <a:t>top </a:t>
            </a:r>
            <a:r>
              <a:rPr sz="1800" b="1" dirty="0">
                <a:solidFill>
                  <a:srgbClr val="385622"/>
                </a:solidFill>
                <a:latin typeface="Calibri"/>
                <a:cs typeface="Calibri"/>
              </a:rPr>
              <a:t>is </a:t>
            </a:r>
            <a:r>
              <a:rPr sz="1800" b="1" i="1" spc="-10" dirty="0">
                <a:solidFill>
                  <a:srgbClr val="385622"/>
                </a:solidFill>
                <a:latin typeface="Calibri"/>
                <a:cs typeface="Calibri"/>
              </a:rPr>
              <a:t>top-sp </a:t>
            </a:r>
            <a:r>
              <a:rPr sz="1800" b="1" spc="-5" dirty="0">
                <a:solidFill>
                  <a:srgbClr val="385622"/>
                </a:solidFill>
                <a:latin typeface="Calibri"/>
                <a:cs typeface="Calibri"/>
              </a:rPr>
              <a:t>minus </a:t>
            </a:r>
            <a:r>
              <a:rPr sz="1800" b="1" dirty="0">
                <a:solidFill>
                  <a:srgbClr val="385622"/>
                </a:solidFill>
                <a:latin typeface="Calibri"/>
                <a:cs typeface="Calibri"/>
              </a:rPr>
              <a:t>the </a:t>
            </a:r>
            <a:r>
              <a:rPr sz="1800" b="1" spc="-5" dirty="0">
                <a:solidFill>
                  <a:srgbClr val="385622"/>
                </a:solidFill>
                <a:latin typeface="Calibri"/>
                <a:cs typeface="Calibri"/>
              </a:rPr>
              <a:t>length </a:t>
            </a:r>
            <a:r>
              <a:rPr sz="1800" b="1" dirty="0">
                <a:solidFill>
                  <a:srgbClr val="385622"/>
                </a:solidFill>
                <a:latin typeface="Calibri"/>
                <a:cs typeface="Calibri"/>
              </a:rPr>
              <a:t>of the machine- </a:t>
            </a:r>
            <a:r>
              <a:rPr sz="1800" b="1" spc="5" dirty="0">
                <a:solidFill>
                  <a:srgbClr val="385622"/>
                </a:solidFill>
                <a:latin typeface="Calibri"/>
                <a:cs typeface="Calibri"/>
              </a:rPr>
              <a:t> </a:t>
            </a:r>
            <a:r>
              <a:rPr sz="1800" b="1" spc="-10" dirty="0">
                <a:solidFill>
                  <a:srgbClr val="385622"/>
                </a:solidFill>
                <a:latin typeface="Calibri"/>
                <a:cs typeface="Calibri"/>
              </a:rPr>
              <a:t>status,</a:t>
            </a:r>
            <a:r>
              <a:rPr sz="1800" b="1" spc="-40" dirty="0">
                <a:solidFill>
                  <a:srgbClr val="385622"/>
                </a:solidFill>
                <a:latin typeface="Calibri"/>
                <a:cs typeface="Calibri"/>
              </a:rPr>
              <a:t> </a:t>
            </a:r>
            <a:r>
              <a:rPr sz="1800" b="1" spc="-10" dirty="0">
                <a:solidFill>
                  <a:srgbClr val="385622"/>
                </a:solidFill>
                <a:latin typeface="Calibri"/>
                <a:cs typeface="Calibri"/>
              </a:rPr>
              <a:t>control</a:t>
            </a:r>
            <a:r>
              <a:rPr sz="1800" b="1" spc="-20" dirty="0">
                <a:solidFill>
                  <a:srgbClr val="385622"/>
                </a:solidFill>
                <a:latin typeface="Calibri"/>
                <a:cs typeface="Calibri"/>
              </a:rPr>
              <a:t> </a:t>
            </a:r>
            <a:r>
              <a:rPr sz="1800" b="1" dirty="0">
                <a:solidFill>
                  <a:srgbClr val="385622"/>
                </a:solidFill>
                <a:latin typeface="Calibri"/>
                <a:cs typeface="Calibri"/>
              </a:rPr>
              <a:t>and</a:t>
            </a:r>
            <a:r>
              <a:rPr sz="1800" b="1" spc="-20" dirty="0">
                <a:solidFill>
                  <a:srgbClr val="385622"/>
                </a:solidFill>
                <a:latin typeface="Calibri"/>
                <a:cs typeface="Calibri"/>
              </a:rPr>
              <a:t> </a:t>
            </a:r>
            <a:r>
              <a:rPr sz="1800" b="1" dirty="0">
                <a:solidFill>
                  <a:srgbClr val="385622"/>
                </a:solidFill>
                <a:latin typeface="Calibri"/>
                <a:cs typeface="Calibri"/>
              </a:rPr>
              <a:t>access</a:t>
            </a:r>
            <a:r>
              <a:rPr sz="1800" b="1" spc="-20" dirty="0">
                <a:solidFill>
                  <a:srgbClr val="385622"/>
                </a:solidFill>
                <a:latin typeface="Calibri"/>
                <a:cs typeface="Calibri"/>
              </a:rPr>
              <a:t> </a:t>
            </a:r>
            <a:r>
              <a:rPr sz="1800" b="1" dirty="0">
                <a:solidFill>
                  <a:srgbClr val="385622"/>
                </a:solidFill>
                <a:latin typeface="Calibri"/>
                <a:cs typeface="Calibri"/>
              </a:rPr>
              <a:t>link,</a:t>
            </a:r>
            <a:r>
              <a:rPr sz="1800" b="1" spc="-40" dirty="0">
                <a:solidFill>
                  <a:srgbClr val="385622"/>
                </a:solidFill>
                <a:latin typeface="Calibri"/>
                <a:cs typeface="Calibri"/>
              </a:rPr>
              <a:t> </a:t>
            </a:r>
            <a:r>
              <a:rPr sz="1800" b="1" spc="-5" dirty="0">
                <a:solidFill>
                  <a:srgbClr val="385622"/>
                </a:solidFill>
                <a:latin typeface="Calibri"/>
                <a:cs typeface="Calibri"/>
              </a:rPr>
              <a:t>return-value,</a:t>
            </a:r>
            <a:r>
              <a:rPr sz="1800" b="1" spc="-10" dirty="0">
                <a:solidFill>
                  <a:srgbClr val="385622"/>
                </a:solidFill>
                <a:latin typeface="Calibri"/>
                <a:cs typeface="Calibri"/>
              </a:rPr>
              <a:t> </a:t>
            </a:r>
            <a:r>
              <a:rPr sz="1800" b="1" dirty="0">
                <a:solidFill>
                  <a:srgbClr val="385622"/>
                </a:solidFill>
                <a:latin typeface="Calibri"/>
                <a:cs typeface="Calibri"/>
              </a:rPr>
              <a:t>and</a:t>
            </a:r>
            <a:r>
              <a:rPr sz="1800" b="1" spc="-45" dirty="0">
                <a:solidFill>
                  <a:srgbClr val="385622"/>
                </a:solidFill>
                <a:latin typeface="Calibri"/>
                <a:cs typeface="Calibri"/>
              </a:rPr>
              <a:t> </a:t>
            </a:r>
            <a:r>
              <a:rPr sz="1800" b="1" spc="-10" dirty="0">
                <a:solidFill>
                  <a:srgbClr val="385622"/>
                </a:solidFill>
                <a:latin typeface="Calibri"/>
                <a:cs typeface="Calibri"/>
              </a:rPr>
              <a:t>parameter</a:t>
            </a:r>
            <a:r>
              <a:rPr sz="1800" b="1" spc="-30" dirty="0">
                <a:solidFill>
                  <a:srgbClr val="385622"/>
                </a:solidFill>
                <a:latin typeface="Calibri"/>
                <a:cs typeface="Calibri"/>
              </a:rPr>
              <a:t> </a:t>
            </a:r>
            <a:r>
              <a:rPr sz="1800" b="1" spc="-5" dirty="0">
                <a:solidFill>
                  <a:srgbClr val="385622"/>
                </a:solidFill>
                <a:latin typeface="Calibri"/>
                <a:cs typeface="Calibri"/>
              </a:rPr>
              <a:t>fields</a:t>
            </a:r>
            <a:r>
              <a:rPr sz="1800" b="1" spc="-10" dirty="0">
                <a:solidFill>
                  <a:srgbClr val="385622"/>
                </a:solidFill>
                <a:latin typeface="Calibri"/>
                <a:cs typeface="Calibri"/>
              </a:rPr>
              <a:t> </a:t>
            </a:r>
            <a:r>
              <a:rPr sz="1800" b="1" dirty="0">
                <a:solidFill>
                  <a:srgbClr val="385622"/>
                </a:solidFill>
                <a:latin typeface="Calibri"/>
                <a:cs typeface="Calibri"/>
              </a:rPr>
              <a:t>in </a:t>
            </a:r>
            <a:r>
              <a:rPr sz="1800" b="1" spc="-395" dirty="0">
                <a:solidFill>
                  <a:srgbClr val="385622"/>
                </a:solidFill>
                <a:latin typeface="Calibri"/>
                <a:cs typeface="Calibri"/>
              </a:rPr>
              <a:t> </a:t>
            </a:r>
            <a:r>
              <a:rPr sz="1800" b="1" spc="-5" dirty="0">
                <a:solidFill>
                  <a:srgbClr val="385622"/>
                </a:solidFill>
                <a:latin typeface="Calibri"/>
                <a:cs typeface="Calibri"/>
              </a:rPr>
              <a:t>q's</a:t>
            </a:r>
            <a:r>
              <a:rPr sz="1800" b="1" spc="-20" dirty="0">
                <a:solidFill>
                  <a:srgbClr val="385622"/>
                </a:solidFill>
                <a:latin typeface="Calibri"/>
                <a:cs typeface="Calibri"/>
              </a:rPr>
              <a:t> </a:t>
            </a:r>
            <a:r>
              <a:rPr sz="1800" b="1" spc="-5" dirty="0">
                <a:solidFill>
                  <a:srgbClr val="385622"/>
                </a:solidFill>
                <a:latin typeface="Calibri"/>
                <a:cs typeface="Calibri"/>
              </a:rPr>
              <a:t>activation</a:t>
            </a:r>
            <a:r>
              <a:rPr sz="1800" b="1" spc="-30" dirty="0">
                <a:solidFill>
                  <a:srgbClr val="385622"/>
                </a:solidFill>
                <a:latin typeface="Calibri"/>
                <a:cs typeface="Calibri"/>
              </a:rPr>
              <a:t> </a:t>
            </a:r>
            <a:r>
              <a:rPr sz="1800" b="1" spc="-10" dirty="0">
                <a:solidFill>
                  <a:srgbClr val="385622"/>
                </a:solidFill>
                <a:latin typeface="Calibri"/>
                <a:cs typeface="Calibri"/>
              </a:rPr>
              <a:t>record.</a:t>
            </a:r>
            <a:endParaRPr sz="1800">
              <a:latin typeface="Calibri"/>
              <a:cs typeface="Calibri"/>
            </a:endParaRPr>
          </a:p>
          <a:p>
            <a:pPr marL="299085" indent="-287020">
              <a:lnSpc>
                <a:spcPct val="100000"/>
              </a:lnSpc>
              <a:buFont typeface="Wingdings"/>
              <a:buChar char=""/>
              <a:tabLst>
                <a:tab pos="299085" algn="l"/>
                <a:tab pos="299720" algn="l"/>
              </a:tabLst>
            </a:pPr>
            <a:r>
              <a:rPr sz="1800" b="1" spc="-5" dirty="0">
                <a:solidFill>
                  <a:srgbClr val="385622"/>
                </a:solidFill>
                <a:latin typeface="Calibri"/>
                <a:cs typeface="Calibri"/>
              </a:rPr>
              <a:t>This</a:t>
            </a:r>
            <a:r>
              <a:rPr sz="1800" b="1" spc="-20" dirty="0">
                <a:solidFill>
                  <a:srgbClr val="385622"/>
                </a:solidFill>
                <a:latin typeface="Calibri"/>
                <a:cs typeface="Calibri"/>
              </a:rPr>
              <a:t> </a:t>
            </a:r>
            <a:r>
              <a:rPr sz="1800" b="1" spc="-5" dirty="0">
                <a:solidFill>
                  <a:srgbClr val="385622"/>
                </a:solidFill>
                <a:latin typeface="Calibri"/>
                <a:cs typeface="Calibri"/>
              </a:rPr>
              <a:t>length</a:t>
            </a:r>
            <a:r>
              <a:rPr sz="1800" b="1" spc="-35" dirty="0">
                <a:solidFill>
                  <a:srgbClr val="385622"/>
                </a:solidFill>
                <a:latin typeface="Calibri"/>
                <a:cs typeface="Calibri"/>
              </a:rPr>
              <a:t> </a:t>
            </a:r>
            <a:r>
              <a:rPr sz="1800" b="1" dirty="0">
                <a:solidFill>
                  <a:srgbClr val="385622"/>
                </a:solidFill>
                <a:latin typeface="Calibri"/>
                <a:cs typeface="Calibri"/>
              </a:rPr>
              <a:t>is</a:t>
            </a:r>
            <a:r>
              <a:rPr sz="1800" b="1" spc="-5" dirty="0">
                <a:solidFill>
                  <a:srgbClr val="385622"/>
                </a:solidFill>
                <a:latin typeface="Calibri"/>
                <a:cs typeface="Calibri"/>
              </a:rPr>
              <a:t> </a:t>
            </a:r>
            <a:r>
              <a:rPr sz="1800" b="1" dirty="0">
                <a:solidFill>
                  <a:srgbClr val="385622"/>
                </a:solidFill>
                <a:latin typeface="Calibri"/>
                <a:cs typeface="Calibri"/>
              </a:rPr>
              <a:t>known</a:t>
            </a:r>
            <a:r>
              <a:rPr sz="1800" b="1" spc="-15" dirty="0">
                <a:solidFill>
                  <a:srgbClr val="385622"/>
                </a:solidFill>
                <a:latin typeface="Calibri"/>
                <a:cs typeface="Calibri"/>
              </a:rPr>
              <a:t> </a:t>
            </a:r>
            <a:r>
              <a:rPr sz="1800" b="1" spc="-10" dirty="0">
                <a:solidFill>
                  <a:srgbClr val="385622"/>
                </a:solidFill>
                <a:latin typeface="Calibri"/>
                <a:cs typeface="Calibri"/>
              </a:rPr>
              <a:t>at</a:t>
            </a:r>
            <a:r>
              <a:rPr sz="1800" b="1" spc="-25" dirty="0">
                <a:solidFill>
                  <a:srgbClr val="385622"/>
                </a:solidFill>
                <a:latin typeface="Calibri"/>
                <a:cs typeface="Calibri"/>
              </a:rPr>
              <a:t> </a:t>
            </a:r>
            <a:r>
              <a:rPr sz="1800" b="1" spc="-5" dirty="0">
                <a:solidFill>
                  <a:srgbClr val="385622"/>
                </a:solidFill>
                <a:latin typeface="Calibri"/>
                <a:cs typeface="Calibri"/>
              </a:rPr>
              <a:t>compile</a:t>
            </a:r>
            <a:r>
              <a:rPr sz="1800" b="1" spc="-40" dirty="0">
                <a:solidFill>
                  <a:srgbClr val="385622"/>
                </a:solidFill>
                <a:latin typeface="Calibri"/>
                <a:cs typeface="Calibri"/>
              </a:rPr>
              <a:t> </a:t>
            </a:r>
            <a:r>
              <a:rPr sz="1800" b="1" dirty="0">
                <a:solidFill>
                  <a:srgbClr val="385622"/>
                </a:solidFill>
                <a:latin typeface="Calibri"/>
                <a:cs typeface="Calibri"/>
              </a:rPr>
              <a:t>time</a:t>
            </a:r>
            <a:endParaRPr sz="1800">
              <a:latin typeface="Calibri"/>
              <a:cs typeface="Calibri"/>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676"/>
            <a:ext cx="3562985" cy="697230"/>
          </a:xfrm>
          <a:prstGeom prst="rect">
            <a:avLst/>
          </a:prstGeom>
        </p:spPr>
        <p:txBody>
          <a:bodyPr vert="horz" wrap="square" lIns="0" tIns="13335" rIns="0" bIns="0" rtlCol="0">
            <a:spAutoFit/>
          </a:bodyPr>
          <a:lstStyle/>
          <a:p>
            <a:pPr marL="12700">
              <a:lnSpc>
                <a:spcPct val="100000"/>
              </a:lnSpc>
              <a:spcBef>
                <a:spcPts val="105"/>
              </a:spcBef>
            </a:pPr>
            <a:r>
              <a:rPr sz="4400" spc="-5" dirty="0"/>
              <a:t>Heap</a:t>
            </a:r>
            <a:r>
              <a:rPr sz="4400" spc="-70" dirty="0"/>
              <a:t> </a:t>
            </a:r>
            <a:r>
              <a:rPr sz="4400" spc="-10" dirty="0"/>
              <a:t>Allocation</a:t>
            </a:r>
            <a:endParaRPr sz="4400"/>
          </a:p>
        </p:txBody>
      </p:sp>
      <p:grpSp>
        <p:nvGrpSpPr>
          <p:cNvPr id="3" name="object 3"/>
          <p:cNvGrpSpPr/>
          <p:nvPr/>
        </p:nvGrpSpPr>
        <p:grpSpPr>
          <a:xfrm>
            <a:off x="265175" y="3422903"/>
            <a:ext cx="11661775" cy="2723515"/>
            <a:chOff x="265175" y="3422903"/>
            <a:chExt cx="11661775" cy="2723515"/>
          </a:xfrm>
        </p:grpSpPr>
        <p:pic>
          <p:nvPicPr>
            <p:cNvPr id="4" name="object 4"/>
            <p:cNvPicPr/>
            <p:nvPr/>
          </p:nvPicPr>
          <p:blipFill>
            <a:blip r:embed="rId2" cstate="print"/>
            <a:stretch>
              <a:fillRect/>
            </a:stretch>
          </p:blipFill>
          <p:spPr>
            <a:xfrm>
              <a:off x="268223" y="3425951"/>
              <a:ext cx="11655552" cy="2717292"/>
            </a:xfrm>
            <a:prstGeom prst="rect">
              <a:avLst/>
            </a:prstGeom>
          </p:spPr>
        </p:pic>
        <p:sp>
          <p:nvSpPr>
            <p:cNvPr id="5" name="object 5"/>
            <p:cNvSpPr/>
            <p:nvPr/>
          </p:nvSpPr>
          <p:spPr>
            <a:xfrm>
              <a:off x="268223" y="3425951"/>
              <a:ext cx="11656060" cy="2717800"/>
            </a:xfrm>
            <a:custGeom>
              <a:avLst/>
              <a:gdLst/>
              <a:ahLst/>
              <a:cxnLst/>
              <a:rect l="l" t="t" r="r" b="b"/>
              <a:pathLst>
                <a:path w="11656060" h="2717800">
                  <a:moveTo>
                    <a:pt x="0" y="452881"/>
                  </a:moveTo>
                  <a:lnTo>
                    <a:pt x="2657" y="403545"/>
                  </a:lnTo>
                  <a:lnTo>
                    <a:pt x="10445" y="355745"/>
                  </a:lnTo>
                  <a:lnTo>
                    <a:pt x="23088" y="309758"/>
                  </a:lnTo>
                  <a:lnTo>
                    <a:pt x="40310" y="265860"/>
                  </a:lnTo>
                  <a:lnTo>
                    <a:pt x="61833" y="224329"/>
                  </a:lnTo>
                  <a:lnTo>
                    <a:pt x="87382" y="185440"/>
                  </a:lnTo>
                  <a:lnTo>
                    <a:pt x="116680" y="149470"/>
                  </a:lnTo>
                  <a:lnTo>
                    <a:pt x="149452" y="116697"/>
                  </a:lnTo>
                  <a:lnTo>
                    <a:pt x="185421" y="87396"/>
                  </a:lnTo>
                  <a:lnTo>
                    <a:pt x="224310" y="61844"/>
                  </a:lnTo>
                  <a:lnTo>
                    <a:pt x="265843" y="40317"/>
                  </a:lnTo>
                  <a:lnTo>
                    <a:pt x="309745" y="23093"/>
                  </a:lnTo>
                  <a:lnTo>
                    <a:pt x="355738" y="10448"/>
                  </a:lnTo>
                  <a:lnTo>
                    <a:pt x="403546" y="2658"/>
                  </a:lnTo>
                  <a:lnTo>
                    <a:pt x="452894" y="0"/>
                  </a:lnTo>
                  <a:lnTo>
                    <a:pt x="11202670" y="0"/>
                  </a:lnTo>
                  <a:lnTo>
                    <a:pt x="11252006" y="2658"/>
                  </a:lnTo>
                  <a:lnTo>
                    <a:pt x="11299806" y="10448"/>
                  </a:lnTo>
                  <a:lnTo>
                    <a:pt x="11345793" y="23093"/>
                  </a:lnTo>
                  <a:lnTo>
                    <a:pt x="11389691" y="40317"/>
                  </a:lnTo>
                  <a:lnTo>
                    <a:pt x="11431222" y="61844"/>
                  </a:lnTo>
                  <a:lnTo>
                    <a:pt x="11470111" y="87396"/>
                  </a:lnTo>
                  <a:lnTo>
                    <a:pt x="11506081" y="116697"/>
                  </a:lnTo>
                  <a:lnTo>
                    <a:pt x="11538854" y="149470"/>
                  </a:lnTo>
                  <a:lnTo>
                    <a:pt x="11568155" y="185440"/>
                  </a:lnTo>
                  <a:lnTo>
                    <a:pt x="11593707" y="224329"/>
                  </a:lnTo>
                  <a:lnTo>
                    <a:pt x="11615234" y="265860"/>
                  </a:lnTo>
                  <a:lnTo>
                    <a:pt x="11632458" y="309758"/>
                  </a:lnTo>
                  <a:lnTo>
                    <a:pt x="11645103" y="355745"/>
                  </a:lnTo>
                  <a:lnTo>
                    <a:pt x="11652893" y="403545"/>
                  </a:lnTo>
                  <a:lnTo>
                    <a:pt x="11655552" y="452881"/>
                  </a:lnTo>
                  <a:lnTo>
                    <a:pt x="11655552" y="2264397"/>
                  </a:lnTo>
                  <a:lnTo>
                    <a:pt x="11652893" y="2313745"/>
                  </a:lnTo>
                  <a:lnTo>
                    <a:pt x="11645103" y="2361553"/>
                  </a:lnTo>
                  <a:lnTo>
                    <a:pt x="11632458" y="2407546"/>
                  </a:lnTo>
                  <a:lnTo>
                    <a:pt x="11615234" y="2451448"/>
                  </a:lnTo>
                  <a:lnTo>
                    <a:pt x="11593707" y="2492981"/>
                  </a:lnTo>
                  <a:lnTo>
                    <a:pt x="11568155" y="2531870"/>
                  </a:lnTo>
                  <a:lnTo>
                    <a:pt x="11538854" y="2567839"/>
                  </a:lnTo>
                  <a:lnTo>
                    <a:pt x="11506081" y="2600611"/>
                  </a:lnTo>
                  <a:lnTo>
                    <a:pt x="11470111" y="2629909"/>
                  </a:lnTo>
                  <a:lnTo>
                    <a:pt x="11431222" y="2655458"/>
                  </a:lnTo>
                  <a:lnTo>
                    <a:pt x="11389691" y="2676981"/>
                  </a:lnTo>
                  <a:lnTo>
                    <a:pt x="11345793" y="2694203"/>
                  </a:lnTo>
                  <a:lnTo>
                    <a:pt x="11299806" y="2706846"/>
                  </a:lnTo>
                  <a:lnTo>
                    <a:pt x="11252006" y="2714634"/>
                  </a:lnTo>
                  <a:lnTo>
                    <a:pt x="11202670" y="2717292"/>
                  </a:lnTo>
                  <a:lnTo>
                    <a:pt x="452894" y="2717292"/>
                  </a:lnTo>
                  <a:lnTo>
                    <a:pt x="403546" y="2714634"/>
                  </a:lnTo>
                  <a:lnTo>
                    <a:pt x="355738" y="2706846"/>
                  </a:lnTo>
                  <a:lnTo>
                    <a:pt x="309745" y="2694203"/>
                  </a:lnTo>
                  <a:lnTo>
                    <a:pt x="265843" y="2676981"/>
                  </a:lnTo>
                  <a:lnTo>
                    <a:pt x="224310" y="2655458"/>
                  </a:lnTo>
                  <a:lnTo>
                    <a:pt x="185421" y="2629909"/>
                  </a:lnTo>
                  <a:lnTo>
                    <a:pt x="149452" y="2600611"/>
                  </a:lnTo>
                  <a:lnTo>
                    <a:pt x="116680" y="2567839"/>
                  </a:lnTo>
                  <a:lnTo>
                    <a:pt x="87382" y="2531870"/>
                  </a:lnTo>
                  <a:lnTo>
                    <a:pt x="61833" y="2492981"/>
                  </a:lnTo>
                  <a:lnTo>
                    <a:pt x="40310" y="2451448"/>
                  </a:lnTo>
                  <a:lnTo>
                    <a:pt x="23088" y="2407546"/>
                  </a:lnTo>
                  <a:lnTo>
                    <a:pt x="10445" y="2361553"/>
                  </a:lnTo>
                  <a:lnTo>
                    <a:pt x="2657" y="2313745"/>
                  </a:lnTo>
                  <a:lnTo>
                    <a:pt x="0" y="2264397"/>
                  </a:lnTo>
                  <a:lnTo>
                    <a:pt x="0" y="452881"/>
                  </a:lnTo>
                  <a:close/>
                </a:path>
              </a:pathLst>
            </a:custGeom>
            <a:ln w="6096">
              <a:solidFill>
                <a:srgbClr val="EC7C30"/>
              </a:solidFill>
            </a:ln>
          </p:spPr>
          <p:txBody>
            <a:bodyPr wrap="square" lIns="0" tIns="0" rIns="0" bIns="0" rtlCol="0"/>
            <a:lstStyle/>
            <a:p>
              <a:endParaRPr/>
            </a:p>
          </p:txBody>
        </p:sp>
      </p:grpSp>
      <p:sp>
        <p:nvSpPr>
          <p:cNvPr id="6" name="object 6"/>
          <p:cNvSpPr txBox="1"/>
          <p:nvPr/>
        </p:nvSpPr>
        <p:spPr>
          <a:xfrm>
            <a:off x="479856" y="1765757"/>
            <a:ext cx="11143615" cy="4110990"/>
          </a:xfrm>
          <a:prstGeom prst="rect">
            <a:avLst/>
          </a:prstGeom>
        </p:spPr>
        <p:txBody>
          <a:bodyPr vert="horz" wrap="square" lIns="0" tIns="89535" rIns="0" bIns="0" rtlCol="0">
            <a:spAutoFit/>
          </a:bodyPr>
          <a:lstStyle/>
          <a:p>
            <a:pPr marL="678180" marR="1664335" indent="-228600">
              <a:lnSpc>
                <a:spcPts val="2500"/>
              </a:lnSpc>
              <a:spcBef>
                <a:spcPts val="705"/>
              </a:spcBef>
              <a:buFont typeface="Arial MT"/>
              <a:buChar char="•"/>
              <a:tabLst>
                <a:tab pos="678815" algn="l"/>
              </a:tabLst>
            </a:pPr>
            <a:r>
              <a:rPr sz="2600" spc="-5" dirty="0">
                <a:latin typeface="Calibri"/>
                <a:cs typeface="Calibri"/>
              </a:rPr>
              <a:t>The heap </a:t>
            </a:r>
            <a:r>
              <a:rPr sz="2600" dirty="0">
                <a:latin typeface="Calibri"/>
                <a:cs typeface="Calibri"/>
              </a:rPr>
              <a:t>is the portion of the </a:t>
            </a:r>
            <a:r>
              <a:rPr sz="2600" spc="-15" dirty="0">
                <a:latin typeface="Calibri"/>
                <a:cs typeface="Calibri"/>
              </a:rPr>
              <a:t>store </a:t>
            </a:r>
            <a:r>
              <a:rPr sz="2600" spc="-5" dirty="0">
                <a:latin typeface="Calibri"/>
                <a:cs typeface="Calibri"/>
              </a:rPr>
              <a:t>that </a:t>
            </a:r>
            <a:r>
              <a:rPr sz="2600" dirty="0">
                <a:latin typeface="Calibri"/>
                <a:cs typeface="Calibri"/>
              </a:rPr>
              <a:t>is </a:t>
            </a:r>
            <a:r>
              <a:rPr sz="2600" spc="-5" dirty="0">
                <a:latin typeface="Calibri"/>
                <a:cs typeface="Calibri"/>
              </a:rPr>
              <a:t>used </a:t>
            </a:r>
            <a:r>
              <a:rPr sz="2600" spc="-25" dirty="0">
                <a:latin typeface="Calibri"/>
                <a:cs typeface="Calibri"/>
              </a:rPr>
              <a:t>for </a:t>
            </a:r>
            <a:r>
              <a:rPr sz="2600" spc="-15" dirty="0">
                <a:latin typeface="Calibri"/>
                <a:cs typeface="Calibri"/>
              </a:rPr>
              <a:t>data </a:t>
            </a:r>
            <a:r>
              <a:rPr sz="2600" spc="-5" dirty="0">
                <a:latin typeface="Calibri"/>
                <a:cs typeface="Calibri"/>
              </a:rPr>
              <a:t>that lives </a:t>
            </a:r>
            <a:r>
              <a:rPr sz="2600" spc="-575" dirty="0">
                <a:latin typeface="Calibri"/>
                <a:cs typeface="Calibri"/>
              </a:rPr>
              <a:t> </a:t>
            </a:r>
            <a:r>
              <a:rPr sz="2600" spc="-20" dirty="0">
                <a:latin typeface="Calibri"/>
                <a:cs typeface="Calibri"/>
              </a:rPr>
              <a:t>indefinitely,</a:t>
            </a:r>
            <a:r>
              <a:rPr sz="2600" spc="-60" dirty="0">
                <a:latin typeface="Calibri"/>
                <a:cs typeface="Calibri"/>
              </a:rPr>
              <a:t> </a:t>
            </a:r>
            <a:r>
              <a:rPr sz="2600" spc="-5" dirty="0">
                <a:latin typeface="Calibri"/>
                <a:cs typeface="Calibri"/>
              </a:rPr>
              <a:t>or</a:t>
            </a:r>
            <a:r>
              <a:rPr sz="2600" spc="5" dirty="0">
                <a:latin typeface="Calibri"/>
                <a:cs typeface="Calibri"/>
              </a:rPr>
              <a:t> </a:t>
            </a:r>
            <a:r>
              <a:rPr sz="2600" spc="-5" dirty="0">
                <a:latin typeface="Calibri"/>
                <a:cs typeface="Calibri"/>
              </a:rPr>
              <a:t>until</a:t>
            </a:r>
            <a:r>
              <a:rPr sz="2600" spc="5" dirty="0">
                <a:latin typeface="Calibri"/>
                <a:cs typeface="Calibri"/>
              </a:rPr>
              <a:t> </a:t>
            </a:r>
            <a:r>
              <a:rPr sz="2600" dirty="0">
                <a:latin typeface="Calibri"/>
                <a:cs typeface="Calibri"/>
              </a:rPr>
              <a:t>the</a:t>
            </a:r>
            <a:r>
              <a:rPr sz="2600" spc="-20" dirty="0">
                <a:latin typeface="Calibri"/>
                <a:cs typeface="Calibri"/>
              </a:rPr>
              <a:t> </a:t>
            </a:r>
            <a:r>
              <a:rPr sz="2600" spc="-15" dirty="0">
                <a:latin typeface="Calibri"/>
                <a:cs typeface="Calibri"/>
              </a:rPr>
              <a:t>program</a:t>
            </a:r>
            <a:r>
              <a:rPr sz="2600" spc="5" dirty="0">
                <a:latin typeface="Calibri"/>
                <a:cs typeface="Calibri"/>
              </a:rPr>
              <a:t> </a:t>
            </a:r>
            <a:r>
              <a:rPr sz="2600" spc="-10" dirty="0">
                <a:latin typeface="Calibri"/>
                <a:cs typeface="Calibri"/>
              </a:rPr>
              <a:t>explicitly</a:t>
            </a:r>
            <a:r>
              <a:rPr sz="2600" spc="-40" dirty="0">
                <a:latin typeface="Calibri"/>
                <a:cs typeface="Calibri"/>
              </a:rPr>
              <a:t> </a:t>
            </a:r>
            <a:r>
              <a:rPr sz="2600" spc="-10" dirty="0">
                <a:latin typeface="Calibri"/>
                <a:cs typeface="Calibri"/>
              </a:rPr>
              <a:t>deletes</a:t>
            </a:r>
            <a:endParaRPr sz="2600">
              <a:latin typeface="Calibri"/>
              <a:cs typeface="Calibri"/>
            </a:endParaRPr>
          </a:p>
          <a:p>
            <a:pPr marL="678180" marR="602615" indent="-228600">
              <a:lnSpc>
                <a:spcPct val="80000"/>
              </a:lnSpc>
              <a:spcBef>
                <a:spcPts val="1015"/>
              </a:spcBef>
              <a:buFont typeface="Arial MT"/>
              <a:buChar char="•"/>
              <a:tabLst>
                <a:tab pos="678815" algn="l"/>
              </a:tabLst>
            </a:pPr>
            <a:r>
              <a:rPr sz="2600" dirty="0">
                <a:latin typeface="Calibri"/>
                <a:cs typeface="Calibri"/>
              </a:rPr>
              <a:t>Memory Manager: </a:t>
            </a:r>
            <a:r>
              <a:rPr sz="2600" spc="-5" dirty="0">
                <a:latin typeface="Calibri"/>
                <a:cs typeface="Calibri"/>
              </a:rPr>
              <a:t>The </a:t>
            </a:r>
            <a:r>
              <a:rPr sz="2600" dirty="0">
                <a:latin typeface="Calibri"/>
                <a:cs typeface="Calibri"/>
              </a:rPr>
              <a:t>memory </a:t>
            </a:r>
            <a:r>
              <a:rPr sz="2600" spc="-5" dirty="0">
                <a:latin typeface="Calibri"/>
                <a:cs typeface="Calibri"/>
              </a:rPr>
              <a:t>manager </a:t>
            </a:r>
            <a:r>
              <a:rPr sz="2600" spc="-20" dirty="0">
                <a:latin typeface="Calibri"/>
                <a:cs typeface="Calibri"/>
              </a:rPr>
              <a:t>keeps </a:t>
            </a:r>
            <a:r>
              <a:rPr sz="2600" spc="-10" dirty="0">
                <a:latin typeface="Calibri"/>
                <a:cs typeface="Calibri"/>
              </a:rPr>
              <a:t>track of </a:t>
            </a:r>
            <a:r>
              <a:rPr sz="2600" dirty="0">
                <a:latin typeface="Calibri"/>
                <a:cs typeface="Calibri"/>
              </a:rPr>
              <a:t>all the </a:t>
            </a:r>
            <a:r>
              <a:rPr sz="2600" spc="-10" dirty="0">
                <a:latin typeface="Calibri"/>
                <a:cs typeface="Calibri"/>
              </a:rPr>
              <a:t>free </a:t>
            </a:r>
            <a:r>
              <a:rPr sz="2600" spc="-5" dirty="0">
                <a:latin typeface="Calibri"/>
                <a:cs typeface="Calibri"/>
              </a:rPr>
              <a:t>space </a:t>
            </a:r>
            <a:r>
              <a:rPr sz="2600" spc="-575" dirty="0">
                <a:latin typeface="Calibri"/>
                <a:cs typeface="Calibri"/>
              </a:rPr>
              <a:t> </a:t>
            </a:r>
            <a:r>
              <a:rPr sz="2600" dirty="0">
                <a:latin typeface="Calibri"/>
                <a:cs typeface="Calibri"/>
              </a:rPr>
              <a:t>in</a:t>
            </a:r>
            <a:r>
              <a:rPr sz="2600" spc="-5" dirty="0">
                <a:latin typeface="Calibri"/>
                <a:cs typeface="Calibri"/>
              </a:rPr>
              <a:t> heap</a:t>
            </a:r>
            <a:r>
              <a:rPr sz="2600" spc="-15" dirty="0">
                <a:latin typeface="Calibri"/>
                <a:cs typeface="Calibri"/>
              </a:rPr>
              <a:t> </a:t>
            </a:r>
            <a:r>
              <a:rPr sz="2600" spc="-20" dirty="0">
                <a:latin typeface="Calibri"/>
                <a:cs typeface="Calibri"/>
              </a:rPr>
              <a:t>storage</a:t>
            </a:r>
            <a:r>
              <a:rPr sz="2600" spc="-10" dirty="0">
                <a:latin typeface="Calibri"/>
                <a:cs typeface="Calibri"/>
              </a:rPr>
              <a:t> </a:t>
            </a:r>
            <a:r>
              <a:rPr sz="2600" spc="-15" dirty="0">
                <a:latin typeface="Calibri"/>
                <a:cs typeface="Calibri"/>
              </a:rPr>
              <a:t>at</a:t>
            </a:r>
            <a:r>
              <a:rPr sz="2600" spc="-20" dirty="0">
                <a:latin typeface="Calibri"/>
                <a:cs typeface="Calibri"/>
              </a:rPr>
              <a:t> </a:t>
            </a:r>
            <a:r>
              <a:rPr sz="2600" dirty="0">
                <a:latin typeface="Calibri"/>
                <a:cs typeface="Calibri"/>
              </a:rPr>
              <a:t>all times.</a:t>
            </a:r>
            <a:r>
              <a:rPr sz="2600" spc="-25" dirty="0">
                <a:latin typeface="Calibri"/>
                <a:cs typeface="Calibri"/>
              </a:rPr>
              <a:t> </a:t>
            </a:r>
            <a:r>
              <a:rPr sz="2600" dirty="0">
                <a:latin typeface="Calibri"/>
                <a:cs typeface="Calibri"/>
              </a:rPr>
              <a:t>It</a:t>
            </a:r>
            <a:r>
              <a:rPr sz="2600" spc="5" dirty="0">
                <a:latin typeface="Calibri"/>
                <a:cs typeface="Calibri"/>
              </a:rPr>
              <a:t> </a:t>
            </a:r>
            <a:r>
              <a:rPr sz="2600" spc="-10" dirty="0">
                <a:latin typeface="Calibri"/>
                <a:cs typeface="Calibri"/>
              </a:rPr>
              <a:t>performs</a:t>
            </a:r>
            <a:r>
              <a:rPr sz="2600" spc="-30" dirty="0">
                <a:latin typeface="Calibri"/>
                <a:cs typeface="Calibri"/>
              </a:rPr>
              <a:t> </a:t>
            </a:r>
            <a:r>
              <a:rPr sz="2600" spc="-10" dirty="0">
                <a:latin typeface="Calibri"/>
                <a:cs typeface="Calibri"/>
              </a:rPr>
              <a:t>two</a:t>
            </a:r>
            <a:r>
              <a:rPr sz="2600" spc="-5" dirty="0">
                <a:latin typeface="Calibri"/>
                <a:cs typeface="Calibri"/>
              </a:rPr>
              <a:t> </a:t>
            </a:r>
            <a:r>
              <a:rPr sz="2600" dirty="0">
                <a:latin typeface="Calibri"/>
                <a:cs typeface="Calibri"/>
              </a:rPr>
              <a:t>basic </a:t>
            </a:r>
            <a:r>
              <a:rPr sz="2600" spc="-5" dirty="0">
                <a:latin typeface="Calibri"/>
                <a:cs typeface="Calibri"/>
              </a:rPr>
              <a:t>functions</a:t>
            </a:r>
            <a:endParaRPr sz="2600">
              <a:latin typeface="Calibri"/>
              <a:cs typeface="Calibri"/>
            </a:endParaRPr>
          </a:p>
          <a:p>
            <a:pPr>
              <a:lnSpc>
                <a:spcPct val="100000"/>
              </a:lnSpc>
              <a:spcBef>
                <a:spcPts val="30"/>
              </a:spcBef>
            </a:pPr>
            <a:endParaRPr sz="2650">
              <a:latin typeface="Calibri"/>
              <a:cs typeface="Calibri"/>
            </a:endParaRPr>
          </a:p>
          <a:p>
            <a:pPr marL="299085" marR="5080" indent="-287020">
              <a:lnSpc>
                <a:spcPct val="100000"/>
              </a:lnSpc>
              <a:buFont typeface="Wingdings"/>
              <a:buChar char=""/>
              <a:tabLst>
                <a:tab pos="299720" algn="l"/>
              </a:tabLst>
            </a:pPr>
            <a:r>
              <a:rPr sz="2400" b="1" u="heavy" spc="-5" dirty="0">
                <a:uFill>
                  <a:solidFill>
                    <a:srgbClr val="000000"/>
                  </a:solidFill>
                </a:uFill>
                <a:latin typeface="Calibri"/>
                <a:cs typeface="Calibri"/>
              </a:rPr>
              <a:t>Allocation</a:t>
            </a:r>
            <a:r>
              <a:rPr sz="2400" b="1" i="1" spc="-5" dirty="0">
                <a:latin typeface="Calibri"/>
                <a:cs typeface="Calibri"/>
              </a:rPr>
              <a:t>. </a:t>
            </a:r>
            <a:r>
              <a:rPr sz="2400" b="1" spc="-5" dirty="0">
                <a:latin typeface="Calibri"/>
                <a:cs typeface="Calibri"/>
              </a:rPr>
              <a:t>When </a:t>
            </a:r>
            <a:r>
              <a:rPr sz="2400" b="1" dirty="0">
                <a:latin typeface="Calibri"/>
                <a:cs typeface="Calibri"/>
              </a:rPr>
              <a:t>a </a:t>
            </a:r>
            <a:r>
              <a:rPr sz="2400" b="1" spc="-15" dirty="0">
                <a:latin typeface="Calibri"/>
                <a:cs typeface="Calibri"/>
              </a:rPr>
              <a:t>program </a:t>
            </a:r>
            <a:r>
              <a:rPr sz="2400" b="1" spc="-10" dirty="0">
                <a:latin typeface="Calibri"/>
                <a:cs typeface="Calibri"/>
              </a:rPr>
              <a:t>requests </a:t>
            </a:r>
            <a:r>
              <a:rPr sz="2400" b="1" dirty="0">
                <a:latin typeface="Calibri"/>
                <a:cs typeface="Calibri"/>
              </a:rPr>
              <a:t>memory </a:t>
            </a:r>
            <a:r>
              <a:rPr sz="2400" b="1" spc="-15" dirty="0">
                <a:latin typeface="Calibri"/>
                <a:cs typeface="Calibri"/>
              </a:rPr>
              <a:t>for </a:t>
            </a:r>
            <a:r>
              <a:rPr sz="2400" b="1" dirty="0">
                <a:latin typeface="Calibri"/>
                <a:cs typeface="Calibri"/>
              </a:rPr>
              <a:t>a </a:t>
            </a:r>
            <a:r>
              <a:rPr sz="2400" b="1" spc="-5" dirty="0">
                <a:latin typeface="Calibri"/>
                <a:cs typeface="Calibri"/>
              </a:rPr>
              <a:t>variable </a:t>
            </a:r>
            <a:r>
              <a:rPr sz="2400" b="1" dirty="0">
                <a:latin typeface="Calibri"/>
                <a:cs typeface="Calibri"/>
              </a:rPr>
              <a:t>or object, </a:t>
            </a:r>
            <a:r>
              <a:rPr sz="2400" b="1" spc="-5" dirty="0">
                <a:latin typeface="Calibri"/>
                <a:cs typeface="Calibri"/>
              </a:rPr>
              <a:t>the </a:t>
            </a:r>
            <a:r>
              <a:rPr sz="2400" b="1" dirty="0">
                <a:latin typeface="Calibri"/>
                <a:cs typeface="Calibri"/>
              </a:rPr>
              <a:t>memory </a:t>
            </a:r>
            <a:r>
              <a:rPr sz="2400" b="1" spc="5" dirty="0">
                <a:latin typeface="Calibri"/>
                <a:cs typeface="Calibri"/>
              </a:rPr>
              <a:t> </a:t>
            </a:r>
            <a:r>
              <a:rPr sz="2400" b="1" spc="-5" dirty="0">
                <a:latin typeface="Calibri"/>
                <a:cs typeface="Calibri"/>
              </a:rPr>
              <a:t>manager</a:t>
            </a:r>
            <a:r>
              <a:rPr sz="2400" b="1" spc="-15" dirty="0">
                <a:latin typeface="Calibri"/>
                <a:cs typeface="Calibri"/>
              </a:rPr>
              <a:t> </a:t>
            </a:r>
            <a:r>
              <a:rPr sz="2400" b="1" spc="-5" dirty="0">
                <a:latin typeface="Calibri"/>
                <a:cs typeface="Calibri"/>
              </a:rPr>
              <a:t>produces</a:t>
            </a:r>
            <a:r>
              <a:rPr sz="2400" b="1" spc="-10" dirty="0">
                <a:latin typeface="Calibri"/>
                <a:cs typeface="Calibri"/>
              </a:rPr>
              <a:t> </a:t>
            </a:r>
            <a:r>
              <a:rPr sz="2400" b="1" dirty="0">
                <a:latin typeface="Calibri"/>
                <a:cs typeface="Calibri"/>
              </a:rPr>
              <a:t>a</a:t>
            </a:r>
            <a:r>
              <a:rPr sz="2400" b="1" spc="5" dirty="0">
                <a:latin typeface="Calibri"/>
                <a:cs typeface="Calibri"/>
              </a:rPr>
              <a:t> </a:t>
            </a:r>
            <a:r>
              <a:rPr sz="2400" b="1" spc="-10" dirty="0">
                <a:latin typeface="Calibri"/>
                <a:cs typeface="Calibri"/>
              </a:rPr>
              <a:t>chunk</a:t>
            </a:r>
            <a:r>
              <a:rPr sz="2400" b="1" spc="-5" dirty="0">
                <a:latin typeface="Calibri"/>
                <a:cs typeface="Calibri"/>
              </a:rPr>
              <a:t> </a:t>
            </a:r>
            <a:r>
              <a:rPr sz="2400" b="1" dirty="0">
                <a:latin typeface="Calibri"/>
                <a:cs typeface="Calibri"/>
              </a:rPr>
              <a:t>of</a:t>
            </a:r>
            <a:r>
              <a:rPr sz="2400" b="1" spc="-15" dirty="0">
                <a:latin typeface="Calibri"/>
                <a:cs typeface="Calibri"/>
              </a:rPr>
              <a:t> </a:t>
            </a:r>
            <a:r>
              <a:rPr sz="2400" b="1" spc="-10" dirty="0">
                <a:latin typeface="Calibri"/>
                <a:cs typeface="Calibri"/>
              </a:rPr>
              <a:t>contiguous</a:t>
            </a:r>
            <a:r>
              <a:rPr sz="2400" b="1" dirty="0">
                <a:latin typeface="Calibri"/>
                <a:cs typeface="Calibri"/>
              </a:rPr>
              <a:t> </a:t>
            </a:r>
            <a:r>
              <a:rPr sz="2400" b="1" spc="-5" dirty="0">
                <a:latin typeface="Calibri"/>
                <a:cs typeface="Calibri"/>
              </a:rPr>
              <a:t>heap</a:t>
            </a:r>
            <a:r>
              <a:rPr sz="2400" b="1" spc="-10" dirty="0">
                <a:latin typeface="Calibri"/>
                <a:cs typeface="Calibri"/>
              </a:rPr>
              <a:t> </a:t>
            </a:r>
            <a:r>
              <a:rPr sz="2400" b="1" dirty="0">
                <a:latin typeface="Calibri"/>
                <a:cs typeface="Calibri"/>
              </a:rPr>
              <a:t>memory</a:t>
            </a:r>
            <a:r>
              <a:rPr sz="2400" b="1" spc="5" dirty="0">
                <a:latin typeface="Calibri"/>
                <a:cs typeface="Calibri"/>
              </a:rPr>
              <a:t> </a:t>
            </a:r>
            <a:r>
              <a:rPr sz="2400" b="1" dirty="0">
                <a:latin typeface="Calibri"/>
                <a:cs typeface="Calibri"/>
              </a:rPr>
              <a:t>of</a:t>
            </a:r>
            <a:r>
              <a:rPr sz="2400" b="1" spc="-15" dirty="0">
                <a:latin typeface="Calibri"/>
                <a:cs typeface="Calibri"/>
              </a:rPr>
              <a:t> </a:t>
            </a:r>
            <a:r>
              <a:rPr sz="2400" b="1" spc="-5" dirty="0">
                <a:latin typeface="Calibri"/>
                <a:cs typeface="Calibri"/>
              </a:rPr>
              <a:t>the</a:t>
            </a:r>
            <a:r>
              <a:rPr sz="2400" b="1" spc="5" dirty="0">
                <a:latin typeface="Calibri"/>
                <a:cs typeface="Calibri"/>
              </a:rPr>
              <a:t> </a:t>
            </a:r>
            <a:r>
              <a:rPr sz="2400" b="1" spc="-15" dirty="0">
                <a:latin typeface="Calibri"/>
                <a:cs typeface="Calibri"/>
              </a:rPr>
              <a:t>requested</a:t>
            </a:r>
            <a:r>
              <a:rPr sz="2400" b="1" spc="10" dirty="0">
                <a:latin typeface="Calibri"/>
                <a:cs typeface="Calibri"/>
              </a:rPr>
              <a:t> </a:t>
            </a:r>
            <a:r>
              <a:rPr sz="2400" b="1" spc="-10" dirty="0">
                <a:latin typeface="Calibri"/>
                <a:cs typeface="Calibri"/>
              </a:rPr>
              <a:t>size.</a:t>
            </a:r>
            <a:r>
              <a:rPr sz="2400" b="1" spc="-20" dirty="0">
                <a:latin typeface="Calibri"/>
                <a:cs typeface="Calibri"/>
              </a:rPr>
              <a:t> </a:t>
            </a:r>
            <a:r>
              <a:rPr sz="2400" b="1" dirty="0">
                <a:latin typeface="Calibri"/>
                <a:cs typeface="Calibri"/>
              </a:rPr>
              <a:t>If space </a:t>
            </a:r>
            <a:r>
              <a:rPr sz="2400" b="1" spc="-525" dirty="0">
                <a:latin typeface="Calibri"/>
                <a:cs typeface="Calibri"/>
              </a:rPr>
              <a:t> </a:t>
            </a:r>
            <a:r>
              <a:rPr sz="2400" b="1" dirty="0">
                <a:latin typeface="Calibri"/>
                <a:cs typeface="Calibri"/>
              </a:rPr>
              <a:t>is </a:t>
            </a:r>
            <a:r>
              <a:rPr sz="2400" b="1" spc="-15" dirty="0">
                <a:latin typeface="Calibri"/>
                <a:cs typeface="Calibri"/>
              </a:rPr>
              <a:t>exhausted,</a:t>
            </a:r>
            <a:r>
              <a:rPr sz="2400" b="1" spc="5" dirty="0">
                <a:latin typeface="Calibri"/>
                <a:cs typeface="Calibri"/>
              </a:rPr>
              <a:t> </a:t>
            </a:r>
            <a:r>
              <a:rPr sz="2400" b="1" spc="-5" dirty="0">
                <a:latin typeface="Calibri"/>
                <a:cs typeface="Calibri"/>
              </a:rPr>
              <a:t>the</a:t>
            </a:r>
            <a:r>
              <a:rPr sz="2400" b="1" spc="25" dirty="0">
                <a:latin typeface="Calibri"/>
                <a:cs typeface="Calibri"/>
              </a:rPr>
              <a:t> </a:t>
            </a:r>
            <a:r>
              <a:rPr sz="2400" b="1" dirty="0">
                <a:latin typeface="Calibri"/>
                <a:cs typeface="Calibri"/>
              </a:rPr>
              <a:t>memory</a:t>
            </a:r>
            <a:r>
              <a:rPr sz="2400" b="1" spc="-35" dirty="0">
                <a:latin typeface="Calibri"/>
                <a:cs typeface="Calibri"/>
              </a:rPr>
              <a:t> </a:t>
            </a:r>
            <a:r>
              <a:rPr sz="2400" b="1" spc="-5" dirty="0">
                <a:latin typeface="Calibri"/>
                <a:cs typeface="Calibri"/>
              </a:rPr>
              <a:t>manager</a:t>
            </a:r>
            <a:r>
              <a:rPr sz="2400" b="1" spc="5" dirty="0">
                <a:latin typeface="Calibri"/>
                <a:cs typeface="Calibri"/>
              </a:rPr>
              <a:t> </a:t>
            </a:r>
            <a:r>
              <a:rPr sz="2400" b="1" dirty="0">
                <a:latin typeface="Calibri"/>
                <a:cs typeface="Calibri"/>
              </a:rPr>
              <a:t>passes</a:t>
            </a:r>
            <a:r>
              <a:rPr sz="2400" b="1" spc="5" dirty="0">
                <a:latin typeface="Calibri"/>
                <a:cs typeface="Calibri"/>
              </a:rPr>
              <a:t> </a:t>
            </a:r>
            <a:r>
              <a:rPr sz="2400" b="1" spc="-10" dirty="0">
                <a:latin typeface="Calibri"/>
                <a:cs typeface="Calibri"/>
              </a:rPr>
              <a:t>that</a:t>
            </a:r>
            <a:r>
              <a:rPr sz="2400" b="1" spc="15" dirty="0">
                <a:latin typeface="Calibri"/>
                <a:cs typeface="Calibri"/>
              </a:rPr>
              <a:t> </a:t>
            </a:r>
            <a:r>
              <a:rPr sz="2400" b="1" spc="-10" dirty="0">
                <a:latin typeface="Calibri"/>
                <a:cs typeface="Calibri"/>
              </a:rPr>
              <a:t>information</a:t>
            </a:r>
            <a:r>
              <a:rPr sz="2400" b="1" spc="-15" dirty="0">
                <a:latin typeface="Calibri"/>
                <a:cs typeface="Calibri"/>
              </a:rPr>
              <a:t> </a:t>
            </a:r>
            <a:r>
              <a:rPr sz="2400" b="1" dirty="0">
                <a:latin typeface="Calibri"/>
                <a:cs typeface="Calibri"/>
              </a:rPr>
              <a:t>back</a:t>
            </a:r>
            <a:r>
              <a:rPr sz="2400" b="1" spc="-10" dirty="0">
                <a:latin typeface="Calibri"/>
                <a:cs typeface="Calibri"/>
              </a:rPr>
              <a:t> </a:t>
            </a:r>
            <a:r>
              <a:rPr sz="2400" b="1" spc="-15" dirty="0">
                <a:latin typeface="Calibri"/>
                <a:cs typeface="Calibri"/>
              </a:rPr>
              <a:t>to</a:t>
            </a:r>
            <a:r>
              <a:rPr sz="2400" b="1" dirty="0">
                <a:latin typeface="Calibri"/>
                <a:cs typeface="Calibri"/>
              </a:rPr>
              <a:t> </a:t>
            </a:r>
            <a:r>
              <a:rPr sz="2400" b="1" spc="-5" dirty="0">
                <a:latin typeface="Calibri"/>
                <a:cs typeface="Calibri"/>
              </a:rPr>
              <a:t>the</a:t>
            </a:r>
            <a:r>
              <a:rPr sz="2400" b="1" spc="5" dirty="0">
                <a:latin typeface="Calibri"/>
                <a:cs typeface="Calibri"/>
              </a:rPr>
              <a:t> </a:t>
            </a:r>
            <a:r>
              <a:rPr sz="2400" b="1" spc="-10" dirty="0">
                <a:latin typeface="Calibri"/>
                <a:cs typeface="Calibri"/>
              </a:rPr>
              <a:t>application </a:t>
            </a:r>
            <a:r>
              <a:rPr sz="2400" b="1" spc="-5" dirty="0">
                <a:latin typeface="Calibri"/>
                <a:cs typeface="Calibri"/>
              </a:rPr>
              <a:t> </a:t>
            </a:r>
            <a:r>
              <a:rPr sz="2400" b="1" spc="-15" dirty="0">
                <a:latin typeface="Calibri"/>
                <a:cs typeface="Calibri"/>
              </a:rPr>
              <a:t>program</a:t>
            </a:r>
            <a:endParaRPr sz="2400">
              <a:latin typeface="Calibri"/>
              <a:cs typeface="Calibri"/>
            </a:endParaRPr>
          </a:p>
          <a:p>
            <a:pPr marL="299085" marR="620395" indent="-287020">
              <a:lnSpc>
                <a:spcPct val="100000"/>
              </a:lnSpc>
              <a:spcBef>
                <a:spcPts val="5"/>
              </a:spcBef>
              <a:buFont typeface="Wingdings"/>
              <a:buChar char=""/>
              <a:tabLst>
                <a:tab pos="299720" algn="l"/>
              </a:tabLst>
            </a:pPr>
            <a:r>
              <a:rPr sz="2400" b="1" i="1" u="heavy" spc="-10" dirty="0">
                <a:uFill>
                  <a:solidFill>
                    <a:srgbClr val="000000"/>
                  </a:solidFill>
                </a:uFill>
                <a:latin typeface="Calibri"/>
                <a:cs typeface="Calibri"/>
              </a:rPr>
              <a:t>Deallocation</a:t>
            </a:r>
            <a:r>
              <a:rPr sz="2400" b="1" i="1" spc="-10" dirty="0">
                <a:latin typeface="Calibri"/>
                <a:cs typeface="Calibri"/>
              </a:rPr>
              <a:t>.</a:t>
            </a:r>
            <a:r>
              <a:rPr sz="2400" b="1" i="1" spc="-5" dirty="0">
                <a:latin typeface="Calibri"/>
                <a:cs typeface="Calibri"/>
              </a:rPr>
              <a:t> </a:t>
            </a:r>
            <a:r>
              <a:rPr sz="2400" b="1" spc="-5" dirty="0">
                <a:latin typeface="Calibri"/>
                <a:cs typeface="Calibri"/>
              </a:rPr>
              <a:t>The</a:t>
            </a:r>
            <a:r>
              <a:rPr sz="2400" b="1" dirty="0">
                <a:latin typeface="Calibri"/>
                <a:cs typeface="Calibri"/>
              </a:rPr>
              <a:t> memory</a:t>
            </a:r>
            <a:r>
              <a:rPr sz="2400" b="1" spc="-20" dirty="0">
                <a:latin typeface="Calibri"/>
                <a:cs typeface="Calibri"/>
              </a:rPr>
              <a:t> </a:t>
            </a:r>
            <a:r>
              <a:rPr sz="2400" b="1" spc="-5" dirty="0">
                <a:latin typeface="Calibri"/>
                <a:cs typeface="Calibri"/>
              </a:rPr>
              <a:t>manager</a:t>
            </a:r>
            <a:r>
              <a:rPr sz="2400" b="1" spc="-15" dirty="0">
                <a:latin typeface="Calibri"/>
                <a:cs typeface="Calibri"/>
              </a:rPr>
              <a:t> </a:t>
            </a:r>
            <a:r>
              <a:rPr sz="2400" b="1" spc="-10" dirty="0">
                <a:latin typeface="Calibri"/>
                <a:cs typeface="Calibri"/>
              </a:rPr>
              <a:t>returns</a:t>
            </a:r>
            <a:r>
              <a:rPr sz="2400" b="1" spc="10" dirty="0">
                <a:latin typeface="Calibri"/>
                <a:cs typeface="Calibri"/>
              </a:rPr>
              <a:t> </a:t>
            </a:r>
            <a:r>
              <a:rPr sz="2400" b="1" spc="-10" dirty="0">
                <a:latin typeface="Calibri"/>
                <a:cs typeface="Calibri"/>
              </a:rPr>
              <a:t>deallocated</a:t>
            </a:r>
            <a:r>
              <a:rPr sz="2400" b="1" dirty="0">
                <a:latin typeface="Calibri"/>
                <a:cs typeface="Calibri"/>
              </a:rPr>
              <a:t> space</a:t>
            </a:r>
            <a:r>
              <a:rPr sz="2400" b="1" spc="-10" dirty="0">
                <a:latin typeface="Calibri"/>
                <a:cs typeface="Calibri"/>
              </a:rPr>
              <a:t> </a:t>
            </a:r>
            <a:r>
              <a:rPr sz="2400" b="1" spc="-15" dirty="0">
                <a:latin typeface="Calibri"/>
                <a:cs typeface="Calibri"/>
              </a:rPr>
              <a:t>to</a:t>
            </a:r>
            <a:r>
              <a:rPr sz="2400" b="1" spc="5" dirty="0">
                <a:latin typeface="Calibri"/>
                <a:cs typeface="Calibri"/>
              </a:rPr>
              <a:t> </a:t>
            </a:r>
            <a:r>
              <a:rPr sz="2400" b="1" spc="-5" dirty="0">
                <a:latin typeface="Calibri"/>
                <a:cs typeface="Calibri"/>
              </a:rPr>
              <a:t>the</a:t>
            </a:r>
            <a:r>
              <a:rPr sz="2400" b="1" spc="15" dirty="0">
                <a:latin typeface="Calibri"/>
                <a:cs typeface="Calibri"/>
              </a:rPr>
              <a:t> </a:t>
            </a:r>
            <a:r>
              <a:rPr sz="2400" b="1" dirty="0">
                <a:latin typeface="Calibri"/>
                <a:cs typeface="Calibri"/>
              </a:rPr>
              <a:t>pool</a:t>
            </a:r>
            <a:r>
              <a:rPr sz="2400" b="1" spc="-10" dirty="0">
                <a:latin typeface="Calibri"/>
                <a:cs typeface="Calibri"/>
              </a:rPr>
              <a:t> </a:t>
            </a:r>
            <a:r>
              <a:rPr sz="2400" b="1" dirty="0">
                <a:latin typeface="Calibri"/>
                <a:cs typeface="Calibri"/>
              </a:rPr>
              <a:t>of</a:t>
            </a:r>
            <a:r>
              <a:rPr sz="2400" b="1" spc="-20" dirty="0">
                <a:latin typeface="Calibri"/>
                <a:cs typeface="Calibri"/>
              </a:rPr>
              <a:t> </a:t>
            </a:r>
            <a:r>
              <a:rPr sz="2400" b="1" spc="-15" dirty="0">
                <a:latin typeface="Calibri"/>
                <a:cs typeface="Calibri"/>
              </a:rPr>
              <a:t>free </a:t>
            </a:r>
            <a:r>
              <a:rPr sz="2400" b="1" spc="-525" dirty="0">
                <a:latin typeface="Calibri"/>
                <a:cs typeface="Calibri"/>
              </a:rPr>
              <a:t> </a:t>
            </a:r>
            <a:r>
              <a:rPr sz="2400" b="1" dirty="0">
                <a:latin typeface="Calibri"/>
                <a:cs typeface="Calibri"/>
              </a:rPr>
              <a:t>space,</a:t>
            </a:r>
            <a:r>
              <a:rPr sz="2400" b="1" spc="-5" dirty="0">
                <a:latin typeface="Calibri"/>
                <a:cs typeface="Calibri"/>
              </a:rPr>
              <a:t> </a:t>
            </a:r>
            <a:r>
              <a:rPr sz="2400" b="1" dirty="0">
                <a:latin typeface="Calibri"/>
                <a:cs typeface="Calibri"/>
              </a:rPr>
              <a:t>so</a:t>
            </a:r>
            <a:r>
              <a:rPr sz="2400" b="1" spc="-10" dirty="0">
                <a:latin typeface="Calibri"/>
                <a:cs typeface="Calibri"/>
              </a:rPr>
              <a:t> </a:t>
            </a:r>
            <a:r>
              <a:rPr sz="2400" b="1" dirty="0">
                <a:latin typeface="Calibri"/>
                <a:cs typeface="Calibri"/>
              </a:rPr>
              <a:t>it </a:t>
            </a:r>
            <a:r>
              <a:rPr sz="2400" b="1" spc="-5" dirty="0">
                <a:latin typeface="Calibri"/>
                <a:cs typeface="Calibri"/>
              </a:rPr>
              <a:t>can</a:t>
            </a:r>
            <a:r>
              <a:rPr sz="2400" b="1" spc="-20" dirty="0">
                <a:latin typeface="Calibri"/>
                <a:cs typeface="Calibri"/>
              </a:rPr>
              <a:t> </a:t>
            </a:r>
            <a:r>
              <a:rPr sz="2400" b="1" spc="-10" dirty="0">
                <a:latin typeface="Calibri"/>
                <a:cs typeface="Calibri"/>
              </a:rPr>
              <a:t>reuse</a:t>
            </a:r>
            <a:r>
              <a:rPr sz="2400" b="1" spc="-5" dirty="0">
                <a:latin typeface="Calibri"/>
                <a:cs typeface="Calibri"/>
              </a:rPr>
              <a:t> the</a:t>
            </a:r>
            <a:r>
              <a:rPr sz="2400" b="1" spc="5" dirty="0">
                <a:latin typeface="Calibri"/>
                <a:cs typeface="Calibri"/>
              </a:rPr>
              <a:t> </a:t>
            </a:r>
            <a:r>
              <a:rPr sz="2400" b="1" dirty="0">
                <a:latin typeface="Calibri"/>
                <a:cs typeface="Calibri"/>
              </a:rPr>
              <a:t>space</a:t>
            </a:r>
            <a:r>
              <a:rPr sz="2400" b="1" spc="-10" dirty="0">
                <a:latin typeface="Calibri"/>
                <a:cs typeface="Calibri"/>
              </a:rPr>
              <a:t> </a:t>
            </a:r>
            <a:r>
              <a:rPr sz="2400" b="1" spc="-15" dirty="0">
                <a:latin typeface="Calibri"/>
                <a:cs typeface="Calibri"/>
              </a:rPr>
              <a:t>to</a:t>
            </a:r>
            <a:r>
              <a:rPr sz="2400" b="1" dirty="0">
                <a:latin typeface="Calibri"/>
                <a:cs typeface="Calibri"/>
              </a:rPr>
              <a:t> </a:t>
            </a:r>
            <a:r>
              <a:rPr sz="2400" b="1" spc="-10" dirty="0">
                <a:latin typeface="Calibri"/>
                <a:cs typeface="Calibri"/>
              </a:rPr>
              <a:t>satisfy</a:t>
            </a:r>
            <a:r>
              <a:rPr sz="2400" b="1" spc="20" dirty="0">
                <a:latin typeface="Calibri"/>
                <a:cs typeface="Calibri"/>
              </a:rPr>
              <a:t> </a:t>
            </a:r>
            <a:r>
              <a:rPr sz="2400" b="1" dirty="0">
                <a:latin typeface="Calibri"/>
                <a:cs typeface="Calibri"/>
              </a:rPr>
              <a:t>other</a:t>
            </a:r>
            <a:r>
              <a:rPr sz="2400" b="1" spc="-5" dirty="0">
                <a:latin typeface="Calibri"/>
                <a:cs typeface="Calibri"/>
              </a:rPr>
              <a:t> allocation</a:t>
            </a:r>
            <a:r>
              <a:rPr sz="2400" b="1" spc="-25" dirty="0">
                <a:latin typeface="Calibri"/>
                <a:cs typeface="Calibri"/>
              </a:rPr>
              <a:t> </a:t>
            </a:r>
            <a:r>
              <a:rPr sz="2400" b="1" spc="-10" dirty="0">
                <a:latin typeface="Calibri"/>
                <a:cs typeface="Calibri"/>
              </a:rPr>
              <a:t>requests.</a:t>
            </a:r>
            <a:endParaRPr sz="2400">
              <a:latin typeface="Calibri"/>
              <a:cs typeface="Calibri"/>
            </a:endParaRPr>
          </a:p>
        </p:txBody>
      </p:sp>
      <p:sp>
        <p:nvSpPr>
          <p:cNvPr id="7" name="object 7"/>
          <p:cNvSpPr txBox="1">
            <a:spLocks noGrp="1"/>
          </p:cNvSpPr>
          <p:nvPr>
            <p:ph type="ftr" sz="quarter" idx="5"/>
          </p:nvPr>
        </p:nvSpPr>
        <p:spPr>
          <a:xfrm>
            <a:off x="5433821" y="6464985"/>
            <a:ext cx="1323340"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US" spc="-5"/>
              <a:t>Prepared</a:t>
            </a:r>
            <a:r>
              <a:rPr lang="en-US" spc="-55"/>
              <a:t> </a:t>
            </a:r>
            <a:r>
              <a:rPr lang="en-US"/>
              <a:t>by</a:t>
            </a:r>
            <a:r>
              <a:rPr lang="en-US" spc="-40"/>
              <a:t> </a:t>
            </a:r>
            <a:r>
              <a:rPr lang="en-US"/>
              <a:t>R</a:t>
            </a:r>
            <a:r>
              <a:rPr lang="en-US" spc="-5"/>
              <a:t> </a:t>
            </a:r>
            <a:r>
              <a:rPr lang="en-US"/>
              <a:t>I</a:t>
            </a:r>
            <a:r>
              <a:rPr lang="en-US" spc="-25"/>
              <a:t> </a:t>
            </a:r>
            <a:r>
              <a:rPr lang="en-US"/>
              <a:t>Minu</a:t>
            </a:r>
            <a:endParaRPr dirty="0"/>
          </a:p>
        </p:txBody>
      </p:sp>
      <p:sp>
        <p:nvSpPr>
          <p:cNvPr id="8" name="object 8"/>
          <p:cNvSpPr txBox="1"/>
          <p:nvPr/>
        </p:nvSpPr>
        <p:spPr>
          <a:xfrm>
            <a:off x="10990833" y="6464985"/>
            <a:ext cx="309880" cy="178435"/>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88888"/>
                </a:solidFill>
                <a:latin typeface="Calibri"/>
                <a:cs typeface="Calibri"/>
              </a:rPr>
              <a:t>115</a:t>
            </a:fld>
            <a:endParaRPr sz="1200">
              <a:latin typeface="Calibri"/>
              <a:cs typeface="Calibri"/>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xfrm>
            <a:off x="5433821" y="6464985"/>
            <a:ext cx="1323340"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US" spc="-5"/>
              <a:t>Prepared</a:t>
            </a:r>
            <a:r>
              <a:rPr lang="en-US" spc="-55"/>
              <a:t> </a:t>
            </a:r>
            <a:r>
              <a:rPr lang="en-US"/>
              <a:t>by</a:t>
            </a:r>
            <a:r>
              <a:rPr lang="en-US" spc="-40"/>
              <a:t> </a:t>
            </a:r>
            <a:r>
              <a:rPr lang="en-US"/>
              <a:t>R</a:t>
            </a:r>
            <a:r>
              <a:rPr lang="en-US" spc="-5"/>
              <a:t> </a:t>
            </a:r>
            <a:r>
              <a:rPr lang="en-US"/>
              <a:t>I</a:t>
            </a:r>
            <a:r>
              <a:rPr lang="en-US" spc="-25"/>
              <a:t> </a:t>
            </a:r>
            <a:r>
              <a:rPr lang="en-US"/>
              <a:t>Minu</a:t>
            </a:r>
            <a:endParaRPr dirty="0"/>
          </a:p>
        </p:txBody>
      </p:sp>
      <p:sp>
        <p:nvSpPr>
          <p:cNvPr id="5" name="object 5"/>
          <p:cNvSpPr txBox="1"/>
          <p:nvPr/>
        </p:nvSpPr>
        <p:spPr>
          <a:xfrm>
            <a:off x="10990833" y="6464985"/>
            <a:ext cx="309880" cy="178435"/>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88888"/>
                </a:solidFill>
                <a:latin typeface="Calibri"/>
                <a:cs typeface="Calibri"/>
              </a:rPr>
              <a:t>116</a:t>
            </a:fld>
            <a:endParaRPr sz="1200">
              <a:latin typeface="Calibri"/>
              <a:cs typeface="Calibri"/>
            </a:endParaRPr>
          </a:p>
        </p:txBody>
      </p:sp>
      <p:sp>
        <p:nvSpPr>
          <p:cNvPr id="2" name="object 2"/>
          <p:cNvSpPr txBox="1">
            <a:spLocks noGrp="1"/>
          </p:cNvSpPr>
          <p:nvPr>
            <p:ph type="title"/>
          </p:nvPr>
        </p:nvSpPr>
        <p:spPr>
          <a:xfrm>
            <a:off x="916939" y="609676"/>
            <a:ext cx="10204450" cy="697230"/>
          </a:xfrm>
          <a:prstGeom prst="rect">
            <a:avLst/>
          </a:prstGeom>
        </p:spPr>
        <p:txBody>
          <a:bodyPr vert="horz" wrap="square" lIns="0" tIns="13335" rIns="0" bIns="0" rtlCol="0">
            <a:spAutoFit/>
          </a:bodyPr>
          <a:lstStyle/>
          <a:p>
            <a:pPr marL="12700">
              <a:lnSpc>
                <a:spcPct val="100000"/>
              </a:lnSpc>
              <a:spcBef>
                <a:spcPts val="105"/>
              </a:spcBef>
            </a:pPr>
            <a:r>
              <a:rPr sz="4400" spc="-20" dirty="0"/>
              <a:t>Required</a:t>
            </a:r>
            <a:r>
              <a:rPr sz="4400" spc="-40" dirty="0"/>
              <a:t> </a:t>
            </a:r>
            <a:r>
              <a:rPr sz="4400" spc="-10" dirty="0"/>
              <a:t>properties</a:t>
            </a:r>
            <a:r>
              <a:rPr sz="4400" spc="-20" dirty="0"/>
              <a:t> </a:t>
            </a:r>
            <a:r>
              <a:rPr sz="4400" dirty="0"/>
              <a:t>of</a:t>
            </a:r>
            <a:r>
              <a:rPr sz="4400" spc="-20" dirty="0"/>
              <a:t> </a:t>
            </a:r>
            <a:r>
              <a:rPr sz="4400" dirty="0"/>
              <a:t>memory</a:t>
            </a:r>
            <a:r>
              <a:rPr sz="4400" spc="-15" dirty="0"/>
              <a:t> </a:t>
            </a:r>
            <a:r>
              <a:rPr sz="4400" spc="-10" dirty="0"/>
              <a:t>management</a:t>
            </a:r>
            <a:endParaRPr sz="4400"/>
          </a:p>
        </p:txBody>
      </p:sp>
      <p:sp>
        <p:nvSpPr>
          <p:cNvPr id="3" name="object 3"/>
          <p:cNvSpPr txBox="1"/>
          <p:nvPr/>
        </p:nvSpPr>
        <p:spPr>
          <a:xfrm>
            <a:off x="916939" y="1793189"/>
            <a:ext cx="10288905" cy="3780154"/>
          </a:xfrm>
          <a:prstGeom prst="rect">
            <a:avLst/>
          </a:prstGeom>
        </p:spPr>
        <p:txBody>
          <a:bodyPr vert="horz" wrap="square" lIns="0" tIns="60325" rIns="0" bIns="0" rtlCol="0">
            <a:spAutoFit/>
          </a:bodyPr>
          <a:lstStyle/>
          <a:p>
            <a:pPr marL="241300" marR="125730" indent="-228600">
              <a:lnSpc>
                <a:spcPts val="3030"/>
              </a:lnSpc>
              <a:spcBef>
                <a:spcPts val="475"/>
              </a:spcBef>
              <a:buFont typeface="Arial MT"/>
              <a:buChar char="•"/>
              <a:tabLst>
                <a:tab pos="241300" algn="l"/>
              </a:tabLst>
            </a:pPr>
            <a:r>
              <a:rPr sz="2800" b="1" i="1" spc="-10" dirty="0">
                <a:solidFill>
                  <a:srgbClr val="FF0000"/>
                </a:solidFill>
                <a:latin typeface="Calibri"/>
                <a:cs typeface="Calibri"/>
              </a:rPr>
              <a:t>Space</a:t>
            </a:r>
            <a:r>
              <a:rPr sz="2800" b="1" i="1" spc="5" dirty="0">
                <a:solidFill>
                  <a:srgbClr val="FF0000"/>
                </a:solidFill>
                <a:latin typeface="Calibri"/>
                <a:cs typeface="Calibri"/>
              </a:rPr>
              <a:t> </a:t>
            </a:r>
            <a:r>
              <a:rPr sz="2800" b="1" i="1" spc="-10" dirty="0">
                <a:solidFill>
                  <a:srgbClr val="FF0000"/>
                </a:solidFill>
                <a:latin typeface="Calibri"/>
                <a:cs typeface="Calibri"/>
              </a:rPr>
              <a:t>Efficiency</a:t>
            </a:r>
            <a:r>
              <a:rPr sz="2800" i="1" spc="-10" dirty="0">
                <a:latin typeface="Calibri"/>
                <a:cs typeface="Calibri"/>
              </a:rPr>
              <a:t>.</a:t>
            </a:r>
            <a:r>
              <a:rPr sz="2800" i="1" spc="5" dirty="0">
                <a:latin typeface="Calibri"/>
                <a:cs typeface="Calibri"/>
              </a:rPr>
              <a:t> </a:t>
            </a:r>
            <a:r>
              <a:rPr sz="2800" spc="-5" dirty="0">
                <a:latin typeface="Calibri"/>
                <a:cs typeface="Calibri"/>
              </a:rPr>
              <a:t>A</a:t>
            </a:r>
            <a:r>
              <a:rPr sz="2800" dirty="0">
                <a:latin typeface="Calibri"/>
                <a:cs typeface="Calibri"/>
              </a:rPr>
              <a:t> memory</a:t>
            </a:r>
            <a:r>
              <a:rPr sz="2800" spc="15" dirty="0">
                <a:latin typeface="Calibri"/>
                <a:cs typeface="Calibri"/>
              </a:rPr>
              <a:t> </a:t>
            </a:r>
            <a:r>
              <a:rPr sz="2800" spc="-5" dirty="0">
                <a:latin typeface="Calibri"/>
                <a:cs typeface="Calibri"/>
              </a:rPr>
              <a:t>manager</a:t>
            </a:r>
            <a:r>
              <a:rPr sz="2800" dirty="0">
                <a:latin typeface="Calibri"/>
                <a:cs typeface="Calibri"/>
              </a:rPr>
              <a:t> </a:t>
            </a:r>
            <a:r>
              <a:rPr sz="2800" spc="-5" dirty="0">
                <a:latin typeface="Calibri"/>
                <a:cs typeface="Calibri"/>
              </a:rPr>
              <a:t>should</a:t>
            </a:r>
            <a:r>
              <a:rPr sz="2800" spc="45" dirty="0">
                <a:latin typeface="Calibri"/>
                <a:cs typeface="Calibri"/>
              </a:rPr>
              <a:t> </a:t>
            </a:r>
            <a:r>
              <a:rPr sz="2800" spc="-15" dirty="0">
                <a:latin typeface="Calibri"/>
                <a:cs typeface="Calibri"/>
              </a:rPr>
              <a:t>minimize</a:t>
            </a:r>
            <a:r>
              <a:rPr sz="2800" spc="15" dirty="0">
                <a:latin typeface="Calibri"/>
                <a:cs typeface="Calibri"/>
              </a:rPr>
              <a:t> </a:t>
            </a:r>
            <a:r>
              <a:rPr sz="2800" spc="-5" dirty="0">
                <a:latin typeface="Calibri"/>
                <a:cs typeface="Calibri"/>
              </a:rPr>
              <a:t>the</a:t>
            </a:r>
            <a:r>
              <a:rPr sz="2800" spc="15" dirty="0">
                <a:latin typeface="Calibri"/>
                <a:cs typeface="Calibri"/>
              </a:rPr>
              <a:t> </a:t>
            </a:r>
            <a:r>
              <a:rPr sz="2800" spc="-15" dirty="0">
                <a:latin typeface="Calibri"/>
                <a:cs typeface="Calibri"/>
              </a:rPr>
              <a:t>total</a:t>
            </a:r>
            <a:r>
              <a:rPr sz="2800" spc="-85" dirty="0">
                <a:latin typeface="Calibri"/>
                <a:cs typeface="Calibri"/>
              </a:rPr>
              <a:t> </a:t>
            </a:r>
            <a:r>
              <a:rPr sz="2800" spc="-10" dirty="0">
                <a:latin typeface="Calibri"/>
                <a:cs typeface="Calibri"/>
              </a:rPr>
              <a:t>heap </a:t>
            </a:r>
            <a:r>
              <a:rPr sz="2800" spc="-615" dirty="0">
                <a:latin typeface="Calibri"/>
                <a:cs typeface="Calibri"/>
              </a:rPr>
              <a:t> </a:t>
            </a:r>
            <a:r>
              <a:rPr sz="2800" spc="-5" dirty="0">
                <a:latin typeface="Calibri"/>
                <a:cs typeface="Calibri"/>
              </a:rPr>
              <a:t>space</a:t>
            </a:r>
            <a:r>
              <a:rPr sz="2800" spc="5" dirty="0">
                <a:latin typeface="Calibri"/>
                <a:cs typeface="Calibri"/>
              </a:rPr>
              <a:t> </a:t>
            </a:r>
            <a:r>
              <a:rPr sz="2800" spc="-10" dirty="0">
                <a:latin typeface="Calibri"/>
                <a:cs typeface="Calibri"/>
              </a:rPr>
              <a:t>needed</a:t>
            </a:r>
            <a:r>
              <a:rPr sz="2800" spc="20" dirty="0">
                <a:latin typeface="Calibri"/>
                <a:cs typeface="Calibri"/>
              </a:rPr>
              <a:t> </a:t>
            </a:r>
            <a:r>
              <a:rPr sz="2800" spc="-15" dirty="0">
                <a:latin typeface="Calibri"/>
                <a:cs typeface="Calibri"/>
              </a:rPr>
              <a:t>by</a:t>
            </a:r>
            <a:r>
              <a:rPr sz="2800" spc="5" dirty="0">
                <a:latin typeface="Calibri"/>
                <a:cs typeface="Calibri"/>
              </a:rPr>
              <a:t> </a:t>
            </a:r>
            <a:r>
              <a:rPr sz="2800" spc="-5" dirty="0">
                <a:latin typeface="Calibri"/>
                <a:cs typeface="Calibri"/>
              </a:rPr>
              <a:t>a</a:t>
            </a:r>
            <a:r>
              <a:rPr sz="2800" dirty="0">
                <a:latin typeface="Calibri"/>
                <a:cs typeface="Calibri"/>
              </a:rPr>
              <a:t> </a:t>
            </a:r>
            <a:r>
              <a:rPr sz="2800" spc="-25" dirty="0">
                <a:latin typeface="Calibri"/>
                <a:cs typeface="Calibri"/>
              </a:rPr>
              <a:t>program</a:t>
            </a:r>
            <a:endParaRPr sz="2800">
              <a:latin typeface="Calibri"/>
              <a:cs typeface="Calibri"/>
            </a:endParaRPr>
          </a:p>
          <a:p>
            <a:pPr marL="241300" marR="5080" indent="-228600">
              <a:lnSpc>
                <a:spcPct val="90000"/>
              </a:lnSpc>
              <a:spcBef>
                <a:spcPts val="955"/>
              </a:spcBef>
              <a:buFont typeface="Arial MT"/>
              <a:buChar char="•"/>
              <a:tabLst>
                <a:tab pos="241300" algn="l"/>
              </a:tabLst>
            </a:pPr>
            <a:r>
              <a:rPr sz="2800" b="1" i="1" spc="-5" dirty="0">
                <a:solidFill>
                  <a:srgbClr val="FF0000"/>
                </a:solidFill>
                <a:latin typeface="Calibri"/>
                <a:cs typeface="Calibri"/>
              </a:rPr>
              <a:t>Program</a:t>
            </a:r>
            <a:r>
              <a:rPr sz="2800" b="1" i="1" spc="15" dirty="0">
                <a:solidFill>
                  <a:srgbClr val="FF0000"/>
                </a:solidFill>
                <a:latin typeface="Calibri"/>
                <a:cs typeface="Calibri"/>
              </a:rPr>
              <a:t> </a:t>
            </a:r>
            <a:r>
              <a:rPr sz="2800" b="1" i="1" spc="-10" dirty="0">
                <a:solidFill>
                  <a:srgbClr val="FF0000"/>
                </a:solidFill>
                <a:latin typeface="Calibri"/>
                <a:cs typeface="Calibri"/>
              </a:rPr>
              <a:t>Efficiency</a:t>
            </a:r>
            <a:r>
              <a:rPr sz="2800" i="1" spc="-10" dirty="0">
                <a:latin typeface="Calibri"/>
                <a:cs typeface="Calibri"/>
              </a:rPr>
              <a:t>.</a:t>
            </a:r>
            <a:r>
              <a:rPr sz="2800" i="1" spc="-5" dirty="0">
                <a:latin typeface="Calibri"/>
                <a:cs typeface="Calibri"/>
              </a:rPr>
              <a:t> A</a:t>
            </a:r>
            <a:r>
              <a:rPr sz="2800" i="1" spc="10" dirty="0">
                <a:latin typeface="Calibri"/>
                <a:cs typeface="Calibri"/>
              </a:rPr>
              <a:t> </a:t>
            </a:r>
            <a:r>
              <a:rPr sz="2800" spc="-5" dirty="0">
                <a:latin typeface="Calibri"/>
                <a:cs typeface="Calibri"/>
              </a:rPr>
              <a:t>memory</a:t>
            </a:r>
            <a:r>
              <a:rPr sz="2800" spc="15" dirty="0">
                <a:latin typeface="Calibri"/>
                <a:cs typeface="Calibri"/>
              </a:rPr>
              <a:t> </a:t>
            </a:r>
            <a:r>
              <a:rPr sz="2800" spc="-5" dirty="0">
                <a:latin typeface="Calibri"/>
                <a:cs typeface="Calibri"/>
              </a:rPr>
              <a:t>manager</a:t>
            </a:r>
            <a:r>
              <a:rPr sz="2800" dirty="0">
                <a:latin typeface="Calibri"/>
                <a:cs typeface="Calibri"/>
              </a:rPr>
              <a:t> </a:t>
            </a:r>
            <a:r>
              <a:rPr sz="2800" spc="-10" dirty="0">
                <a:latin typeface="Calibri"/>
                <a:cs typeface="Calibri"/>
              </a:rPr>
              <a:t>should</a:t>
            </a:r>
            <a:r>
              <a:rPr sz="2800" spc="40" dirty="0">
                <a:latin typeface="Calibri"/>
                <a:cs typeface="Calibri"/>
              </a:rPr>
              <a:t> </a:t>
            </a:r>
            <a:r>
              <a:rPr sz="2800" spc="-25" dirty="0">
                <a:latin typeface="Calibri"/>
                <a:cs typeface="Calibri"/>
              </a:rPr>
              <a:t>make</a:t>
            </a:r>
            <a:r>
              <a:rPr sz="2800" spc="5" dirty="0">
                <a:latin typeface="Calibri"/>
                <a:cs typeface="Calibri"/>
              </a:rPr>
              <a:t> </a:t>
            </a:r>
            <a:r>
              <a:rPr sz="2800" spc="-15" dirty="0">
                <a:latin typeface="Calibri"/>
                <a:cs typeface="Calibri"/>
              </a:rPr>
              <a:t>good</a:t>
            </a:r>
            <a:r>
              <a:rPr sz="2800" spc="10" dirty="0">
                <a:latin typeface="Calibri"/>
                <a:cs typeface="Calibri"/>
              </a:rPr>
              <a:t> </a:t>
            </a:r>
            <a:r>
              <a:rPr sz="2800" spc="-10" dirty="0">
                <a:latin typeface="Calibri"/>
                <a:cs typeface="Calibri"/>
              </a:rPr>
              <a:t>use</a:t>
            </a:r>
            <a:r>
              <a:rPr sz="2800" spc="5" dirty="0">
                <a:latin typeface="Calibri"/>
                <a:cs typeface="Calibri"/>
              </a:rPr>
              <a:t> </a:t>
            </a:r>
            <a:r>
              <a:rPr sz="2800" spc="-5" dirty="0">
                <a:latin typeface="Calibri"/>
                <a:cs typeface="Calibri"/>
              </a:rPr>
              <a:t>of</a:t>
            </a:r>
            <a:r>
              <a:rPr sz="2800" spc="25" dirty="0">
                <a:latin typeface="Calibri"/>
                <a:cs typeface="Calibri"/>
              </a:rPr>
              <a:t> </a:t>
            </a:r>
            <a:r>
              <a:rPr sz="2800" spc="-5" dirty="0">
                <a:latin typeface="Calibri"/>
                <a:cs typeface="Calibri"/>
              </a:rPr>
              <a:t>the </a:t>
            </a:r>
            <a:r>
              <a:rPr sz="2800" spc="-620" dirty="0">
                <a:latin typeface="Calibri"/>
                <a:cs typeface="Calibri"/>
              </a:rPr>
              <a:t> </a:t>
            </a:r>
            <a:r>
              <a:rPr sz="2800" spc="-5" dirty="0">
                <a:latin typeface="Calibri"/>
                <a:cs typeface="Calibri"/>
              </a:rPr>
              <a:t>memory</a:t>
            </a:r>
            <a:r>
              <a:rPr sz="2800" dirty="0">
                <a:latin typeface="Calibri"/>
                <a:cs typeface="Calibri"/>
              </a:rPr>
              <a:t> </a:t>
            </a:r>
            <a:r>
              <a:rPr sz="2800" spc="-25" dirty="0">
                <a:latin typeface="Calibri"/>
                <a:cs typeface="Calibri"/>
              </a:rPr>
              <a:t>subsystem</a:t>
            </a:r>
            <a:r>
              <a:rPr sz="2800" spc="40" dirty="0">
                <a:latin typeface="Calibri"/>
                <a:cs typeface="Calibri"/>
              </a:rPr>
              <a:t> </a:t>
            </a:r>
            <a:r>
              <a:rPr sz="2800" spc="-20" dirty="0">
                <a:latin typeface="Calibri"/>
                <a:cs typeface="Calibri"/>
              </a:rPr>
              <a:t>to</a:t>
            </a:r>
            <a:r>
              <a:rPr sz="2800" dirty="0">
                <a:latin typeface="Calibri"/>
                <a:cs typeface="Calibri"/>
              </a:rPr>
              <a:t> </a:t>
            </a:r>
            <a:r>
              <a:rPr sz="2800" spc="-5" dirty="0">
                <a:latin typeface="Calibri"/>
                <a:cs typeface="Calibri"/>
              </a:rPr>
              <a:t>allow</a:t>
            </a:r>
            <a:r>
              <a:rPr sz="2800" dirty="0">
                <a:latin typeface="Calibri"/>
                <a:cs typeface="Calibri"/>
              </a:rPr>
              <a:t> </a:t>
            </a:r>
            <a:r>
              <a:rPr sz="2800" spc="-20" dirty="0">
                <a:latin typeface="Calibri"/>
                <a:cs typeface="Calibri"/>
              </a:rPr>
              <a:t>programs</a:t>
            </a:r>
            <a:r>
              <a:rPr sz="2800" spc="25" dirty="0">
                <a:latin typeface="Calibri"/>
                <a:cs typeface="Calibri"/>
              </a:rPr>
              <a:t> </a:t>
            </a:r>
            <a:r>
              <a:rPr sz="2800" spc="-20" dirty="0">
                <a:latin typeface="Calibri"/>
                <a:cs typeface="Calibri"/>
              </a:rPr>
              <a:t>to</a:t>
            </a:r>
            <a:r>
              <a:rPr sz="2800" spc="-5" dirty="0">
                <a:latin typeface="Calibri"/>
                <a:cs typeface="Calibri"/>
              </a:rPr>
              <a:t> run</a:t>
            </a:r>
            <a:r>
              <a:rPr sz="2800" spc="25" dirty="0">
                <a:latin typeface="Calibri"/>
                <a:cs typeface="Calibri"/>
              </a:rPr>
              <a:t> </a:t>
            </a:r>
            <a:r>
              <a:rPr sz="2800" spc="-60" dirty="0">
                <a:latin typeface="Calibri"/>
                <a:cs typeface="Calibri"/>
              </a:rPr>
              <a:t>faster.</a:t>
            </a:r>
            <a:r>
              <a:rPr sz="2800" spc="20" dirty="0">
                <a:latin typeface="Calibri"/>
                <a:cs typeface="Calibri"/>
              </a:rPr>
              <a:t> </a:t>
            </a:r>
            <a:r>
              <a:rPr sz="2800" spc="-15" dirty="0">
                <a:latin typeface="Calibri"/>
                <a:cs typeface="Calibri"/>
              </a:rPr>
              <a:t>By</a:t>
            </a:r>
            <a:r>
              <a:rPr sz="2800" dirty="0">
                <a:latin typeface="Calibri"/>
                <a:cs typeface="Calibri"/>
              </a:rPr>
              <a:t> </a:t>
            </a:r>
            <a:r>
              <a:rPr sz="2800" spc="-15" dirty="0">
                <a:latin typeface="Calibri"/>
                <a:cs typeface="Calibri"/>
              </a:rPr>
              <a:t>attention</a:t>
            </a:r>
            <a:r>
              <a:rPr sz="2800" dirty="0">
                <a:latin typeface="Calibri"/>
                <a:cs typeface="Calibri"/>
              </a:rPr>
              <a:t> </a:t>
            </a:r>
            <a:r>
              <a:rPr sz="2800" spc="-15" dirty="0">
                <a:latin typeface="Calibri"/>
                <a:cs typeface="Calibri"/>
              </a:rPr>
              <a:t>to </a:t>
            </a:r>
            <a:r>
              <a:rPr sz="2800" spc="-10" dirty="0">
                <a:latin typeface="Calibri"/>
                <a:cs typeface="Calibri"/>
              </a:rPr>
              <a:t> </a:t>
            </a:r>
            <a:r>
              <a:rPr sz="2800" spc="-5" dirty="0">
                <a:latin typeface="Calibri"/>
                <a:cs typeface="Calibri"/>
              </a:rPr>
              <a:t>the</a:t>
            </a:r>
            <a:r>
              <a:rPr sz="2800" spc="15" dirty="0">
                <a:latin typeface="Calibri"/>
                <a:cs typeface="Calibri"/>
              </a:rPr>
              <a:t> </a:t>
            </a:r>
            <a:r>
              <a:rPr sz="2800" spc="-10" dirty="0">
                <a:latin typeface="Calibri"/>
                <a:cs typeface="Calibri"/>
              </a:rPr>
              <a:t>placement</a:t>
            </a:r>
            <a:r>
              <a:rPr sz="2800" spc="15" dirty="0">
                <a:latin typeface="Calibri"/>
                <a:cs typeface="Calibri"/>
              </a:rPr>
              <a:t> </a:t>
            </a:r>
            <a:r>
              <a:rPr sz="2800" spc="-5" dirty="0">
                <a:latin typeface="Calibri"/>
                <a:cs typeface="Calibri"/>
              </a:rPr>
              <a:t>of</a:t>
            </a:r>
            <a:r>
              <a:rPr sz="2800" spc="5" dirty="0">
                <a:latin typeface="Calibri"/>
                <a:cs typeface="Calibri"/>
              </a:rPr>
              <a:t> </a:t>
            </a:r>
            <a:r>
              <a:rPr sz="2800" spc="-5" dirty="0">
                <a:latin typeface="Calibri"/>
                <a:cs typeface="Calibri"/>
              </a:rPr>
              <a:t>objects</a:t>
            </a:r>
            <a:r>
              <a:rPr sz="2800" spc="15" dirty="0">
                <a:latin typeface="Calibri"/>
                <a:cs typeface="Calibri"/>
              </a:rPr>
              <a:t> </a:t>
            </a:r>
            <a:r>
              <a:rPr sz="2800" spc="-5" dirty="0">
                <a:latin typeface="Calibri"/>
                <a:cs typeface="Calibri"/>
              </a:rPr>
              <a:t>in</a:t>
            </a:r>
            <a:r>
              <a:rPr sz="2800" spc="20" dirty="0">
                <a:latin typeface="Calibri"/>
                <a:cs typeface="Calibri"/>
              </a:rPr>
              <a:t> </a:t>
            </a:r>
            <a:r>
              <a:rPr sz="2800" spc="-30" dirty="0">
                <a:latin typeface="Calibri"/>
                <a:cs typeface="Calibri"/>
              </a:rPr>
              <a:t>memory,</a:t>
            </a:r>
            <a:r>
              <a:rPr sz="2800" spc="15" dirty="0">
                <a:latin typeface="Calibri"/>
                <a:cs typeface="Calibri"/>
              </a:rPr>
              <a:t> </a:t>
            </a:r>
            <a:r>
              <a:rPr sz="2800" spc="-5" dirty="0">
                <a:latin typeface="Calibri"/>
                <a:cs typeface="Calibri"/>
              </a:rPr>
              <a:t>the</a:t>
            </a:r>
            <a:r>
              <a:rPr sz="2800" spc="-45" dirty="0">
                <a:latin typeface="Calibri"/>
                <a:cs typeface="Calibri"/>
              </a:rPr>
              <a:t> </a:t>
            </a:r>
            <a:r>
              <a:rPr sz="2800" spc="-5" dirty="0">
                <a:latin typeface="Calibri"/>
                <a:cs typeface="Calibri"/>
              </a:rPr>
              <a:t>memory</a:t>
            </a:r>
            <a:r>
              <a:rPr sz="2800" spc="10" dirty="0">
                <a:latin typeface="Calibri"/>
                <a:cs typeface="Calibri"/>
              </a:rPr>
              <a:t> </a:t>
            </a:r>
            <a:r>
              <a:rPr sz="2800" spc="-5" dirty="0">
                <a:latin typeface="Calibri"/>
                <a:cs typeface="Calibri"/>
              </a:rPr>
              <a:t>manager</a:t>
            </a:r>
            <a:r>
              <a:rPr sz="2800" dirty="0">
                <a:latin typeface="Calibri"/>
                <a:cs typeface="Calibri"/>
              </a:rPr>
              <a:t> </a:t>
            </a:r>
            <a:r>
              <a:rPr sz="2800" spc="-10" dirty="0">
                <a:latin typeface="Calibri"/>
                <a:cs typeface="Calibri"/>
              </a:rPr>
              <a:t>can</a:t>
            </a:r>
            <a:r>
              <a:rPr sz="2800" spc="10" dirty="0">
                <a:latin typeface="Calibri"/>
                <a:cs typeface="Calibri"/>
              </a:rPr>
              <a:t> </a:t>
            </a:r>
            <a:r>
              <a:rPr sz="2800" spc="-25" dirty="0">
                <a:latin typeface="Calibri"/>
                <a:cs typeface="Calibri"/>
              </a:rPr>
              <a:t>make </a:t>
            </a:r>
            <a:r>
              <a:rPr sz="2800" spc="-620" dirty="0">
                <a:latin typeface="Calibri"/>
                <a:cs typeface="Calibri"/>
              </a:rPr>
              <a:t> </a:t>
            </a:r>
            <a:r>
              <a:rPr sz="2800" spc="-15" dirty="0">
                <a:latin typeface="Calibri"/>
                <a:cs typeface="Calibri"/>
              </a:rPr>
              <a:t>better</a:t>
            </a:r>
            <a:r>
              <a:rPr sz="2800" dirty="0">
                <a:latin typeface="Calibri"/>
                <a:cs typeface="Calibri"/>
              </a:rPr>
              <a:t> </a:t>
            </a:r>
            <a:r>
              <a:rPr sz="2800" spc="-10" dirty="0">
                <a:latin typeface="Calibri"/>
                <a:cs typeface="Calibri"/>
              </a:rPr>
              <a:t>use</a:t>
            </a:r>
            <a:r>
              <a:rPr sz="2800" spc="20" dirty="0">
                <a:latin typeface="Calibri"/>
                <a:cs typeface="Calibri"/>
              </a:rPr>
              <a:t> </a:t>
            </a:r>
            <a:r>
              <a:rPr sz="2800" spc="-5" dirty="0">
                <a:latin typeface="Calibri"/>
                <a:cs typeface="Calibri"/>
              </a:rPr>
              <a:t>of</a:t>
            </a:r>
            <a:r>
              <a:rPr sz="2800" spc="5" dirty="0">
                <a:latin typeface="Calibri"/>
                <a:cs typeface="Calibri"/>
              </a:rPr>
              <a:t> </a:t>
            </a:r>
            <a:r>
              <a:rPr sz="2800" spc="-5" dirty="0">
                <a:latin typeface="Calibri"/>
                <a:cs typeface="Calibri"/>
              </a:rPr>
              <a:t>space</a:t>
            </a:r>
            <a:r>
              <a:rPr sz="2800" spc="15" dirty="0">
                <a:latin typeface="Calibri"/>
                <a:cs typeface="Calibri"/>
              </a:rPr>
              <a:t> </a:t>
            </a:r>
            <a:r>
              <a:rPr sz="2800" spc="-5" dirty="0">
                <a:latin typeface="Calibri"/>
                <a:cs typeface="Calibri"/>
              </a:rPr>
              <a:t>and,</a:t>
            </a:r>
            <a:r>
              <a:rPr sz="2800" spc="15" dirty="0">
                <a:latin typeface="Calibri"/>
                <a:cs typeface="Calibri"/>
              </a:rPr>
              <a:t> </a:t>
            </a:r>
            <a:r>
              <a:rPr sz="2800" spc="-30" dirty="0">
                <a:latin typeface="Calibri"/>
                <a:cs typeface="Calibri"/>
              </a:rPr>
              <a:t>hopefully,</a:t>
            </a:r>
            <a:r>
              <a:rPr sz="2800" spc="55" dirty="0">
                <a:latin typeface="Calibri"/>
                <a:cs typeface="Calibri"/>
              </a:rPr>
              <a:t> </a:t>
            </a:r>
            <a:r>
              <a:rPr sz="2800" spc="-25" dirty="0">
                <a:latin typeface="Calibri"/>
                <a:cs typeface="Calibri"/>
              </a:rPr>
              <a:t>make</a:t>
            </a:r>
            <a:r>
              <a:rPr sz="2800" dirty="0">
                <a:latin typeface="Calibri"/>
                <a:cs typeface="Calibri"/>
              </a:rPr>
              <a:t> </a:t>
            </a:r>
            <a:r>
              <a:rPr sz="2800" spc="-5" dirty="0">
                <a:latin typeface="Calibri"/>
                <a:cs typeface="Calibri"/>
              </a:rPr>
              <a:t>the</a:t>
            </a:r>
            <a:r>
              <a:rPr sz="2800" spc="-65" dirty="0">
                <a:latin typeface="Calibri"/>
                <a:cs typeface="Calibri"/>
              </a:rPr>
              <a:t> </a:t>
            </a:r>
            <a:r>
              <a:rPr sz="2800" spc="-25" dirty="0">
                <a:latin typeface="Calibri"/>
                <a:cs typeface="Calibri"/>
              </a:rPr>
              <a:t>program</a:t>
            </a:r>
            <a:r>
              <a:rPr sz="2800" spc="15" dirty="0">
                <a:latin typeface="Calibri"/>
                <a:cs typeface="Calibri"/>
              </a:rPr>
              <a:t> </a:t>
            </a:r>
            <a:r>
              <a:rPr sz="2800" spc="-5" dirty="0">
                <a:latin typeface="Calibri"/>
                <a:cs typeface="Calibri"/>
              </a:rPr>
              <a:t>run</a:t>
            </a:r>
            <a:r>
              <a:rPr sz="2800" spc="10" dirty="0">
                <a:latin typeface="Calibri"/>
                <a:cs typeface="Calibri"/>
              </a:rPr>
              <a:t> </a:t>
            </a:r>
            <a:r>
              <a:rPr sz="2800" spc="-25" dirty="0">
                <a:latin typeface="Calibri"/>
                <a:cs typeface="Calibri"/>
              </a:rPr>
              <a:t>faster</a:t>
            </a:r>
            <a:endParaRPr sz="2800">
              <a:latin typeface="Calibri"/>
              <a:cs typeface="Calibri"/>
            </a:endParaRPr>
          </a:p>
          <a:p>
            <a:pPr marL="241300" marR="457834" indent="-228600">
              <a:lnSpc>
                <a:spcPct val="90000"/>
              </a:lnSpc>
              <a:spcBef>
                <a:spcPts val="1000"/>
              </a:spcBef>
              <a:buFont typeface="Arial MT"/>
              <a:buChar char="•"/>
              <a:tabLst>
                <a:tab pos="241300" algn="l"/>
              </a:tabLst>
            </a:pPr>
            <a:r>
              <a:rPr sz="2800" b="1" i="1" spc="-5" dirty="0">
                <a:solidFill>
                  <a:srgbClr val="FF0000"/>
                </a:solidFill>
                <a:latin typeface="Calibri"/>
                <a:cs typeface="Calibri"/>
              </a:rPr>
              <a:t>Low</a:t>
            </a:r>
            <a:r>
              <a:rPr sz="2800" b="1" i="1" spc="5" dirty="0">
                <a:solidFill>
                  <a:srgbClr val="FF0000"/>
                </a:solidFill>
                <a:latin typeface="Calibri"/>
                <a:cs typeface="Calibri"/>
              </a:rPr>
              <a:t> </a:t>
            </a:r>
            <a:r>
              <a:rPr sz="2800" b="1" i="1" spc="-10" dirty="0">
                <a:solidFill>
                  <a:srgbClr val="FF0000"/>
                </a:solidFill>
                <a:latin typeface="Calibri"/>
                <a:cs typeface="Calibri"/>
              </a:rPr>
              <a:t>Overhead</a:t>
            </a:r>
            <a:r>
              <a:rPr sz="2800" i="1" spc="-10" dirty="0">
                <a:latin typeface="Calibri"/>
                <a:cs typeface="Calibri"/>
              </a:rPr>
              <a:t>.</a:t>
            </a:r>
            <a:r>
              <a:rPr sz="2800" i="1" spc="30" dirty="0">
                <a:latin typeface="Calibri"/>
                <a:cs typeface="Calibri"/>
              </a:rPr>
              <a:t> </a:t>
            </a:r>
            <a:r>
              <a:rPr sz="2800" spc="-5" dirty="0">
                <a:latin typeface="Calibri"/>
                <a:cs typeface="Calibri"/>
              </a:rPr>
              <a:t>Because</a:t>
            </a:r>
            <a:r>
              <a:rPr sz="2800" spc="10" dirty="0">
                <a:latin typeface="Calibri"/>
                <a:cs typeface="Calibri"/>
              </a:rPr>
              <a:t> </a:t>
            </a:r>
            <a:r>
              <a:rPr sz="2800" spc="-5" dirty="0">
                <a:latin typeface="Calibri"/>
                <a:cs typeface="Calibri"/>
              </a:rPr>
              <a:t>memory</a:t>
            </a:r>
            <a:r>
              <a:rPr sz="2800" spc="10" dirty="0">
                <a:latin typeface="Calibri"/>
                <a:cs typeface="Calibri"/>
              </a:rPr>
              <a:t> </a:t>
            </a:r>
            <a:r>
              <a:rPr sz="2800" spc="-10" dirty="0">
                <a:latin typeface="Calibri"/>
                <a:cs typeface="Calibri"/>
              </a:rPr>
              <a:t>allocations</a:t>
            </a:r>
            <a:r>
              <a:rPr sz="2800" spc="5" dirty="0">
                <a:latin typeface="Calibri"/>
                <a:cs typeface="Calibri"/>
              </a:rPr>
              <a:t> </a:t>
            </a:r>
            <a:r>
              <a:rPr sz="2800" spc="-5" dirty="0">
                <a:latin typeface="Calibri"/>
                <a:cs typeface="Calibri"/>
              </a:rPr>
              <a:t>and</a:t>
            </a:r>
            <a:r>
              <a:rPr sz="2800" spc="20" dirty="0">
                <a:latin typeface="Calibri"/>
                <a:cs typeface="Calibri"/>
              </a:rPr>
              <a:t> </a:t>
            </a:r>
            <a:r>
              <a:rPr sz="2800" spc="-10" dirty="0">
                <a:latin typeface="Calibri"/>
                <a:cs typeface="Calibri"/>
              </a:rPr>
              <a:t>deallocations</a:t>
            </a:r>
            <a:r>
              <a:rPr sz="2800" spc="30" dirty="0">
                <a:latin typeface="Calibri"/>
                <a:cs typeface="Calibri"/>
              </a:rPr>
              <a:t> </a:t>
            </a:r>
            <a:r>
              <a:rPr sz="2800" spc="-15" dirty="0">
                <a:latin typeface="Calibri"/>
                <a:cs typeface="Calibri"/>
              </a:rPr>
              <a:t>are </a:t>
            </a:r>
            <a:r>
              <a:rPr sz="2800" spc="-615" dirty="0">
                <a:latin typeface="Calibri"/>
                <a:cs typeface="Calibri"/>
              </a:rPr>
              <a:t> </a:t>
            </a:r>
            <a:r>
              <a:rPr sz="2800" spc="-15" dirty="0">
                <a:latin typeface="Calibri"/>
                <a:cs typeface="Calibri"/>
              </a:rPr>
              <a:t>frequent</a:t>
            </a:r>
            <a:r>
              <a:rPr sz="2800" spc="30" dirty="0">
                <a:latin typeface="Calibri"/>
                <a:cs typeface="Calibri"/>
              </a:rPr>
              <a:t> </a:t>
            </a:r>
            <a:r>
              <a:rPr sz="2800" spc="-15" dirty="0">
                <a:latin typeface="Calibri"/>
                <a:cs typeface="Calibri"/>
              </a:rPr>
              <a:t>operations</a:t>
            </a:r>
            <a:r>
              <a:rPr sz="2800" spc="-10" dirty="0">
                <a:latin typeface="Calibri"/>
                <a:cs typeface="Calibri"/>
              </a:rPr>
              <a:t> </a:t>
            </a:r>
            <a:r>
              <a:rPr sz="2800" spc="-5" dirty="0">
                <a:latin typeface="Calibri"/>
                <a:cs typeface="Calibri"/>
              </a:rPr>
              <a:t>in</a:t>
            </a:r>
            <a:r>
              <a:rPr sz="2800" spc="5" dirty="0">
                <a:latin typeface="Calibri"/>
                <a:cs typeface="Calibri"/>
              </a:rPr>
              <a:t> </a:t>
            </a:r>
            <a:r>
              <a:rPr sz="2800" spc="-15" dirty="0">
                <a:latin typeface="Calibri"/>
                <a:cs typeface="Calibri"/>
              </a:rPr>
              <a:t>many</a:t>
            </a:r>
            <a:r>
              <a:rPr sz="2800" spc="10" dirty="0">
                <a:latin typeface="Calibri"/>
                <a:cs typeface="Calibri"/>
              </a:rPr>
              <a:t> </a:t>
            </a:r>
            <a:r>
              <a:rPr sz="2800" spc="-20" dirty="0">
                <a:latin typeface="Calibri"/>
                <a:cs typeface="Calibri"/>
              </a:rPr>
              <a:t>programs,</a:t>
            </a:r>
            <a:r>
              <a:rPr sz="2800" spc="25" dirty="0">
                <a:latin typeface="Calibri"/>
                <a:cs typeface="Calibri"/>
              </a:rPr>
              <a:t> </a:t>
            </a:r>
            <a:r>
              <a:rPr sz="2800" spc="-5" dirty="0">
                <a:latin typeface="Calibri"/>
                <a:cs typeface="Calibri"/>
              </a:rPr>
              <a:t>it</a:t>
            </a:r>
            <a:r>
              <a:rPr sz="2800" spc="5" dirty="0">
                <a:latin typeface="Calibri"/>
                <a:cs typeface="Calibri"/>
              </a:rPr>
              <a:t> </a:t>
            </a:r>
            <a:r>
              <a:rPr sz="2800" spc="-5" dirty="0">
                <a:latin typeface="Calibri"/>
                <a:cs typeface="Calibri"/>
              </a:rPr>
              <a:t>is</a:t>
            </a:r>
            <a:r>
              <a:rPr sz="2800" spc="20" dirty="0">
                <a:latin typeface="Calibri"/>
                <a:cs typeface="Calibri"/>
              </a:rPr>
              <a:t> </a:t>
            </a:r>
            <a:r>
              <a:rPr sz="2800" spc="-15" dirty="0">
                <a:latin typeface="Calibri"/>
                <a:cs typeface="Calibri"/>
              </a:rPr>
              <a:t>important</a:t>
            </a:r>
            <a:r>
              <a:rPr sz="2800" spc="25" dirty="0">
                <a:latin typeface="Calibri"/>
                <a:cs typeface="Calibri"/>
              </a:rPr>
              <a:t> </a:t>
            </a:r>
            <a:r>
              <a:rPr sz="2800" spc="-10" dirty="0">
                <a:latin typeface="Calibri"/>
                <a:cs typeface="Calibri"/>
              </a:rPr>
              <a:t>that</a:t>
            </a:r>
            <a:r>
              <a:rPr sz="2800" spc="15" dirty="0">
                <a:latin typeface="Calibri"/>
                <a:cs typeface="Calibri"/>
              </a:rPr>
              <a:t> </a:t>
            </a:r>
            <a:r>
              <a:rPr sz="2800" spc="-5" dirty="0">
                <a:latin typeface="Calibri"/>
                <a:cs typeface="Calibri"/>
              </a:rPr>
              <a:t>these </a:t>
            </a:r>
            <a:r>
              <a:rPr sz="2800" dirty="0">
                <a:latin typeface="Calibri"/>
                <a:cs typeface="Calibri"/>
              </a:rPr>
              <a:t> </a:t>
            </a:r>
            <a:r>
              <a:rPr sz="2800" spc="-15" dirty="0">
                <a:latin typeface="Calibri"/>
                <a:cs typeface="Calibri"/>
              </a:rPr>
              <a:t>operations</a:t>
            </a:r>
            <a:r>
              <a:rPr sz="2800" spc="20" dirty="0">
                <a:latin typeface="Calibri"/>
                <a:cs typeface="Calibri"/>
              </a:rPr>
              <a:t> </a:t>
            </a:r>
            <a:r>
              <a:rPr sz="2800" spc="-5" dirty="0">
                <a:latin typeface="Calibri"/>
                <a:cs typeface="Calibri"/>
              </a:rPr>
              <a:t>be</a:t>
            </a:r>
            <a:r>
              <a:rPr sz="2800" spc="-10" dirty="0">
                <a:latin typeface="Calibri"/>
                <a:cs typeface="Calibri"/>
              </a:rPr>
              <a:t> </a:t>
            </a:r>
            <a:r>
              <a:rPr sz="2800" spc="-5" dirty="0">
                <a:latin typeface="Calibri"/>
                <a:cs typeface="Calibri"/>
              </a:rPr>
              <a:t>as </a:t>
            </a:r>
            <a:r>
              <a:rPr sz="2800" spc="-15" dirty="0">
                <a:latin typeface="Calibri"/>
                <a:cs typeface="Calibri"/>
              </a:rPr>
              <a:t>efficient</a:t>
            </a:r>
            <a:r>
              <a:rPr sz="2800" spc="-5" dirty="0">
                <a:latin typeface="Calibri"/>
                <a:cs typeface="Calibri"/>
              </a:rPr>
              <a:t> as</a:t>
            </a:r>
            <a:r>
              <a:rPr sz="2800" spc="5" dirty="0">
                <a:latin typeface="Calibri"/>
                <a:cs typeface="Calibri"/>
              </a:rPr>
              <a:t> </a:t>
            </a:r>
            <a:r>
              <a:rPr sz="2800" spc="-10" dirty="0">
                <a:latin typeface="Calibri"/>
                <a:cs typeface="Calibri"/>
              </a:rPr>
              <a:t>possible</a:t>
            </a:r>
            <a:endParaRPr sz="2800">
              <a:latin typeface="Calibri"/>
              <a:cs typeface="Calibri"/>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ftr" sz="quarter" idx="5"/>
          </p:nvPr>
        </p:nvSpPr>
        <p:spPr>
          <a:xfrm>
            <a:off x="5433821" y="6464985"/>
            <a:ext cx="1323340"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US" spc="-5"/>
              <a:t>Prepared</a:t>
            </a:r>
            <a:r>
              <a:rPr lang="en-US" spc="-55"/>
              <a:t> </a:t>
            </a:r>
            <a:r>
              <a:rPr lang="en-US"/>
              <a:t>by</a:t>
            </a:r>
            <a:r>
              <a:rPr lang="en-US" spc="-40"/>
              <a:t> </a:t>
            </a:r>
            <a:r>
              <a:rPr lang="en-US"/>
              <a:t>R</a:t>
            </a:r>
            <a:r>
              <a:rPr lang="en-US" spc="-5"/>
              <a:t> </a:t>
            </a:r>
            <a:r>
              <a:rPr lang="en-US"/>
              <a:t>I</a:t>
            </a:r>
            <a:r>
              <a:rPr lang="en-US" spc="-25"/>
              <a:t> </a:t>
            </a:r>
            <a:r>
              <a:rPr lang="en-US"/>
              <a:t>Minu</a:t>
            </a:r>
            <a:endParaRPr dirty="0"/>
          </a:p>
        </p:txBody>
      </p:sp>
      <p:sp>
        <p:nvSpPr>
          <p:cNvPr id="4" name="object 4"/>
          <p:cNvSpPr txBox="1"/>
          <p:nvPr/>
        </p:nvSpPr>
        <p:spPr>
          <a:xfrm>
            <a:off x="10990833" y="6464985"/>
            <a:ext cx="309880" cy="178435"/>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88888"/>
                </a:solidFill>
                <a:latin typeface="Calibri"/>
                <a:cs typeface="Calibri"/>
              </a:rPr>
              <a:t>117</a:t>
            </a:fld>
            <a:endParaRPr sz="1200">
              <a:latin typeface="Calibri"/>
              <a:cs typeface="Calibri"/>
            </a:endParaRPr>
          </a:p>
        </p:txBody>
      </p:sp>
      <p:sp>
        <p:nvSpPr>
          <p:cNvPr id="2" name="object 2"/>
          <p:cNvSpPr txBox="1">
            <a:spLocks noGrp="1"/>
          </p:cNvSpPr>
          <p:nvPr>
            <p:ph type="title"/>
          </p:nvPr>
        </p:nvSpPr>
        <p:spPr>
          <a:xfrm>
            <a:off x="910844" y="3637610"/>
            <a:ext cx="9954895" cy="848994"/>
          </a:xfrm>
          <a:prstGeom prst="rect">
            <a:avLst/>
          </a:prstGeom>
        </p:spPr>
        <p:txBody>
          <a:bodyPr vert="horz" wrap="square" lIns="0" tIns="12700" rIns="0" bIns="0" rtlCol="0">
            <a:spAutoFit/>
          </a:bodyPr>
          <a:lstStyle/>
          <a:p>
            <a:pPr marL="12700">
              <a:lnSpc>
                <a:spcPct val="100000"/>
              </a:lnSpc>
              <a:spcBef>
                <a:spcPts val="100"/>
              </a:spcBef>
            </a:pPr>
            <a:r>
              <a:rPr sz="5400" spc="-40" dirty="0"/>
              <a:t>Access</a:t>
            </a:r>
            <a:r>
              <a:rPr sz="5400" spc="-105" dirty="0"/>
              <a:t> </a:t>
            </a:r>
            <a:r>
              <a:rPr sz="5400" spc="-40" dirty="0"/>
              <a:t>to</a:t>
            </a:r>
            <a:r>
              <a:rPr sz="5400" spc="-95" dirty="0"/>
              <a:t> </a:t>
            </a:r>
            <a:r>
              <a:rPr sz="5400" spc="-50" dirty="0"/>
              <a:t>Nonlocal</a:t>
            </a:r>
            <a:r>
              <a:rPr sz="5400" spc="-80" dirty="0"/>
              <a:t> </a:t>
            </a:r>
            <a:r>
              <a:rPr sz="5400" spc="-65" dirty="0"/>
              <a:t>Data</a:t>
            </a:r>
            <a:r>
              <a:rPr sz="5400" spc="-110" dirty="0"/>
              <a:t> </a:t>
            </a:r>
            <a:r>
              <a:rPr sz="5400" spc="-20" dirty="0"/>
              <a:t>on</a:t>
            </a:r>
            <a:r>
              <a:rPr sz="5400" spc="-100" dirty="0"/>
              <a:t> </a:t>
            </a:r>
            <a:r>
              <a:rPr sz="5400" spc="-25" dirty="0"/>
              <a:t>the</a:t>
            </a:r>
            <a:r>
              <a:rPr sz="5400" spc="-114" dirty="0"/>
              <a:t> </a:t>
            </a:r>
            <a:r>
              <a:rPr sz="5400" spc="-45" dirty="0"/>
              <a:t>Stack</a:t>
            </a:r>
            <a:endParaRPr sz="540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xfrm>
            <a:off x="5433821" y="6464985"/>
            <a:ext cx="1323340"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US" spc="-5"/>
              <a:t>Prepared</a:t>
            </a:r>
            <a:r>
              <a:rPr lang="en-US" spc="-55"/>
              <a:t> </a:t>
            </a:r>
            <a:r>
              <a:rPr lang="en-US"/>
              <a:t>by</a:t>
            </a:r>
            <a:r>
              <a:rPr lang="en-US" spc="-40"/>
              <a:t> </a:t>
            </a:r>
            <a:r>
              <a:rPr lang="en-US"/>
              <a:t>R</a:t>
            </a:r>
            <a:r>
              <a:rPr lang="en-US" spc="-5"/>
              <a:t> </a:t>
            </a:r>
            <a:r>
              <a:rPr lang="en-US"/>
              <a:t>I</a:t>
            </a:r>
            <a:r>
              <a:rPr lang="en-US" spc="-25"/>
              <a:t> </a:t>
            </a:r>
            <a:r>
              <a:rPr lang="en-US"/>
              <a:t>Minu</a:t>
            </a:r>
            <a:endParaRPr dirty="0"/>
          </a:p>
        </p:txBody>
      </p:sp>
      <p:sp>
        <p:nvSpPr>
          <p:cNvPr id="5" name="object 5"/>
          <p:cNvSpPr txBox="1"/>
          <p:nvPr/>
        </p:nvSpPr>
        <p:spPr>
          <a:xfrm>
            <a:off x="10990833" y="6464985"/>
            <a:ext cx="309880" cy="178435"/>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88888"/>
                </a:solidFill>
                <a:latin typeface="Calibri"/>
                <a:cs typeface="Calibri"/>
              </a:rPr>
              <a:t>118</a:t>
            </a:fld>
            <a:endParaRPr sz="1200">
              <a:latin typeface="Calibri"/>
              <a:cs typeface="Calibri"/>
            </a:endParaRPr>
          </a:p>
        </p:txBody>
      </p:sp>
      <p:sp>
        <p:nvSpPr>
          <p:cNvPr id="2" name="object 2"/>
          <p:cNvSpPr txBox="1">
            <a:spLocks noGrp="1"/>
          </p:cNvSpPr>
          <p:nvPr>
            <p:ph type="title"/>
          </p:nvPr>
        </p:nvSpPr>
        <p:spPr>
          <a:xfrm>
            <a:off x="916939" y="609676"/>
            <a:ext cx="8129270" cy="697230"/>
          </a:xfrm>
          <a:prstGeom prst="rect">
            <a:avLst/>
          </a:prstGeom>
        </p:spPr>
        <p:txBody>
          <a:bodyPr vert="horz" wrap="square" lIns="0" tIns="13335" rIns="0" bIns="0" rtlCol="0">
            <a:spAutoFit/>
          </a:bodyPr>
          <a:lstStyle/>
          <a:p>
            <a:pPr marL="12700">
              <a:lnSpc>
                <a:spcPct val="100000"/>
              </a:lnSpc>
              <a:spcBef>
                <a:spcPts val="105"/>
              </a:spcBef>
            </a:pPr>
            <a:r>
              <a:rPr sz="4400" spc="-30" dirty="0"/>
              <a:t>Access</a:t>
            </a:r>
            <a:r>
              <a:rPr sz="4400" spc="-90" dirty="0"/>
              <a:t> </a:t>
            </a:r>
            <a:r>
              <a:rPr sz="4400" spc="-35" dirty="0"/>
              <a:t>to</a:t>
            </a:r>
            <a:r>
              <a:rPr sz="4400" spc="-65" dirty="0"/>
              <a:t> </a:t>
            </a:r>
            <a:r>
              <a:rPr sz="4400" spc="-40" dirty="0"/>
              <a:t>Nonlocal</a:t>
            </a:r>
            <a:r>
              <a:rPr sz="4400" spc="-90" dirty="0"/>
              <a:t> </a:t>
            </a:r>
            <a:r>
              <a:rPr sz="4400" spc="-50" dirty="0"/>
              <a:t>Data</a:t>
            </a:r>
            <a:r>
              <a:rPr sz="4400" spc="-65" dirty="0"/>
              <a:t> </a:t>
            </a:r>
            <a:r>
              <a:rPr sz="4400" spc="-15" dirty="0"/>
              <a:t>on</a:t>
            </a:r>
            <a:r>
              <a:rPr sz="4400" spc="-90" dirty="0"/>
              <a:t> </a:t>
            </a:r>
            <a:r>
              <a:rPr sz="4400" spc="-20" dirty="0"/>
              <a:t>the</a:t>
            </a:r>
            <a:r>
              <a:rPr sz="4400" spc="-70" dirty="0"/>
              <a:t> </a:t>
            </a:r>
            <a:r>
              <a:rPr sz="4400" spc="-35" dirty="0"/>
              <a:t>Stack</a:t>
            </a:r>
            <a:endParaRPr sz="4400"/>
          </a:p>
        </p:txBody>
      </p:sp>
      <p:sp>
        <p:nvSpPr>
          <p:cNvPr id="3" name="object 3"/>
          <p:cNvSpPr txBox="1"/>
          <p:nvPr/>
        </p:nvSpPr>
        <p:spPr>
          <a:xfrm>
            <a:off x="916939" y="1793189"/>
            <a:ext cx="10097770" cy="2627630"/>
          </a:xfrm>
          <a:prstGeom prst="rect">
            <a:avLst/>
          </a:prstGeom>
        </p:spPr>
        <p:txBody>
          <a:bodyPr vert="horz" wrap="square" lIns="0" tIns="60325" rIns="0" bIns="0" rtlCol="0">
            <a:spAutoFit/>
          </a:bodyPr>
          <a:lstStyle/>
          <a:p>
            <a:pPr marL="241300" marR="5080" indent="-228600">
              <a:lnSpc>
                <a:spcPts val="3030"/>
              </a:lnSpc>
              <a:spcBef>
                <a:spcPts val="475"/>
              </a:spcBef>
              <a:buFont typeface="Arial MT"/>
              <a:buChar char="•"/>
              <a:tabLst>
                <a:tab pos="241300" algn="l"/>
              </a:tabLst>
            </a:pPr>
            <a:r>
              <a:rPr sz="2800" spc="-10" dirty="0">
                <a:latin typeface="Calibri"/>
                <a:cs typeface="Calibri"/>
              </a:rPr>
              <a:t>Now</a:t>
            </a:r>
            <a:r>
              <a:rPr sz="2800" spc="15" dirty="0">
                <a:latin typeface="Calibri"/>
                <a:cs typeface="Calibri"/>
              </a:rPr>
              <a:t> </a:t>
            </a:r>
            <a:r>
              <a:rPr sz="2800" spc="-10" dirty="0">
                <a:latin typeface="Calibri"/>
                <a:cs typeface="Calibri"/>
              </a:rPr>
              <a:t>let</a:t>
            </a:r>
            <a:r>
              <a:rPr sz="2800" spc="-5" dirty="0">
                <a:latin typeface="Calibri"/>
                <a:cs typeface="Calibri"/>
              </a:rPr>
              <a:t> us</a:t>
            </a:r>
            <a:r>
              <a:rPr sz="2800" spc="15" dirty="0">
                <a:latin typeface="Calibri"/>
                <a:cs typeface="Calibri"/>
              </a:rPr>
              <a:t> </a:t>
            </a:r>
            <a:r>
              <a:rPr sz="2800" spc="-5" dirty="0">
                <a:latin typeface="Calibri"/>
                <a:cs typeface="Calibri"/>
              </a:rPr>
              <a:t>see how</a:t>
            </a:r>
            <a:r>
              <a:rPr sz="2800" spc="15" dirty="0">
                <a:latin typeface="Calibri"/>
                <a:cs typeface="Calibri"/>
              </a:rPr>
              <a:t> </a:t>
            </a:r>
            <a:r>
              <a:rPr sz="2800" spc="-5" dirty="0">
                <a:latin typeface="Calibri"/>
                <a:cs typeface="Calibri"/>
              </a:rPr>
              <a:t>a</a:t>
            </a:r>
            <a:r>
              <a:rPr sz="2800" spc="5" dirty="0">
                <a:latin typeface="Calibri"/>
                <a:cs typeface="Calibri"/>
              </a:rPr>
              <a:t> </a:t>
            </a:r>
            <a:r>
              <a:rPr sz="2800" spc="-15" dirty="0">
                <a:latin typeface="Calibri"/>
                <a:cs typeface="Calibri"/>
              </a:rPr>
              <a:t>procedure</a:t>
            </a:r>
            <a:r>
              <a:rPr sz="2800" spc="25" dirty="0">
                <a:latin typeface="Calibri"/>
                <a:cs typeface="Calibri"/>
              </a:rPr>
              <a:t> </a:t>
            </a:r>
            <a:r>
              <a:rPr sz="2800" dirty="0">
                <a:latin typeface="Calibri"/>
                <a:cs typeface="Calibri"/>
              </a:rPr>
              <a:t>access</a:t>
            </a:r>
            <a:r>
              <a:rPr sz="2800" spc="20" dirty="0">
                <a:latin typeface="Calibri"/>
                <a:cs typeface="Calibri"/>
              </a:rPr>
              <a:t> </a:t>
            </a:r>
            <a:r>
              <a:rPr sz="2800" spc="-5" dirty="0">
                <a:latin typeface="Calibri"/>
                <a:cs typeface="Calibri"/>
              </a:rPr>
              <a:t>their</a:t>
            </a:r>
            <a:r>
              <a:rPr sz="2800" spc="10" dirty="0">
                <a:latin typeface="Calibri"/>
                <a:cs typeface="Calibri"/>
              </a:rPr>
              <a:t> </a:t>
            </a:r>
            <a:r>
              <a:rPr sz="2800" spc="-20" dirty="0">
                <a:latin typeface="Calibri"/>
                <a:cs typeface="Calibri"/>
              </a:rPr>
              <a:t>data</a:t>
            </a:r>
            <a:r>
              <a:rPr sz="2800" spc="5" dirty="0">
                <a:latin typeface="Calibri"/>
                <a:cs typeface="Calibri"/>
              </a:rPr>
              <a:t> </a:t>
            </a:r>
            <a:r>
              <a:rPr sz="2800" spc="-10" dirty="0">
                <a:latin typeface="Calibri"/>
                <a:cs typeface="Calibri"/>
              </a:rPr>
              <a:t>that</a:t>
            </a:r>
            <a:r>
              <a:rPr sz="2800" spc="15" dirty="0">
                <a:latin typeface="Calibri"/>
                <a:cs typeface="Calibri"/>
              </a:rPr>
              <a:t> </a:t>
            </a:r>
            <a:r>
              <a:rPr sz="2800" spc="-5" dirty="0">
                <a:latin typeface="Calibri"/>
                <a:cs typeface="Calibri"/>
              </a:rPr>
              <a:t>not</a:t>
            </a:r>
            <a:r>
              <a:rPr sz="2800" spc="10" dirty="0">
                <a:latin typeface="Calibri"/>
                <a:cs typeface="Calibri"/>
              </a:rPr>
              <a:t> </a:t>
            </a:r>
            <a:r>
              <a:rPr sz="2800" spc="-5" dirty="0">
                <a:latin typeface="Calibri"/>
                <a:cs typeface="Calibri"/>
              </a:rPr>
              <a:t>belong</a:t>
            </a:r>
            <a:r>
              <a:rPr sz="2800" spc="15" dirty="0">
                <a:latin typeface="Calibri"/>
                <a:cs typeface="Calibri"/>
              </a:rPr>
              <a:t> </a:t>
            </a:r>
            <a:r>
              <a:rPr sz="2800" spc="-15" dirty="0">
                <a:latin typeface="Calibri"/>
                <a:cs typeface="Calibri"/>
              </a:rPr>
              <a:t>to </a:t>
            </a:r>
            <a:r>
              <a:rPr sz="2800" spc="-620" dirty="0">
                <a:latin typeface="Calibri"/>
                <a:cs typeface="Calibri"/>
              </a:rPr>
              <a:t> </a:t>
            </a:r>
            <a:r>
              <a:rPr sz="2800" spc="-5" dirty="0">
                <a:latin typeface="Calibri"/>
                <a:cs typeface="Calibri"/>
              </a:rPr>
              <a:t>its</a:t>
            </a:r>
            <a:r>
              <a:rPr sz="2800" spc="10" dirty="0">
                <a:latin typeface="Calibri"/>
                <a:cs typeface="Calibri"/>
              </a:rPr>
              <a:t> </a:t>
            </a:r>
            <a:r>
              <a:rPr sz="2800" spc="-10" dirty="0">
                <a:latin typeface="Calibri"/>
                <a:cs typeface="Calibri"/>
              </a:rPr>
              <a:t>own</a:t>
            </a:r>
            <a:endParaRPr sz="2800">
              <a:latin typeface="Calibri"/>
              <a:cs typeface="Calibri"/>
            </a:endParaRPr>
          </a:p>
          <a:p>
            <a:pPr marL="241300" marR="240665" indent="-228600">
              <a:lnSpc>
                <a:spcPts val="3020"/>
              </a:lnSpc>
              <a:spcBef>
                <a:spcPts val="1005"/>
              </a:spcBef>
              <a:buFont typeface="Arial MT"/>
              <a:buChar char="•"/>
              <a:tabLst>
                <a:tab pos="241300" algn="l"/>
              </a:tabLst>
            </a:pPr>
            <a:r>
              <a:rPr sz="2800" b="1" i="1" spc="-10" dirty="0">
                <a:solidFill>
                  <a:srgbClr val="006FC0"/>
                </a:solidFill>
                <a:latin typeface="Calibri"/>
                <a:cs typeface="Calibri"/>
              </a:rPr>
              <a:t>That</a:t>
            </a:r>
            <a:r>
              <a:rPr sz="2800" b="1" i="1" spc="20" dirty="0">
                <a:solidFill>
                  <a:srgbClr val="006FC0"/>
                </a:solidFill>
                <a:latin typeface="Calibri"/>
                <a:cs typeface="Calibri"/>
              </a:rPr>
              <a:t> </a:t>
            </a:r>
            <a:r>
              <a:rPr sz="2800" b="1" i="1" spc="-5" dirty="0">
                <a:solidFill>
                  <a:srgbClr val="006FC0"/>
                </a:solidFill>
                <a:latin typeface="Calibri"/>
                <a:cs typeface="Calibri"/>
              </a:rPr>
              <a:t>is</a:t>
            </a:r>
            <a:r>
              <a:rPr sz="2800" b="1" i="1" spc="10" dirty="0">
                <a:solidFill>
                  <a:srgbClr val="006FC0"/>
                </a:solidFill>
                <a:latin typeface="Calibri"/>
                <a:cs typeface="Calibri"/>
              </a:rPr>
              <a:t> </a:t>
            </a:r>
            <a:r>
              <a:rPr sz="2800" b="1" i="1" spc="-5" dirty="0">
                <a:solidFill>
                  <a:srgbClr val="006FC0"/>
                </a:solidFill>
                <a:latin typeface="Calibri"/>
                <a:cs typeface="Calibri"/>
              </a:rPr>
              <a:t>the</a:t>
            </a:r>
            <a:r>
              <a:rPr sz="2800" b="1" i="1" spc="10" dirty="0">
                <a:solidFill>
                  <a:srgbClr val="006FC0"/>
                </a:solidFill>
                <a:latin typeface="Calibri"/>
                <a:cs typeface="Calibri"/>
              </a:rPr>
              <a:t> </a:t>
            </a:r>
            <a:r>
              <a:rPr sz="2800" b="1" i="1" spc="-5" dirty="0">
                <a:solidFill>
                  <a:srgbClr val="006FC0"/>
                </a:solidFill>
                <a:latin typeface="Calibri"/>
                <a:cs typeface="Calibri"/>
              </a:rPr>
              <a:t>mechanism</a:t>
            </a:r>
            <a:r>
              <a:rPr sz="2800" b="1" i="1" spc="20" dirty="0">
                <a:solidFill>
                  <a:srgbClr val="006FC0"/>
                </a:solidFill>
                <a:latin typeface="Calibri"/>
                <a:cs typeface="Calibri"/>
              </a:rPr>
              <a:t> </a:t>
            </a:r>
            <a:r>
              <a:rPr sz="2800" b="1" i="1" spc="-10" dirty="0">
                <a:solidFill>
                  <a:srgbClr val="006FC0"/>
                </a:solidFill>
                <a:latin typeface="Calibri"/>
                <a:cs typeface="Calibri"/>
              </a:rPr>
              <a:t>for</a:t>
            </a:r>
            <a:r>
              <a:rPr sz="2800" b="1" i="1" spc="20" dirty="0">
                <a:solidFill>
                  <a:srgbClr val="006FC0"/>
                </a:solidFill>
                <a:latin typeface="Calibri"/>
                <a:cs typeface="Calibri"/>
              </a:rPr>
              <a:t> </a:t>
            </a:r>
            <a:r>
              <a:rPr sz="2800" b="1" i="1" spc="-5" dirty="0">
                <a:solidFill>
                  <a:srgbClr val="006FC0"/>
                </a:solidFill>
                <a:latin typeface="Calibri"/>
                <a:cs typeface="Calibri"/>
              </a:rPr>
              <a:t>finding</a:t>
            </a:r>
            <a:r>
              <a:rPr sz="2800" b="1" i="1" spc="10" dirty="0">
                <a:solidFill>
                  <a:srgbClr val="006FC0"/>
                </a:solidFill>
                <a:latin typeface="Calibri"/>
                <a:cs typeface="Calibri"/>
              </a:rPr>
              <a:t> </a:t>
            </a:r>
            <a:r>
              <a:rPr sz="2800" b="1" i="1" spc="-10" dirty="0">
                <a:solidFill>
                  <a:srgbClr val="006FC0"/>
                </a:solidFill>
                <a:latin typeface="Calibri"/>
                <a:cs typeface="Calibri"/>
              </a:rPr>
              <a:t>data</a:t>
            </a:r>
            <a:r>
              <a:rPr sz="2800" b="1" i="1" spc="10" dirty="0">
                <a:solidFill>
                  <a:srgbClr val="006FC0"/>
                </a:solidFill>
                <a:latin typeface="Calibri"/>
                <a:cs typeface="Calibri"/>
              </a:rPr>
              <a:t> </a:t>
            </a:r>
            <a:r>
              <a:rPr sz="2800" b="1" i="1" spc="-5" dirty="0">
                <a:solidFill>
                  <a:srgbClr val="006FC0"/>
                </a:solidFill>
                <a:latin typeface="Calibri"/>
                <a:cs typeface="Calibri"/>
              </a:rPr>
              <a:t>used</a:t>
            </a:r>
            <a:r>
              <a:rPr sz="2800" b="1" i="1" spc="15" dirty="0">
                <a:solidFill>
                  <a:srgbClr val="006FC0"/>
                </a:solidFill>
                <a:latin typeface="Calibri"/>
                <a:cs typeface="Calibri"/>
              </a:rPr>
              <a:t> </a:t>
            </a:r>
            <a:r>
              <a:rPr sz="2800" b="1" i="1" spc="-5" dirty="0">
                <a:solidFill>
                  <a:srgbClr val="006FC0"/>
                </a:solidFill>
                <a:latin typeface="Calibri"/>
                <a:cs typeface="Calibri"/>
              </a:rPr>
              <a:t>within</a:t>
            </a:r>
            <a:r>
              <a:rPr sz="2800" b="1" i="1" dirty="0">
                <a:solidFill>
                  <a:srgbClr val="006FC0"/>
                </a:solidFill>
                <a:latin typeface="Calibri"/>
                <a:cs typeface="Calibri"/>
              </a:rPr>
              <a:t> </a:t>
            </a:r>
            <a:r>
              <a:rPr sz="2800" b="1" i="1" spc="-5" dirty="0">
                <a:solidFill>
                  <a:srgbClr val="006FC0"/>
                </a:solidFill>
                <a:latin typeface="Calibri"/>
                <a:cs typeface="Calibri"/>
              </a:rPr>
              <a:t>a</a:t>
            </a:r>
            <a:r>
              <a:rPr sz="2800" b="1" i="1" spc="5" dirty="0">
                <a:solidFill>
                  <a:srgbClr val="006FC0"/>
                </a:solidFill>
                <a:latin typeface="Calibri"/>
                <a:cs typeface="Calibri"/>
              </a:rPr>
              <a:t> </a:t>
            </a:r>
            <a:r>
              <a:rPr sz="2800" b="1" i="1" spc="-10" dirty="0">
                <a:solidFill>
                  <a:srgbClr val="006FC0"/>
                </a:solidFill>
                <a:latin typeface="Calibri"/>
                <a:cs typeface="Calibri"/>
              </a:rPr>
              <a:t>procedure</a:t>
            </a:r>
            <a:r>
              <a:rPr sz="2800" b="1" i="1" spc="30" dirty="0">
                <a:solidFill>
                  <a:srgbClr val="006FC0"/>
                </a:solidFill>
                <a:latin typeface="Calibri"/>
                <a:cs typeface="Calibri"/>
              </a:rPr>
              <a:t> </a:t>
            </a:r>
            <a:r>
              <a:rPr sz="2800" b="1" i="1" spc="-5" dirty="0">
                <a:solidFill>
                  <a:srgbClr val="006FC0"/>
                </a:solidFill>
                <a:latin typeface="Calibri"/>
                <a:cs typeface="Calibri"/>
              </a:rPr>
              <a:t>p </a:t>
            </a:r>
            <a:r>
              <a:rPr sz="2800" b="1" i="1" spc="-620" dirty="0">
                <a:solidFill>
                  <a:srgbClr val="006FC0"/>
                </a:solidFill>
                <a:latin typeface="Calibri"/>
                <a:cs typeface="Calibri"/>
              </a:rPr>
              <a:t> </a:t>
            </a:r>
            <a:r>
              <a:rPr sz="2800" b="1" i="1" spc="-5" dirty="0">
                <a:solidFill>
                  <a:srgbClr val="006FC0"/>
                </a:solidFill>
                <a:latin typeface="Calibri"/>
                <a:cs typeface="Calibri"/>
              </a:rPr>
              <a:t>but</a:t>
            </a:r>
            <a:r>
              <a:rPr sz="2800" b="1" i="1" spc="5" dirty="0">
                <a:solidFill>
                  <a:srgbClr val="006FC0"/>
                </a:solidFill>
                <a:latin typeface="Calibri"/>
                <a:cs typeface="Calibri"/>
              </a:rPr>
              <a:t> </a:t>
            </a:r>
            <a:r>
              <a:rPr sz="2800" b="1" i="1" spc="-5" dirty="0">
                <a:solidFill>
                  <a:srgbClr val="006FC0"/>
                </a:solidFill>
                <a:latin typeface="Calibri"/>
                <a:cs typeface="Calibri"/>
              </a:rPr>
              <a:t>that</a:t>
            </a:r>
            <a:r>
              <a:rPr sz="2800" b="1" i="1" spc="20" dirty="0">
                <a:solidFill>
                  <a:srgbClr val="006FC0"/>
                </a:solidFill>
                <a:latin typeface="Calibri"/>
                <a:cs typeface="Calibri"/>
              </a:rPr>
              <a:t> </a:t>
            </a:r>
            <a:r>
              <a:rPr sz="2800" b="1" i="1" spc="-5" dirty="0">
                <a:solidFill>
                  <a:srgbClr val="006FC0"/>
                </a:solidFill>
                <a:latin typeface="Calibri"/>
                <a:cs typeface="Calibri"/>
              </a:rPr>
              <a:t>does</a:t>
            </a:r>
            <a:r>
              <a:rPr sz="2800" b="1" i="1" spc="5" dirty="0">
                <a:solidFill>
                  <a:srgbClr val="006FC0"/>
                </a:solidFill>
                <a:latin typeface="Calibri"/>
                <a:cs typeface="Calibri"/>
              </a:rPr>
              <a:t> </a:t>
            </a:r>
            <a:r>
              <a:rPr sz="2800" b="1" i="1" spc="-5" dirty="0">
                <a:solidFill>
                  <a:srgbClr val="006FC0"/>
                </a:solidFill>
                <a:latin typeface="Calibri"/>
                <a:cs typeface="Calibri"/>
              </a:rPr>
              <a:t>not</a:t>
            </a:r>
            <a:r>
              <a:rPr sz="2800" b="1" i="1" spc="5" dirty="0">
                <a:solidFill>
                  <a:srgbClr val="006FC0"/>
                </a:solidFill>
                <a:latin typeface="Calibri"/>
                <a:cs typeface="Calibri"/>
              </a:rPr>
              <a:t> </a:t>
            </a:r>
            <a:r>
              <a:rPr sz="2800" b="1" i="1" dirty="0">
                <a:solidFill>
                  <a:srgbClr val="006FC0"/>
                </a:solidFill>
                <a:latin typeface="Calibri"/>
                <a:cs typeface="Calibri"/>
              </a:rPr>
              <a:t>belong</a:t>
            </a:r>
            <a:r>
              <a:rPr sz="2800" b="1" i="1" spc="15" dirty="0">
                <a:solidFill>
                  <a:srgbClr val="006FC0"/>
                </a:solidFill>
                <a:latin typeface="Calibri"/>
                <a:cs typeface="Calibri"/>
              </a:rPr>
              <a:t> </a:t>
            </a:r>
            <a:r>
              <a:rPr sz="2800" b="1" i="1" spc="-15" dirty="0">
                <a:solidFill>
                  <a:srgbClr val="006FC0"/>
                </a:solidFill>
                <a:latin typeface="Calibri"/>
                <a:cs typeface="Calibri"/>
              </a:rPr>
              <a:t>to</a:t>
            </a:r>
            <a:r>
              <a:rPr sz="2800" b="1" i="1" dirty="0">
                <a:solidFill>
                  <a:srgbClr val="006FC0"/>
                </a:solidFill>
                <a:latin typeface="Calibri"/>
                <a:cs typeface="Calibri"/>
              </a:rPr>
              <a:t> </a:t>
            </a:r>
            <a:r>
              <a:rPr sz="2800" b="1" i="1" spc="-5" dirty="0">
                <a:solidFill>
                  <a:srgbClr val="006FC0"/>
                </a:solidFill>
                <a:latin typeface="Calibri"/>
                <a:cs typeface="Calibri"/>
              </a:rPr>
              <a:t>p.</a:t>
            </a:r>
            <a:endParaRPr sz="2800">
              <a:latin typeface="Calibri"/>
              <a:cs typeface="Calibri"/>
            </a:endParaRPr>
          </a:p>
          <a:p>
            <a:pPr marL="241300" marR="227329" indent="-228600">
              <a:lnSpc>
                <a:spcPts val="3020"/>
              </a:lnSpc>
              <a:spcBef>
                <a:spcPts val="1005"/>
              </a:spcBef>
              <a:buFont typeface="Arial MT"/>
              <a:buChar char="•"/>
              <a:tabLst>
                <a:tab pos="241300" algn="l"/>
              </a:tabLst>
            </a:pPr>
            <a:r>
              <a:rPr sz="2800" spc="-5" dirty="0">
                <a:latin typeface="Calibri"/>
                <a:cs typeface="Calibri"/>
              </a:rPr>
              <a:t>Access</a:t>
            </a:r>
            <a:r>
              <a:rPr sz="2800" spc="20" dirty="0">
                <a:latin typeface="Calibri"/>
                <a:cs typeface="Calibri"/>
              </a:rPr>
              <a:t> </a:t>
            </a:r>
            <a:r>
              <a:rPr sz="2800" spc="-10" dirty="0">
                <a:latin typeface="Calibri"/>
                <a:cs typeface="Calibri"/>
              </a:rPr>
              <a:t>becomes</a:t>
            </a:r>
            <a:r>
              <a:rPr sz="2800" spc="35" dirty="0">
                <a:latin typeface="Calibri"/>
                <a:cs typeface="Calibri"/>
              </a:rPr>
              <a:t> </a:t>
            </a:r>
            <a:r>
              <a:rPr sz="2800" spc="-15" dirty="0">
                <a:latin typeface="Calibri"/>
                <a:cs typeface="Calibri"/>
              </a:rPr>
              <a:t>more</a:t>
            </a:r>
            <a:r>
              <a:rPr sz="2800" spc="10" dirty="0">
                <a:latin typeface="Calibri"/>
                <a:cs typeface="Calibri"/>
              </a:rPr>
              <a:t> </a:t>
            </a:r>
            <a:r>
              <a:rPr sz="2800" spc="-15" dirty="0">
                <a:latin typeface="Calibri"/>
                <a:cs typeface="Calibri"/>
              </a:rPr>
              <a:t>complicated</a:t>
            </a:r>
            <a:r>
              <a:rPr sz="2800" spc="20" dirty="0">
                <a:latin typeface="Calibri"/>
                <a:cs typeface="Calibri"/>
              </a:rPr>
              <a:t> </a:t>
            </a:r>
            <a:r>
              <a:rPr sz="2800" spc="-5" dirty="0">
                <a:latin typeface="Calibri"/>
                <a:cs typeface="Calibri"/>
              </a:rPr>
              <a:t>in</a:t>
            </a:r>
            <a:r>
              <a:rPr sz="2800" spc="15" dirty="0">
                <a:latin typeface="Calibri"/>
                <a:cs typeface="Calibri"/>
              </a:rPr>
              <a:t> </a:t>
            </a:r>
            <a:r>
              <a:rPr sz="2800" spc="-5" dirty="0">
                <a:latin typeface="Calibri"/>
                <a:cs typeface="Calibri"/>
              </a:rPr>
              <a:t>languages</a:t>
            </a:r>
            <a:r>
              <a:rPr sz="2800" spc="30" dirty="0">
                <a:latin typeface="Calibri"/>
                <a:cs typeface="Calibri"/>
              </a:rPr>
              <a:t> </a:t>
            </a:r>
            <a:r>
              <a:rPr sz="2800" spc="-10" dirty="0">
                <a:latin typeface="Calibri"/>
                <a:cs typeface="Calibri"/>
              </a:rPr>
              <a:t>where</a:t>
            </a:r>
            <a:r>
              <a:rPr sz="2800" spc="10" dirty="0">
                <a:latin typeface="Calibri"/>
                <a:cs typeface="Calibri"/>
              </a:rPr>
              <a:t> </a:t>
            </a:r>
            <a:r>
              <a:rPr sz="2800" spc="-15" dirty="0">
                <a:latin typeface="Calibri"/>
                <a:cs typeface="Calibri"/>
              </a:rPr>
              <a:t>procedures </a:t>
            </a:r>
            <a:r>
              <a:rPr sz="2800" spc="-620" dirty="0">
                <a:latin typeface="Calibri"/>
                <a:cs typeface="Calibri"/>
              </a:rPr>
              <a:t> </a:t>
            </a:r>
            <a:r>
              <a:rPr sz="2800" spc="-10" dirty="0">
                <a:latin typeface="Calibri"/>
                <a:cs typeface="Calibri"/>
              </a:rPr>
              <a:t>can</a:t>
            </a:r>
            <a:r>
              <a:rPr sz="2800" spc="20" dirty="0">
                <a:latin typeface="Calibri"/>
                <a:cs typeface="Calibri"/>
              </a:rPr>
              <a:t> </a:t>
            </a:r>
            <a:r>
              <a:rPr sz="2800" spc="-5" dirty="0">
                <a:latin typeface="Calibri"/>
                <a:cs typeface="Calibri"/>
              </a:rPr>
              <a:t>be </a:t>
            </a:r>
            <a:r>
              <a:rPr sz="2800" spc="-10" dirty="0">
                <a:latin typeface="Calibri"/>
                <a:cs typeface="Calibri"/>
              </a:rPr>
              <a:t>declared</a:t>
            </a:r>
            <a:r>
              <a:rPr sz="2800" spc="15" dirty="0">
                <a:latin typeface="Calibri"/>
                <a:cs typeface="Calibri"/>
              </a:rPr>
              <a:t> </a:t>
            </a:r>
            <a:r>
              <a:rPr sz="2800" spc="-5" dirty="0">
                <a:latin typeface="Calibri"/>
                <a:cs typeface="Calibri"/>
              </a:rPr>
              <a:t>inside</a:t>
            </a:r>
            <a:r>
              <a:rPr sz="2800" spc="35" dirty="0">
                <a:latin typeface="Calibri"/>
                <a:cs typeface="Calibri"/>
              </a:rPr>
              <a:t> </a:t>
            </a:r>
            <a:r>
              <a:rPr sz="2800" spc="-10" dirty="0">
                <a:latin typeface="Calibri"/>
                <a:cs typeface="Calibri"/>
              </a:rPr>
              <a:t>other</a:t>
            </a:r>
            <a:r>
              <a:rPr sz="2800" spc="15" dirty="0">
                <a:latin typeface="Calibri"/>
                <a:cs typeface="Calibri"/>
              </a:rPr>
              <a:t> </a:t>
            </a:r>
            <a:r>
              <a:rPr sz="2800" spc="-15" dirty="0">
                <a:latin typeface="Calibri"/>
                <a:cs typeface="Calibri"/>
              </a:rPr>
              <a:t>procedures.</a:t>
            </a:r>
            <a:endParaRPr sz="2800">
              <a:latin typeface="Calibri"/>
              <a:cs typeface="Calibri"/>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24255" y="1388363"/>
            <a:ext cx="10833100" cy="858519"/>
            <a:chOff x="524255" y="1388363"/>
            <a:chExt cx="10833100" cy="858519"/>
          </a:xfrm>
        </p:grpSpPr>
        <p:pic>
          <p:nvPicPr>
            <p:cNvPr id="3" name="object 3"/>
            <p:cNvPicPr/>
            <p:nvPr/>
          </p:nvPicPr>
          <p:blipFill>
            <a:blip r:embed="rId2" cstate="print"/>
            <a:stretch>
              <a:fillRect/>
            </a:stretch>
          </p:blipFill>
          <p:spPr>
            <a:xfrm>
              <a:off x="527303" y="1391411"/>
              <a:ext cx="10826496" cy="851915"/>
            </a:xfrm>
            <a:prstGeom prst="rect">
              <a:avLst/>
            </a:prstGeom>
          </p:spPr>
        </p:pic>
        <p:sp>
          <p:nvSpPr>
            <p:cNvPr id="4" name="object 4"/>
            <p:cNvSpPr/>
            <p:nvPr/>
          </p:nvSpPr>
          <p:spPr>
            <a:xfrm>
              <a:off x="527303" y="1391411"/>
              <a:ext cx="10826750" cy="852169"/>
            </a:xfrm>
            <a:custGeom>
              <a:avLst/>
              <a:gdLst/>
              <a:ahLst/>
              <a:cxnLst/>
              <a:rect l="l" t="t" r="r" b="b"/>
              <a:pathLst>
                <a:path w="10826750" h="852169">
                  <a:moveTo>
                    <a:pt x="0" y="141986"/>
                  </a:moveTo>
                  <a:lnTo>
                    <a:pt x="7237" y="97129"/>
                  </a:lnTo>
                  <a:lnTo>
                    <a:pt x="27393" y="58155"/>
                  </a:lnTo>
                  <a:lnTo>
                    <a:pt x="58128" y="27411"/>
                  </a:lnTo>
                  <a:lnTo>
                    <a:pt x="97105" y="7244"/>
                  </a:lnTo>
                  <a:lnTo>
                    <a:pt x="141986" y="0"/>
                  </a:lnTo>
                  <a:lnTo>
                    <a:pt x="10684510" y="0"/>
                  </a:lnTo>
                  <a:lnTo>
                    <a:pt x="10729366" y="7244"/>
                  </a:lnTo>
                  <a:lnTo>
                    <a:pt x="10768340" y="27411"/>
                  </a:lnTo>
                  <a:lnTo>
                    <a:pt x="10799084" y="58155"/>
                  </a:lnTo>
                  <a:lnTo>
                    <a:pt x="10819251" y="97129"/>
                  </a:lnTo>
                  <a:lnTo>
                    <a:pt x="10826496" y="141986"/>
                  </a:lnTo>
                  <a:lnTo>
                    <a:pt x="10826496" y="709929"/>
                  </a:lnTo>
                  <a:lnTo>
                    <a:pt x="10819251" y="754786"/>
                  </a:lnTo>
                  <a:lnTo>
                    <a:pt x="10799084" y="793760"/>
                  </a:lnTo>
                  <a:lnTo>
                    <a:pt x="10768340" y="824504"/>
                  </a:lnTo>
                  <a:lnTo>
                    <a:pt x="10729366" y="844671"/>
                  </a:lnTo>
                  <a:lnTo>
                    <a:pt x="10684510" y="851915"/>
                  </a:lnTo>
                  <a:lnTo>
                    <a:pt x="141986" y="851915"/>
                  </a:lnTo>
                  <a:lnTo>
                    <a:pt x="97105" y="844671"/>
                  </a:lnTo>
                  <a:lnTo>
                    <a:pt x="58128" y="824504"/>
                  </a:lnTo>
                  <a:lnTo>
                    <a:pt x="27393" y="793760"/>
                  </a:lnTo>
                  <a:lnTo>
                    <a:pt x="7237" y="754786"/>
                  </a:lnTo>
                  <a:lnTo>
                    <a:pt x="0" y="709929"/>
                  </a:lnTo>
                  <a:lnTo>
                    <a:pt x="0" y="141986"/>
                  </a:lnTo>
                  <a:close/>
                </a:path>
              </a:pathLst>
            </a:custGeom>
            <a:ln w="6096">
              <a:solidFill>
                <a:srgbClr val="5B9BD4"/>
              </a:solidFill>
            </a:ln>
          </p:spPr>
          <p:txBody>
            <a:bodyPr wrap="square" lIns="0" tIns="0" rIns="0" bIns="0" rtlCol="0"/>
            <a:lstStyle/>
            <a:p>
              <a:endParaRPr/>
            </a:p>
          </p:txBody>
        </p:sp>
      </p:grpSp>
      <p:sp>
        <p:nvSpPr>
          <p:cNvPr id="5" name="object 5"/>
          <p:cNvSpPr txBox="1">
            <a:spLocks noGrp="1"/>
          </p:cNvSpPr>
          <p:nvPr>
            <p:ph type="title"/>
          </p:nvPr>
        </p:nvSpPr>
        <p:spPr>
          <a:xfrm>
            <a:off x="916939" y="609676"/>
            <a:ext cx="9042400" cy="697230"/>
          </a:xfrm>
          <a:prstGeom prst="rect">
            <a:avLst/>
          </a:prstGeom>
        </p:spPr>
        <p:txBody>
          <a:bodyPr vert="horz" wrap="square" lIns="0" tIns="13335" rIns="0" bIns="0" rtlCol="0">
            <a:spAutoFit/>
          </a:bodyPr>
          <a:lstStyle/>
          <a:p>
            <a:pPr marL="12700">
              <a:lnSpc>
                <a:spcPct val="100000"/>
              </a:lnSpc>
              <a:spcBef>
                <a:spcPts val="105"/>
              </a:spcBef>
            </a:pPr>
            <a:r>
              <a:rPr sz="4400" spc="-25" dirty="0"/>
              <a:t>Data</a:t>
            </a:r>
            <a:r>
              <a:rPr sz="4400" spc="-10" dirty="0"/>
              <a:t> </a:t>
            </a:r>
            <a:r>
              <a:rPr sz="4400" spc="-5" dirty="0"/>
              <a:t>Access</a:t>
            </a:r>
            <a:r>
              <a:rPr sz="4400" spc="-15" dirty="0"/>
              <a:t> </a:t>
            </a:r>
            <a:r>
              <a:rPr sz="4400" dirty="0"/>
              <a:t>Without</a:t>
            </a:r>
            <a:r>
              <a:rPr sz="4400" spc="-10" dirty="0"/>
              <a:t> </a:t>
            </a:r>
            <a:r>
              <a:rPr sz="4400" spc="-15" dirty="0"/>
              <a:t>Nested </a:t>
            </a:r>
            <a:r>
              <a:rPr sz="4400" spc="-20" dirty="0"/>
              <a:t>Procedures</a:t>
            </a:r>
            <a:endParaRPr sz="4400"/>
          </a:p>
        </p:txBody>
      </p:sp>
      <p:sp>
        <p:nvSpPr>
          <p:cNvPr id="7" name="object 7"/>
          <p:cNvSpPr txBox="1">
            <a:spLocks noGrp="1"/>
          </p:cNvSpPr>
          <p:nvPr>
            <p:ph type="ftr" sz="quarter" idx="5"/>
          </p:nvPr>
        </p:nvSpPr>
        <p:spPr>
          <a:xfrm>
            <a:off x="5433821" y="6464985"/>
            <a:ext cx="1323340"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US" spc="-5"/>
              <a:t>Prepared</a:t>
            </a:r>
            <a:r>
              <a:rPr lang="en-US" spc="-55"/>
              <a:t> </a:t>
            </a:r>
            <a:r>
              <a:rPr lang="en-US"/>
              <a:t>by</a:t>
            </a:r>
            <a:r>
              <a:rPr lang="en-US" spc="-40"/>
              <a:t> </a:t>
            </a:r>
            <a:r>
              <a:rPr lang="en-US"/>
              <a:t>R</a:t>
            </a:r>
            <a:r>
              <a:rPr lang="en-US" spc="-5"/>
              <a:t> </a:t>
            </a:r>
            <a:r>
              <a:rPr lang="en-US"/>
              <a:t>I</a:t>
            </a:r>
            <a:r>
              <a:rPr lang="en-US" spc="-25"/>
              <a:t> </a:t>
            </a:r>
            <a:r>
              <a:rPr lang="en-US"/>
              <a:t>Minu</a:t>
            </a:r>
            <a:endParaRPr dirty="0"/>
          </a:p>
        </p:txBody>
      </p:sp>
      <p:sp>
        <p:nvSpPr>
          <p:cNvPr id="8" name="object 8"/>
          <p:cNvSpPr txBox="1"/>
          <p:nvPr/>
        </p:nvSpPr>
        <p:spPr>
          <a:xfrm>
            <a:off x="10990833" y="6464985"/>
            <a:ext cx="309880" cy="178435"/>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88888"/>
                </a:solidFill>
                <a:latin typeface="Calibri"/>
                <a:cs typeface="Calibri"/>
              </a:rPr>
              <a:t>119</a:t>
            </a:fld>
            <a:endParaRPr sz="1200">
              <a:latin typeface="Calibri"/>
              <a:cs typeface="Calibri"/>
            </a:endParaRPr>
          </a:p>
        </p:txBody>
      </p:sp>
      <p:sp>
        <p:nvSpPr>
          <p:cNvPr id="6" name="object 6"/>
          <p:cNvSpPr txBox="1"/>
          <p:nvPr/>
        </p:nvSpPr>
        <p:spPr>
          <a:xfrm>
            <a:off x="801116" y="1392682"/>
            <a:ext cx="10339705" cy="4098290"/>
          </a:xfrm>
          <a:prstGeom prst="rect">
            <a:avLst/>
          </a:prstGeom>
        </p:spPr>
        <p:txBody>
          <a:bodyPr vert="horz" wrap="square" lIns="0" tIns="92075" rIns="0" bIns="0" rtlCol="0">
            <a:spAutoFit/>
          </a:bodyPr>
          <a:lstStyle/>
          <a:p>
            <a:pPr marL="12700" marR="5080">
              <a:lnSpc>
                <a:spcPct val="80000"/>
              </a:lnSpc>
              <a:spcBef>
                <a:spcPts val="725"/>
              </a:spcBef>
            </a:pPr>
            <a:r>
              <a:rPr sz="2600" spc="-5" dirty="0">
                <a:latin typeface="Calibri"/>
                <a:cs typeface="Calibri"/>
              </a:rPr>
              <a:t>The </a:t>
            </a:r>
            <a:r>
              <a:rPr sz="2600" b="1" i="1" u="heavy" dirty="0">
                <a:solidFill>
                  <a:srgbClr val="FF0000"/>
                </a:solidFill>
                <a:uFill>
                  <a:solidFill>
                    <a:srgbClr val="FF0000"/>
                  </a:solidFill>
                </a:uFill>
                <a:latin typeface="Calibri"/>
                <a:cs typeface="Calibri"/>
              </a:rPr>
              <a:t>global </a:t>
            </a:r>
            <a:r>
              <a:rPr sz="2600" b="1" i="1" u="heavy" spc="-5" dirty="0">
                <a:solidFill>
                  <a:srgbClr val="FF0000"/>
                </a:solidFill>
                <a:uFill>
                  <a:solidFill>
                    <a:srgbClr val="FF0000"/>
                  </a:solidFill>
                </a:uFill>
                <a:latin typeface="Calibri"/>
                <a:cs typeface="Calibri"/>
              </a:rPr>
              <a:t>variable</a:t>
            </a:r>
            <a:r>
              <a:rPr sz="2600" b="1" i="1" spc="-5" dirty="0">
                <a:solidFill>
                  <a:srgbClr val="FF0000"/>
                </a:solidFill>
                <a:latin typeface="Calibri"/>
                <a:cs typeface="Calibri"/>
              </a:rPr>
              <a:t> </a:t>
            </a:r>
            <a:r>
              <a:rPr sz="2600" dirty="0">
                <a:latin typeface="Calibri"/>
                <a:cs typeface="Calibri"/>
              </a:rPr>
              <a:t>v </a:t>
            </a:r>
            <a:r>
              <a:rPr sz="2600" spc="-5" dirty="0">
                <a:latin typeface="Calibri"/>
                <a:cs typeface="Calibri"/>
              </a:rPr>
              <a:t>has </a:t>
            </a:r>
            <a:r>
              <a:rPr sz="2600" dirty="0">
                <a:latin typeface="Calibri"/>
                <a:cs typeface="Calibri"/>
              </a:rPr>
              <a:t>a </a:t>
            </a:r>
            <a:r>
              <a:rPr sz="2600" spc="-10" dirty="0">
                <a:latin typeface="Calibri"/>
                <a:cs typeface="Calibri"/>
              </a:rPr>
              <a:t>scope consisting </a:t>
            </a:r>
            <a:r>
              <a:rPr sz="2600" spc="-5" dirty="0">
                <a:latin typeface="Calibri"/>
                <a:cs typeface="Calibri"/>
              </a:rPr>
              <a:t>of </a:t>
            </a:r>
            <a:r>
              <a:rPr sz="2600" dirty="0">
                <a:latin typeface="Calibri"/>
                <a:cs typeface="Calibri"/>
              </a:rPr>
              <a:t>all the </a:t>
            </a:r>
            <a:r>
              <a:rPr sz="2600" spc="-5" dirty="0">
                <a:latin typeface="Calibri"/>
                <a:cs typeface="Calibri"/>
              </a:rPr>
              <a:t>functions that </a:t>
            </a:r>
            <a:r>
              <a:rPr sz="2600" spc="-15" dirty="0">
                <a:latin typeface="Calibri"/>
                <a:cs typeface="Calibri"/>
              </a:rPr>
              <a:t>follow </a:t>
            </a:r>
            <a:r>
              <a:rPr sz="2600" spc="-10" dirty="0">
                <a:latin typeface="Calibri"/>
                <a:cs typeface="Calibri"/>
              </a:rPr>
              <a:t> </a:t>
            </a:r>
            <a:r>
              <a:rPr sz="2600" dirty="0">
                <a:latin typeface="Calibri"/>
                <a:cs typeface="Calibri"/>
              </a:rPr>
              <a:t>the</a:t>
            </a:r>
            <a:r>
              <a:rPr sz="2600" spc="-10" dirty="0">
                <a:latin typeface="Calibri"/>
                <a:cs typeface="Calibri"/>
              </a:rPr>
              <a:t> declaration</a:t>
            </a:r>
            <a:r>
              <a:rPr sz="2600" spc="-20" dirty="0">
                <a:latin typeface="Calibri"/>
                <a:cs typeface="Calibri"/>
              </a:rPr>
              <a:t> </a:t>
            </a:r>
            <a:r>
              <a:rPr sz="2600" spc="-5" dirty="0">
                <a:latin typeface="Calibri"/>
                <a:cs typeface="Calibri"/>
              </a:rPr>
              <a:t>of</a:t>
            </a:r>
            <a:r>
              <a:rPr sz="2600" dirty="0">
                <a:latin typeface="Calibri"/>
                <a:cs typeface="Calibri"/>
              </a:rPr>
              <a:t> </a:t>
            </a:r>
            <a:r>
              <a:rPr sz="2600" spc="-105" dirty="0">
                <a:latin typeface="Calibri"/>
                <a:cs typeface="Calibri"/>
              </a:rPr>
              <a:t>v,</a:t>
            </a:r>
            <a:r>
              <a:rPr sz="2600" spc="5" dirty="0">
                <a:latin typeface="Calibri"/>
                <a:cs typeface="Calibri"/>
              </a:rPr>
              <a:t> </a:t>
            </a:r>
            <a:r>
              <a:rPr sz="2600" spc="-20" dirty="0">
                <a:latin typeface="Calibri"/>
                <a:cs typeface="Calibri"/>
              </a:rPr>
              <a:t>except</a:t>
            </a:r>
            <a:r>
              <a:rPr sz="2600" spc="-30" dirty="0">
                <a:latin typeface="Calibri"/>
                <a:cs typeface="Calibri"/>
              </a:rPr>
              <a:t> </a:t>
            </a:r>
            <a:r>
              <a:rPr sz="2600" spc="-5" dirty="0">
                <a:latin typeface="Calibri"/>
                <a:cs typeface="Calibri"/>
              </a:rPr>
              <a:t>where</a:t>
            </a:r>
            <a:r>
              <a:rPr sz="2600" spc="-20" dirty="0">
                <a:latin typeface="Calibri"/>
                <a:cs typeface="Calibri"/>
              </a:rPr>
              <a:t> </a:t>
            </a:r>
            <a:r>
              <a:rPr sz="2600" spc="-5" dirty="0">
                <a:latin typeface="Calibri"/>
                <a:cs typeface="Calibri"/>
              </a:rPr>
              <a:t>there</a:t>
            </a:r>
            <a:r>
              <a:rPr sz="2600" spc="-25" dirty="0">
                <a:latin typeface="Calibri"/>
                <a:cs typeface="Calibri"/>
              </a:rPr>
              <a:t> </a:t>
            </a:r>
            <a:r>
              <a:rPr sz="2600" dirty="0">
                <a:latin typeface="Calibri"/>
                <a:cs typeface="Calibri"/>
              </a:rPr>
              <a:t>is</a:t>
            </a:r>
            <a:r>
              <a:rPr sz="2600" spc="5" dirty="0">
                <a:latin typeface="Calibri"/>
                <a:cs typeface="Calibri"/>
              </a:rPr>
              <a:t> </a:t>
            </a:r>
            <a:r>
              <a:rPr sz="2600" dirty="0">
                <a:latin typeface="Calibri"/>
                <a:cs typeface="Calibri"/>
              </a:rPr>
              <a:t>a</a:t>
            </a:r>
            <a:r>
              <a:rPr sz="2600" spc="5" dirty="0">
                <a:latin typeface="Calibri"/>
                <a:cs typeface="Calibri"/>
              </a:rPr>
              <a:t> </a:t>
            </a:r>
            <a:r>
              <a:rPr sz="2600" spc="-5" dirty="0">
                <a:latin typeface="Calibri"/>
                <a:cs typeface="Calibri"/>
              </a:rPr>
              <a:t>local</a:t>
            </a:r>
            <a:r>
              <a:rPr sz="2600" dirty="0">
                <a:latin typeface="Calibri"/>
                <a:cs typeface="Calibri"/>
              </a:rPr>
              <a:t> </a:t>
            </a:r>
            <a:r>
              <a:rPr sz="2600" spc="-5" dirty="0">
                <a:latin typeface="Calibri"/>
                <a:cs typeface="Calibri"/>
              </a:rPr>
              <a:t>definition</a:t>
            </a:r>
            <a:r>
              <a:rPr sz="2600" spc="-10" dirty="0">
                <a:latin typeface="Calibri"/>
                <a:cs typeface="Calibri"/>
              </a:rPr>
              <a:t> </a:t>
            </a:r>
            <a:r>
              <a:rPr sz="2600" spc="-5" dirty="0">
                <a:latin typeface="Calibri"/>
                <a:cs typeface="Calibri"/>
              </a:rPr>
              <a:t>of</a:t>
            </a:r>
            <a:r>
              <a:rPr sz="2600" dirty="0">
                <a:latin typeface="Calibri"/>
                <a:cs typeface="Calibri"/>
              </a:rPr>
              <a:t> the</a:t>
            </a:r>
            <a:r>
              <a:rPr sz="2600" spc="-30" dirty="0">
                <a:latin typeface="Calibri"/>
                <a:cs typeface="Calibri"/>
              </a:rPr>
              <a:t> </a:t>
            </a:r>
            <a:r>
              <a:rPr sz="2600" spc="-5" dirty="0">
                <a:latin typeface="Calibri"/>
                <a:cs typeface="Calibri"/>
              </a:rPr>
              <a:t>identifier</a:t>
            </a:r>
            <a:r>
              <a:rPr sz="2600" spc="10" dirty="0">
                <a:latin typeface="Calibri"/>
                <a:cs typeface="Calibri"/>
              </a:rPr>
              <a:t> </a:t>
            </a:r>
            <a:r>
              <a:rPr sz="2600" dirty="0">
                <a:latin typeface="Calibri"/>
                <a:cs typeface="Calibri"/>
              </a:rPr>
              <a:t>v</a:t>
            </a:r>
            <a:endParaRPr sz="2600">
              <a:latin typeface="Calibri"/>
              <a:cs typeface="Calibri"/>
            </a:endParaRPr>
          </a:p>
          <a:p>
            <a:pPr>
              <a:lnSpc>
                <a:spcPct val="100000"/>
              </a:lnSpc>
              <a:spcBef>
                <a:spcPts val="50"/>
              </a:spcBef>
            </a:pPr>
            <a:endParaRPr sz="3650">
              <a:latin typeface="Calibri"/>
              <a:cs typeface="Calibri"/>
            </a:endParaRPr>
          </a:p>
          <a:p>
            <a:pPr marL="241300" marR="241300" indent="-228600">
              <a:lnSpc>
                <a:spcPct val="80000"/>
              </a:lnSpc>
              <a:buFont typeface="Arial MT"/>
              <a:buChar char="•"/>
              <a:tabLst>
                <a:tab pos="241300" algn="l"/>
              </a:tabLst>
            </a:pPr>
            <a:r>
              <a:rPr sz="2600" spc="-15" dirty="0">
                <a:latin typeface="Calibri"/>
                <a:cs typeface="Calibri"/>
              </a:rPr>
              <a:t>For</a:t>
            </a:r>
            <a:r>
              <a:rPr sz="2600" spc="20" dirty="0">
                <a:latin typeface="Calibri"/>
                <a:cs typeface="Calibri"/>
              </a:rPr>
              <a:t> </a:t>
            </a:r>
            <a:r>
              <a:rPr sz="2600" spc="-5" dirty="0">
                <a:latin typeface="Calibri"/>
                <a:cs typeface="Calibri"/>
              </a:rPr>
              <a:t>languages</a:t>
            </a:r>
            <a:r>
              <a:rPr sz="2600" spc="-15" dirty="0">
                <a:latin typeface="Calibri"/>
                <a:cs typeface="Calibri"/>
              </a:rPr>
              <a:t> </a:t>
            </a:r>
            <a:r>
              <a:rPr sz="2600" spc="-5" dirty="0">
                <a:latin typeface="Calibri"/>
                <a:cs typeface="Calibri"/>
              </a:rPr>
              <a:t>that</a:t>
            </a:r>
            <a:r>
              <a:rPr sz="2600" spc="10" dirty="0">
                <a:latin typeface="Calibri"/>
                <a:cs typeface="Calibri"/>
              </a:rPr>
              <a:t> </a:t>
            </a:r>
            <a:r>
              <a:rPr sz="2600" spc="-5" dirty="0">
                <a:latin typeface="Calibri"/>
                <a:cs typeface="Calibri"/>
              </a:rPr>
              <a:t>do</a:t>
            </a:r>
            <a:r>
              <a:rPr sz="2600" spc="5" dirty="0">
                <a:latin typeface="Calibri"/>
                <a:cs typeface="Calibri"/>
              </a:rPr>
              <a:t> </a:t>
            </a:r>
            <a:r>
              <a:rPr sz="2600" spc="-5" dirty="0">
                <a:latin typeface="Calibri"/>
                <a:cs typeface="Calibri"/>
              </a:rPr>
              <a:t>not</a:t>
            </a:r>
            <a:r>
              <a:rPr sz="2600" spc="5" dirty="0">
                <a:latin typeface="Calibri"/>
                <a:cs typeface="Calibri"/>
              </a:rPr>
              <a:t> </a:t>
            </a:r>
            <a:r>
              <a:rPr sz="2600" spc="-5" dirty="0">
                <a:latin typeface="Calibri"/>
                <a:cs typeface="Calibri"/>
              </a:rPr>
              <a:t>allow</a:t>
            </a:r>
            <a:r>
              <a:rPr sz="2600" spc="15" dirty="0">
                <a:latin typeface="Calibri"/>
                <a:cs typeface="Calibri"/>
              </a:rPr>
              <a:t> </a:t>
            </a:r>
            <a:r>
              <a:rPr sz="2600" spc="-15" dirty="0">
                <a:latin typeface="Calibri"/>
                <a:cs typeface="Calibri"/>
              </a:rPr>
              <a:t>nested</a:t>
            </a:r>
            <a:r>
              <a:rPr sz="2600" spc="-30" dirty="0">
                <a:latin typeface="Calibri"/>
                <a:cs typeface="Calibri"/>
              </a:rPr>
              <a:t> </a:t>
            </a:r>
            <a:r>
              <a:rPr sz="2600" spc="-10" dirty="0">
                <a:latin typeface="Calibri"/>
                <a:cs typeface="Calibri"/>
              </a:rPr>
              <a:t>procedure</a:t>
            </a:r>
            <a:r>
              <a:rPr sz="2600" spc="-30" dirty="0">
                <a:latin typeface="Calibri"/>
                <a:cs typeface="Calibri"/>
              </a:rPr>
              <a:t> </a:t>
            </a:r>
            <a:r>
              <a:rPr sz="2600" spc="-10" dirty="0">
                <a:latin typeface="Calibri"/>
                <a:cs typeface="Calibri"/>
              </a:rPr>
              <a:t>declarations,</a:t>
            </a:r>
            <a:r>
              <a:rPr sz="2600" spc="-15" dirty="0">
                <a:latin typeface="Calibri"/>
                <a:cs typeface="Calibri"/>
              </a:rPr>
              <a:t> </a:t>
            </a:r>
            <a:r>
              <a:rPr sz="2600" spc="-5" dirty="0">
                <a:latin typeface="Calibri"/>
                <a:cs typeface="Calibri"/>
              </a:rPr>
              <a:t>allocation </a:t>
            </a:r>
            <a:r>
              <a:rPr sz="2600" spc="-570" dirty="0">
                <a:latin typeface="Calibri"/>
                <a:cs typeface="Calibri"/>
              </a:rPr>
              <a:t> </a:t>
            </a:r>
            <a:r>
              <a:rPr sz="2600" spc="-5" dirty="0">
                <a:latin typeface="Calibri"/>
                <a:cs typeface="Calibri"/>
              </a:rPr>
              <a:t>of </a:t>
            </a:r>
            <a:r>
              <a:rPr sz="2600" spc="-20" dirty="0">
                <a:latin typeface="Calibri"/>
                <a:cs typeface="Calibri"/>
              </a:rPr>
              <a:t>storage</a:t>
            </a:r>
            <a:r>
              <a:rPr sz="2600" spc="-5" dirty="0">
                <a:latin typeface="Calibri"/>
                <a:cs typeface="Calibri"/>
              </a:rPr>
              <a:t> </a:t>
            </a:r>
            <a:r>
              <a:rPr sz="2600" spc="-25" dirty="0">
                <a:latin typeface="Calibri"/>
                <a:cs typeface="Calibri"/>
              </a:rPr>
              <a:t>for</a:t>
            </a:r>
            <a:r>
              <a:rPr sz="2600" spc="-5" dirty="0">
                <a:latin typeface="Calibri"/>
                <a:cs typeface="Calibri"/>
              </a:rPr>
              <a:t> variables</a:t>
            </a:r>
            <a:r>
              <a:rPr sz="2600" spc="-10" dirty="0">
                <a:latin typeface="Calibri"/>
                <a:cs typeface="Calibri"/>
              </a:rPr>
              <a:t> </a:t>
            </a:r>
            <a:r>
              <a:rPr sz="2600" dirty="0">
                <a:latin typeface="Calibri"/>
                <a:cs typeface="Calibri"/>
              </a:rPr>
              <a:t>and</a:t>
            </a:r>
            <a:r>
              <a:rPr sz="2600" spc="-10" dirty="0">
                <a:latin typeface="Calibri"/>
                <a:cs typeface="Calibri"/>
              </a:rPr>
              <a:t> </a:t>
            </a:r>
            <a:r>
              <a:rPr sz="2600" dirty="0">
                <a:latin typeface="Calibri"/>
                <a:cs typeface="Calibri"/>
              </a:rPr>
              <a:t>access</a:t>
            </a:r>
            <a:r>
              <a:rPr sz="2600" spc="-30" dirty="0">
                <a:latin typeface="Calibri"/>
                <a:cs typeface="Calibri"/>
              </a:rPr>
              <a:t> </a:t>
            </a:r>
            <a:r>
              <a:rPr sz="2600" spc="-15" dirty="0">
                <a:latin typeface="Calibri"/>
                <a:cs typeface="Calibri"/>
              </a:rPr>
              <a:t>to</a:t>
            </a:r>
            <a:r>
              <a:rPr sz="2600" spc="-5" dirty="0">
                <a:latin typeface="Calibri"/>
                <a:cs typeface="Calibri"/>
              </a:rPr>
              <a:t> those</a:t>
            </a:r>
            <a:r>
              <a:rPr sz="2600" spc="-30" dirty="0">
                <a:latin typeface="Calibri"/>
                <a:cs typeface="Calibri"/>
              </a:rPr>
              <a:t> </a:t>
            </a:r>
            <a:r>
              <a:rPr sz="2600" spc="-5" dirty="0">
                <a:latin typeface="Calibri"/>
                <a:cs typeface="Calibri"/>
              </a:rPr>
              <a:t>variables</a:t>
            </a:r>
            <a:r>
              <a:rPr sz="2600" spc="-10" dirty="0">
                <a:latin typeface="Calibri"/>
                <a:cs typeface="Calibri"/>
              </a:rPr>
              <a:t> </a:t>
            </a:r>
            <a:r>
              <a:rPr sz="2600" dirty="0">
                <a:latin typeface="Calibri"/>
                <a:cs typeface="Calibri"/>
              </a:rPr>
              <a:t>is</a:t>
            </a:r>
            <a:r>
              <a:rPr sz="2600" spc="25" dirty="0">
                <a:latin typeface="Calibri"/>
                <a:cs typeface="Calibri"/>
              </a:rPr>
              <a:t> </a:t>
            </a:r>
            <a:r>
              <a:rPr sz="2600" spc="-5" dirty="0">
                <a:latin typeface="Calibri"/>
                <a:cs typeface="Calibri"/>
              </a:rPr>
              <a:t>simple</a:t>
            </a:r>
            <a:endParaRPr sz="2600">
              <a:latin typeface="Calibri"/>
              <a:cs typeface="Calibri"/>
            </a:endParaRPr>
          </a:p>
          <a:p>
            <a:pPr marL="527685" indent="-515620">
              <a:lnSpc>
                <a:spcPts val="3115"/>
              </a:lnSpc>
              <a:spcBef>
                <a:spcPts val="370"/>
              </a:spcBef>
              <a:buAutoNum type="arabicPeriod"/>
              <a:tabLst>
                <a:tab pos="527685" algn="l"/>
                <a:tab pos="528320" algn="l"/>
              </a:tabLst>
            </a:pPr>
            <a:r>
              <a:rPr sz="2600" dirty="0">
                <a:latin typeface="Calibri"/>
                <a:cs typeface="Calibri"/>
              </a:rPr>
              <a:t>Global </a:t>
            </a:r>
            <a:r>
              <a:rPr sz="2600" spc="-5" dirty="0">
                <a:latin typeface="Calibri"/>
                <a:cs typeface="Calibri"/>
              </a:rPr>
              <a:t>variables</a:t>
            </a:r>
            <a:r>
              <a:rPr sz="2600" spc="-20" dirty="0">
                <a:latin typeface="Calibri"/>
                <a:cs typeface="Calibri"/>
              </a:rPr>
              <a:t> </a:t>
            </a:r>
            <a:r>
              <a:rPr sz="2600" spc="-10" dirty="0">
                <a:latin typeface="Calibri"/>
                <a:cs typeface="Calibri"/>
              </a:rPr>
              <a:t>are</a:t>
            </a:r>
            <a:r>
              <a:rPr sz="2600" dirty="0">
                <a:latin typeface="Calibri"/>
                <a:cs typeface="Calibri"/>
              </a:rPr>
              <a:t> </a:t>
            </a:r>
            <a:r>
              <a:rPr sz="2600" spc="-10" dirty="0">
                <a:latin typeface="Calibri"/>
                <a:cs typeface="Calibri"/>
              </a:rPr>
              <a:t>allocated </a:t>
            </a:r>
            <a:r>
              <a:rPr sz="2600" spc="-15" dirty="0">
                <a:latin typeface="Calibri"/>
                <a:cs typeface="Calibri"/>
              </a:rPr>
              <a:t>static</a:t>
            </a:r>
            <a:r>
              <a:rPr sz="2600" dirty="0">
                <a:latin typeface="Calibri"/>
                <a:cs typeface="Calibri"/>
              </a:rPr>
              <a:t> </a:t>
            </a:r>
            <a:r>
              <a:rPr sz="2600" spc="-20" dirty="0">
                <a:latin typeface="Calibri"/>
                <a:cs typeface="Calibri"/>
              </a:rPr>
              <a:t>storage.</a:t>
            </a:r>
            <a:endParaRPr sz="2600">
              <a:latin typeface="Calibri"/>
              <a:cs typeface="Calibri"/>
            </a:endParaRPr>
          </a:p>
          <a:p>
            <a:pPr marL="698500" lvl="1" indent="-228600">
              <a:lnSpc>
                <a:spcPts val="2620"/>
              </a:lnSpc>
              <a:buFont typeface="Arial MT"/>
              <a:buChar char="•"/>
              <a:tabLst>
                <a:tab pos="697865" algn="l"/>
                <a:tab pos="698500" algn="l"/>
              </a:tabLst>
            </a:pPr>
            <a:r>
              <a:rPr sz="2200" spc="-10" dirty="0">
                <a:latin typeface="Calibri"/>
                <a:cs typeface="Calibri"/>
              </a:rPr>
              <a:t>The</a:t>
            </a:r>
            <a:r>
              <a:rPr sz="2200" spc="25" dirty="0">
                <a:latin typeface="Calibri"/>
                <a:cs typeface="Calibri"/>
              </a:rPr>
              <a:t> </a:t>
            </a:r>
            <a:r>
              <a:rPr sz="2200" spc="-10" dirty="0">
                <a:latin typeface="Calibri"/>
                <a:cs typeface="Calibri"/>
              </a:rPr>
              <a:t>locations</a:t>
            </a:r>
            <a:r>
              <a:rPr sz="2200" spc="5" dirty="0">
                <a:latin typeface="Calibri"/>
                <a:cs typeface="Calibri"/>
              </a:rPr>
              <a:t> </a:t>
            </a:r>
            <a:r>
              <a:rPr sz="2200" dirty="0">
                <a:latin typeface="Calibri"/>
                <a:cs typeface="Calibri"/>
              </a:rPr>
              <a:t>of</a:t>
            </a:r>
            <a:r>
              <a:rPr sz="2200" spc="15" dirty="0">
                <a:latin typeface="Calibri"/>
                <a:cs typeface="Calibri"/>
              </a:rPr>
              <a:t> </a:t>
            </a:r>
            <a:r>
              <a:rPr sz="2200" spc="-5" dirty="0">
                <a:latin typeface="Calibri"/>
                <a:cs typeface="Calibri"/>
              </a:rPr>
              <a:t>these</a:t>
            </a:r>
            <a:r>
              <a:rPr sz="2200" spc="20" dirty="0">
                <a:latin typeface="Calibri"/>
                <a:cs typeface="Calibri"/>
              </a:rPr>
              <a:t> </a:t>
            </a:r>
            <a:r>
              <a:rPr sz="2200" spc="-10" dirty="0">
                <a:latin typeface="Calibri"/>
                <a:cs typeface="Calibri"/>
              </a:rPr>
              <a:t>variables remain</a:t>
            </a:r>
            <a:r>
              <a:rPr sz="2200" spc="10" dirty="0">
                <a:latin typeface="Calibri"/>
                <a:cs typeface="Calibri"/>
              </a:rPr>
              <a:t> </a:t>
            </a:r>
            <a:r>
              <a:rPr sz="2200" spc="-20" dirty="0">
                <a:latin typeface="Calibri"/>
                <a:cs typeface="Calibri"/>
              </a:rPr>
              <a:t>fixed</a:t>
            </a:r>
            <a:r>
              <a:rPr sz="2200" spc="10" dirty="0">
                <a:latin typeface="Calibri"/>
                <a:cs typeface="Calibri"/>
              </a:rPr>
              <a:t> </a:t>
            </a:r>
            <a:r>
              <a:rPr sz="2200" spc="-5" dirty="0">
                <a:latin typeface="Calibri"/>
                <a:cs typeface="Calibri"/>
              </a:rPr>
              <a:t>and</a:t>
            </a:r>
            <a:r>
              <a:rPr sz="2200" dirty="0">
                <a:latin typeface="Calibri"/>
                <a:cs typeface="Calibri"/>
              </a:rPr>
              <a:t> </a:t>
            </a:r>
            <a:r>
              <a:rPr sz="2200" spc="-15" dirty="0">
                <a:latin typeface="Calibri"/>
                <a:cs typeface="Calibri"/>
              </a:rPr>
              <a:t>are</a:t>
            </a:r>
            <a:r>
              <a:rPr sz="2200" spc="10" dirty="0">
                <a:latin typeface="Calibri"/>
                <a:cs typeface="Calibri"/>
              </a:rPr>
              <a:t> </a:t>
            </a:r>
            <a:r>
              <a:rPr sz="2200" spc="-10" dirty="0">
                <a:latin typeface="Calibri"/>
                <a:cs typeface="Calibri"/>
              </a:rPr>
              <a:t>known</a:t>
            </a:r>
            <a:r>
              <a:rPr sz="2200" spc="5" dirty="0">
                <a:latin typeface="Calibri"/>
                <a:cs typeface="Calibri"/>
              </a:rPr>
              <a:t> </a:t>
            </a:r>
            <a:r>
              <a:rPr sz="2200" spc="-15" dirty="0">
                <a:latin typeface="Calibri"/>
                <a:cs typeface="Calibri"/>
              </a:rPr>
              <a:t>at</a:t>
            </a:r>
            <a:r>
              <a:rPr sz="2200" dirty="0">
                <a:latin typeface="Calibri"/>
                <a:cs typeface="Calibri"/>
              </a:rPr>
              <a:t> </a:t>
            </a:r>
            <a:r>
              <a:rPr sz="2200" spc="-10" dirty="0">
                <a:latin typeface="Calibri"/>
                <a:cs typeface="Calibri"/>
              </a:rPr>
              <a:t>compile</a:t>
            </a:r>
            <a:r>
              <a:rPr sz="2200" spc="20" dirty="0">
                <a:latin typeface="Calibri"/>
                <a:cs typeface="Calibri"/>
              </a:rPr>
              <a:t> </a:t>
            </a:r>
            <a:r>
              <a:rPr sz="2200" spc="-5" dirty="0">
                <a:latin typeface="Calibri"/>
                <a:cs typeface="Calibri"/>
              </a:rPr>
              <a:t>time.</a:t>
            </a:r>
            <a:endParaRPr sz="2200">
              <a:latin typeface="Calibri"/>
              <a:cs typeface="Calibri"/>
            </a:endParaRPr>
          </a:p>
          <a:p>
            <a:pPr marL="698500" marR="344805" lvl="1" indent="-228600">
              <a:lnSpc>
                <a:spcPct val="80000"/>
              </a:lnSpc>
              <a:spcBef>
                <a:spcPts val="509"/>
              </a:spcBef>
              <a:buFont typeface="Arial MT"/>
              <a:buChar char="•"/>
              <a:tabLst>
                <a:tab pos="697865" algn="l"/>
                <a:tab pos="698500" algn="l"/>
              </a:tabLst>
            </a:pPr>
            <a:r>
              <a:rPr sz="2200" spc="-5" dirty="0">
                <a:latin typeface="Calibri"/>
                <a:cs typeface="Calibri"/>
              </a:rPr>
              <a:t>So</a:t>
            </a:r>
            <a:r>
              <a:rPr sz="2200" spc="15" dirty="0">
                <a:latin typeface="Calibri"/>
                <a:cs typeface="Calibri"/>
              </a:rPr>
              <a:t> </a:t>
            </a:r>
            <a:r>
              <a:rPr sz="2200" spc="-20" dirty="0">
                <a:latin typeface="Calibri"/>
                <a:cs typeface="Calibri"/>
              </a:rPr>
              <a:t>to</a:t>
            </a:r>
            <a:r>
              <a:rPr sz="2200" spc="20" dirty="0">
                <a:latin typeface="Calibri"/>
                <a:cs typeface="Calibri"/>
              </a:rPr>
              <a:t> </a:t>
            </a:r>
            <a:r>
              <a:rPr sz="2200" spc="-5" dirty="0">
                <a:latin typeface="Calibri"/>
                <a:cs typeface="Calibri"/>
              </a:rPr>
              <a:t>access</a:t>
            </a:r>
            <a:r>
              <a:rPr sz="2200" spc="5" dirty="0">
                <a:latin typeface="Calibri"/>
                <a:cs typeface="Calibri"/>
              </a:rPr>
              <a:t> </a:t>
            </a:r>
            <a:r>
              <a:rPr sz="2200" spc="-15" dirty="0">
                <a:latin typeface="Calibri"/>
                <a:cs typeface="Calibri"/>
              </a:rPr>
              <a:t>any</a:t>
            </a:r>
            <a:r>
              <a:rPr sz="2200" spc="10" dirty="0">
                <a:latin typeface="Calibri"/>
                <a:cs typeface="Calibri"/>
              </a:rPr>
              <a:t> </a:t>
            </a:r>
            <a:r>
              <a:rPr sz="2200" spc="-10" dirty="0">
                <a:latin typeface="Calibri"/>
                <a:cs typeface="Calibri"/>
              </a:rPr>
              <a:t>variable</a:t>
            </a:r>
            <a:r>
              <a:rPr sz="2200" spc="-25" dirty="0">
                <a:latin typeface="Calibri"/>
                <a:cs typeface="Calibri"/>
              </a:rPr>
              <a:t> </a:t>
            </a:r>
            <a:r>
              <a:rPr sz="2200" spc="-10" dirty="0">
                <a:latin typeface="Calibri"/>
                <a:cs typeface="Calibri"/>
              </a:rPr>
              <a:t>that</a:t>
            </a:r>
            <a:r>
              <a:rPr sz="2200" spc="20" dirty="0">
                <a:latin typeface="Calibri"/>
                <a:cs typeface="Calibri"/>
              </a:rPr>
              <a:t> </a:t>
            </a:r>
            <a:r>
              <a:rPr sz="2200" spc="-5" dirty="0">
                <a:latin typeface="Calibri"/>
                <a:cs typeface="Calibri"/>
              </a:rPr>
              <a:t>is</a:t>
            </a:r>
            <a:r>
              <a:rPr sz="2200" spc="5" dirty="0">
                <a:latin typeface="Calibri"/>
                <a:cs typeface="Calibri"/>
              </a:rPr>
              <a:t> </a:t>
            </a:r>
            <a:r>
              <a:rPr sz="2200" spc="-10" dirty="0">
                <a:latin typeface="Calibri"/>
                <a:cs typeface="Calibri"/>
              </a:rPr>
              <a:t>not</a:t>
            </a:r>
            <a:r>
              <a:rPr sz="2200" spc="15" dirty="0">
                <a:latin typeface="Calibri"/>
                <a:cs typeface="Calibri"/>
              </a:rPr>
              <a:t> </a:t>
            </a:r>
            <a:r>
              <a:rPr sz="2200" spc="-10" dirty="0">
                <a:latin typeface="Calibri"/>
                <a:cs typeface="Calibri"/>
              </a:rPr>
              <a:t>local</a:t>
            </a:r>
            <a:r>
              <a:rPr sz="2200" dirty="0">
                <a:latin typeface="Calibri"/>
                <a:cs typeface="Calibri"/>
              </a:rPr>
              <a:t> </a:t>
            </a:r>
            <a:r>
              <a:rPr sz="2200" spc="-15" dirty="0">
                <a:latin typeface="Calibri"/>
                <a:cs typeface="Calibri"/>
              </a:rPr>
              <a:t>to</a:t>
            </a:r>
            <a:r>
              <a:rPr sz="2200" spc="20" dirty="0">
                <a:latin typeface="Calibri"/>
                <a:cs typeface="Calibri"/>
              </a:rPr>
              <a:t> </a:t>
            </a:r>
            <a:r>
              <a:rPr sz="2200" spc="-5" dirty="0">
                <a:latin typeface="Calibri"/>
                <a:cs typeface="Calibri"/>
              </a:rPr>
              <a:t>the</a:t>
            </a:r>
            <a:r>
              <a:rPr sz="2200" spc="10" dirty="0">
                <a:latin typeface="Calibri"/>
                <a:cs typeface="Calibri"/>
              </a:rPr>
              <a:t> </a:t>
            </a:r>
            <a:r>
              <a:rPr sz="2200" spc="-10" dirty="0">
                <a:latin typeface="Calibri"/>
                <a:cs typeface="Calibri"/>
              </a:rPr>
              <a:t>currently</a:t>
            </a:r>
            <a:r>
              <a:rPr sz="2200" spc="15" dirty="0">
                <a:latin typeface="Calibri"/>
                <a:cs typeface="Calibri"/>
              </a:rPr>
              <a:t> </a:t>
            </a:r>
            <a:r>
              <a:rPr sz="2200" spc="-15" dirty="0">
                <a:latin typeface="Calibri"/>
                <a:cs typeface="Calibri"/>
              </a:rPr>
              <a:t>executing</a:t>
            </a:r>
            <a:r>
              <a:rPr sz="2200" spc="30" dirty="0">
                <a:latin typeface="Calibri"/>
                <a:cs typeface="Calibri"/>
              </a:rPr>
              <a:t> </a:t>
            </a:r>
            <a:r>
              <a:rPr sz="2200" spc="-10" dirty="0">
                <a:latin typeface="Calibri"/>
                <a:cs typeface="Calibri"/>
              </a:rPr>
              <a:t>procedure,</a:t>
            </a:r>
            <a:r>
              <a:rPr sz="2200" spc="10" dirty="0">
                <a:latin typeface="Calibri"/>
                <a:cs typeface="Calibri"/>
              </a:rPr>
              <a:t> </a:t>
            </a:r>
            <a:r>
              <a:rPr sz="2200" spc="-15" dirty="0">
                <a:latin typeface="Calibri"/>
                <a:cs typeface="Calibri"/>
              </a:rPr>
              <a:t>we </a:t>
            </a:r>
            <a:r>
              <a:rPr sz="2200" spc="-484" dirty="0">
                <a:latin typeface="Calibri"/>
                <a:cs typeface="Calibri"/>
              </a:rPr>
              <a:t> </a:t>
            </a:r>
            <a:r>
              <a:rPr sz="2200" spc="-10" dirty="0">
                <a:latin typeface="Calibri"/>
                <a:cs typeface="Calibri"/>
              </a:rPr>
              <a:t>simply</a:t>
            </a:r>
            <a:r>
              <a:rPr sz="2200" spc="5" dirty="0">
                <a:latin typeface="Calibri"/>
                <a:cs typeface="Calibri"/>
              </a:rPr>
              <a:t> </a:t>
            </a:r>
            <a:r>
              <a:rPr sz="2200" spc="-10" dirty="0">
                <a:latin typeface="Calibri"/>
                <a:cs typeface="Calibri"/>
              </a:rPr>
              <a:t>use</a:t>
            </a:r>
            <a:r>
              <a:rPr sz="2200" spc="20" dirty="0">
                <a:latin typeface="Calibri"/>
                <a:cs typeface="Calibri"/>
              </a:rPr>
              <a:t> </a:t>
            </a:r>
            <a:r>
              <a:rPr sz="2200" spc="-5" dirty="0">
                <a:latin typeface="Calibri"/>
                <a:cs typeface="Calibri"/>
              </a:rPr>
              <a:t>the</a:t>
            </a:r>
            <a:r>
              <a:rPr sz="2200" spc="10" dirty="0">
                <a:latin typeface="Calibri"/>
                <a:cs typeface="Calibri"/>
              </a:rPr>
              <a:t> </a:t>
            </a:r>
            <a:r>
              <a:rPr sz="2200" spc="-15" dirty="0">
                <a:latin typeface="Calibri"/>
                <a:cs typeface="Calibri"/>
              </a:rPr>
              <a:t>statically</a:t>
            </a:r>
            <a:r>
              <a:rPr sz="2200" spc="-5" dirty="0">
                <a:latin typeface="Calibri"/>
                <a:cs typeface="Calibri"/>
              </a:rPr>
              <a:t> </a:t>
            </a:r>
            <a:r>
              <a:rPr sz="2200" spc="-10" dirty="0">
                <a:latin typeface="Calibri"/>
                <a:cs typeface="Calibri"/>
              </a:rPr>
              <a:t>determined</a:t>
            </a:r>
            <a:r>
              <a:rPr sz="2200" spc="20" dirty="0">
                <a:latin typeface="Calibri"/>
                <a:cs typeface="Calibri"/>
              </a:rPr>
              <a:t> </a:t>
            </a:r>
            <a:r>
              <a:rPr sz="2200" spc="-5" dirty="0">
                <a:latin typeface="Calibri"/>
                <a:cs typeface="Calibri"/>
              </a:rPr>
              <a:t>address.</a:t>
            </a:r>
            <a:endParaRPr sz="2200">
              <a:latin typeface="Calibri"/>
              <a:cs typeface="Calibri"/>
            </a:endParaRPr>
          </a:p>
          <a:p>
            <a:pPr marL="527685" indent="-515620">
              <a:lnSpc>
                <a:spcPts val="3110"/>
              </a:lnSpc>
              <a:spcBef>
                <a:spcPts val="370"/>
              </a:spcBef>
              <a:buAutoNum type="arabicPeriod"/>
              <a:tabLst>
                <a:tab pos="527685" algn="l"/>
                <a:tab pos="528320" algn="l"/>
              </a:tabLst>
            </a:pPr>
            <a:r>
              <a:rPr sz="2600" spc="-15" dirty="0">
                <a:latin typeface="Calibri"/>
                <a:cs typeface="Calibri"/>
              </a:rPr>
              <a:t>Any</a:t>
            </a:r>
            <a:r>
              <a:rPr sz="2600" spc="-30" dirty="0">
                <a:latin typeface="Calibri"/>
                <a:cs typeface="Calibri"/>
              </a:rPr>
              <a:t> </a:t>
            </a:r>
            <a:r>
              <a:rPr sz="2600" spc="-5" dirty="0">
                <a:latin typeface="Calibri"/>
                <a:cs typeface="Calibri"/>
              </a:rPr>
              <a:t>other name</a:t>
            </a:r>
            <a:r>
              <a:rPr sz="2600" spc="-10" dirty="0">
                <a:latin typeface="Calibri"/>
                <a:cs typeface="Calibri"/>
              </a:rPr>
              <a:t> must</a:t>
            </a:r>
            <a:r>
              <a:rPr sz="2600" spc="-25" dirty="0">
                <a:latin typeface="Calibri"/>
                <a:cs typeface="Calibri"/>
              </a:rPr>
              <a:t> </a:t>
            </a:r>
            <a:r>
              <a:rPr sz="2600" dirty="0">
                <a:latin typeface="Calibri"/>
                <a:cs typeface="Calibri"/>
              </a:rPr>
              <a:t>be</a:t>
            </a:r>
            <a:r>
              <a:rPr sz="2600" spc="-15" dirty="0">
                <a:latin typeface="Calibri"/>
                <a:cs typeface="Calibri"/>
              </a:rPr>
              <a:t> </a:t>
            </a:r>
            <a:r>
              <a:rPr sz="2600" spc="-5" dirty="0">
                <a:latin typeface="Calibri"/>
                <a:cs typeface="Calibri"/>
              </a:rPr>
              <a:t>local</a:t>
            </a:r>
            <a:r>
              <a:rPr sz="2600" dirty="0">
                <a:latin typeface="Calibri"/>
                <a:cs typeface="Calibri"/>
              </a:rPr>
              <a:t> </a:t>
            </a:r>
            <a:r>
              <a:rPr sz="2600" spc="-10" dirty="0">
                <a:latin typeface="Calibri"/>
                <a:cs typeface="Calibri"/>
              </a:rPr>
              <a:t>to</a:t>
            </a:r>
            <a:r>
              <a:rPr sz="2600" dirty="0">
                <a:latin typeface="Calibri"/>
                <a:cs typeface="Calibri"/>
              </a:rPr>
              <a:t> the</a:t>
            </a:r>
            <a:r>
              <a:rPr sz="2600" spc="-30" dirty="0">
                <a:latin typeface="Calibri"/>
                <a:cs typeface="Calibri"/>
              </a:rPr>
              <a:t> </a:t>
            </a:r>
            <a:r>
              <a:rPr sz="2600" spc="-5" dirty="0">
                <a:latin typeface="Calibri"/>
                <a:cs typeface="Calibri"/>
              </a:rPr>
              <a:t>activation</a:t>
            </a:r>
            <a:r>
              <a:rPr sz="2600" spc="5" dirty="0">
                <a:latin typeface="Calibri"/>
                <a:cs typeface="Calibri"/>
              </a:rPr>
              <a:t> </a:t>
            </a:r>
            <a:r>
              <a:rPr sz="2600" spc="-15" dirty="0">
                <a:latin typeface="Calibri"/>
                <a:cs typeface="Calibri"/>
              </a:rPr>
              <a:t>at</a:t>
            </a:r>
            <a:r>
              <a:rPr sz="2600" dirty="0">
                <a:latin typeface="Calibri"/>
                <a:cs typeface="Calibri"/>
              </a:rPr>
              <a:t> the</a:t>
            </a:r>
            <a:r>
              <a:rPr sz="2600" spc="-5" dirty="0">
                <a:latin typeface="Calibri"/>
                <a:cs typeface="Calibri"/>
              </a:rPr>
              <a:t> </a:t>
            </a:r>
            <a:r>
              <a:rPr sz="2600" spc="-10" dirty="0">
                <a:latin typeface="Calibri"/>
                <a:cs typeface="Calibri"/>
              </a:rPr>
              <a:t>top</a:t>
            </a:r>
            <a:r>
              <a:rPr sz="2600" spc="-5" dirty="0">
                <a:latin typeface="Calibri"/>
                <a:cs typeface="Calibri"/>
              </a:rPr>
              <a:t> of</a:t>
            </a:r>
            <a:r>
              <a:rPr sz="2600" spc="5" dirty="0">
                <a:latin typeface="Calibri"/>
                <a:cs typeface="Calibri"/>
              </a:rPr>
              <a:t> </a:t>
            </a:r>
            <a:r>
              <a:rPr sz="2600" dirty="0">
                <a:latin typeface="Calibri"/>
                <a:cs typeface="Calibri"/>
              </a:rPr>
              <a:t>the</a:t>
            </a:r>
            <a:r>
              <a:rPr sz="2600" spc="-15" dirty="0">
                <a:latin typeface="Calibri"/>
                <a:cs typeface="Calibri"/>
              </a:rPr>
              <a:t> </a:t>
            </a:r>
            <a:r>
              <a:rPr sz="2600" spc="-10" dirty="0">
                <a:latin typeface="Calibri"/>
                <a:cs typeface="Calibri"/>
              </a:rPr>
              <a:t>stack.</a:t>
            </a:r>
            <a:endParaRPr sz="2600">
              <a:latin typeface="Calibri"/>
              <a:cs typeface="Calibri"/>
            </a:endParaRPr>
          </a:p>
          <a:p>
            <a:pPr marL="698500" lvl="1" indent="-228600">
              <a:lnSpc>
                <a:spcPts val="2630"/>
              </a:lnSpc>
              <a:buFont typeface="Arial MT"/>
              <a:buChar char="•"/>
              <a:tabLst>
                <a:tab pos="697865" algn="l"/>
                <a:tab pos="698500" algn="l"/>
              </a:tabLst>
            </a:pPr>
            <a:r>
              <a:rPr sz="2200" spc="-50" dirty="0">
                <a:latin typeface="Calibri"/>
                <a:cs typeface="Calibri"/>
              </a:rPr>
              <a:t>We</a:t>
            </a:r>
            <a:r>
              <a:rPr sz="2200" spc="15" dirty="0">
                <a:latin typeface="Calibri"/>
                <a:cs typeface="Calibri"/>
              </a:rPr>
              <a:t> </a:t>
            </a:r>
            <a:r>
              <a:rPr sz="2200" spc="-15" dirty="0">
                <a:latin typeface="Calibri"/>
                <a:cs typeface="Calibri"/>
              </a:rPr>
              <a:t>may</a:t>
            </a:r>
            <a:r>
              <a:rPr sz="2200" spc="10" dirty="0">
                <a:latin typeface="Calibri"/>
                <a:cs typeface="Calibri"/>
              </a:rPr>
              <a:t> </a:t>
            </a:r>
            <a:r>
              <a:rPr sz="2200" spc="-5" dirty="0">
                <a:latin typeface="Calibri"/>
                <a:cs typeface="Calibri"/>
              </a:rPr>
              <a:t>access</a:t>
            </a:r>
            <a:r>
              <a:rPr sz="2200" spc="15" dirty="0">
                <a:latin typeface="Calibri"/>
                <a:cs typeface="Calibri"/>
              </a:rPr>
              <a:t> </a:t>
            </a:r>
            <a:r>
              <a:rPr sz="2200" spc="-5" dirty="0">
                <a:latin typeface="Calibri"/>
                <a:cs typeface="Calibri"/>
              </a:rPr>
              <a:t>these</a:t>
            </a:r>
            <a:r>
              <a:rPr sz="2200" spc="15" dirty="0">
                <a:latin typeface="Calibri"/>
                <a:cs typeface="Calibri"/>
              </a:rPr>
              <a:t> </a:t>
            </a:r>
            <a:r>
              <a:rPr sz="2200" spc="-10" dirty="0">
                <a:latin typeface="Calibri"/>
                <a:cs typeface="Calibri"/>
              </a:rPr>
              <a:t>variables</a:t>
            </a:r>
            <a:r>
              <a:rPr sz="2200" spc="-20" dirty="0">
                <a:latin typeface="Calibri"/>
                <a:cs typeface="Calibri"/>
              </a:rPr>
              <a:t> </a:t>
            </a:r>
            <a:r>
              <a:rPr sz="2200" spc="-10" dirty="0">
                <a:latin typeface="Calibri"/>
                <a:cs typeface="Calibri"/>
              </a:rPr>
              <a:t>through </a:t>
            </a:r>
            <a:r>
              <a:rPr sz="2200" spc="-5" dirty="0">
                <a:latin typeface="Calibri"/>
                <a:cs typeface="Calibri"/>
              </a:rPr>
              <a:t>the</a:t>
            </a:r>
            <a:r>
              <a:rPr sz="2200" spc="15" dirty="0">
                <a:latin typeface="Calibri"/>
                <a:cs typeface="Calibri"/>
              </a:rPr>
              <a:t> </a:t>
            </a:r>
            <a:r>
              <a:rPr sz="2200" spc="-5" dirty="0">
                <a:latin typeface="Calibri"/>
                <a:cs typeface="Calibri"/>
              </a:rPr>
              <a:t>top-sp</a:t>
            </a:r>
            <a:r>
              <a:rPr sz="2200" spc="5" dirty="0">
                <a:latin typeface="Calibri"/>
                <a:cs typeface="Calibri"/>
              </a:rPr>
              <a:t> </a:t>
            </a:r>
            <a:r>
              <a:rPr sz="2200" spc="-15" dirty="0">
                <a:latin typeface="Calibri"/>
                <a:cs typeface="Calibri"/>
              </a:rPr>
              <a:t>pointer</a:t>
            </a:r>
            <a:r>
              <a:rPr sz="2200" spc="10" dirty="0">
                <a:latin typeface="Calibri"/>
                <a:cs typeface="Calibri"/>
              </a:rPr>
              <a:t> </a:t>
            </a:r>
            <a:r>
              <a:rPr sz="2200" spc="-5" dirty="0">
                <a:latin typeface="Calibri"/>
                <a:cs typeface="Calibri"/>
              </a:rPr>
              <a:t>of </a:t>
            </a:r>
            <a:r>
              <a:rPr sz="2200" spc="-10" dirty="0">
                <a:latin typeface="Calibri"/>
                <a:cs typeface="Calibri"/>
              </a:rPr>
              <a:t>the</a:t>
            </a:r>
            <a:r>
              <a:rPr sz="2200" spc="20" dirty="0">
                <a:latin typeface="Calibri"/>
                <a:cs typeface="Calibri"/>
              </a:rPr>
              <a:t> </a:t>
            </a:r>
            <a:r>
              <a:rPr sz="2200" spc="-10" dirty="0">
                <a:latin typeface="Calibri"/>
                <a:cs typeface="Calibri"/>
              </a:rPr>
              <a:t>stack.</a:t>
            </a:r>
            <a:endParaRPr sz="2200">
              <a:latin typeface="Calibri"/>
              <a:cs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1B6AF-EE25-4F9C-A143-8A949C1CAA7C}"/>
              </a:ext>
            </a:extLst>
          </p:cNvPr>
          <p:cNvSpPr>
            <a:spLocks noGrp="1"/>
          </p:cNvSpPr>
          <p:nvPr>
            <p:ph type="title"/>
          </p:nvPr>
        </p:nvSpPr>
        <p:spPr/>
        <p:txBody>
          <a:bodyPr/>
          <a:lstStyle/>
          <a:p>
            <a:r>
              <a:rPr lang="en-US" spc="-5" dirty="0"/>
              <a:t>The</a:t>
            </a:r>
            <a:r>
              <a:rPr lang="en-US" spc="-30" dirty="0"/>
              <a:t> </a:t>
            </a:r>
            <a:r>
              <a:rPr lang="en-US" spc="-10" dirty="0"/>
              <a:t>Principal</a:t>
            </a:r>
            <a:r>
              <a:rPr lang="en-US" spc="-45" dirty="0"/>
              <a:t> </a:t>
            </a:r>
            <a:r>
              <a:rPr lang="en-US" spc="-15" dirty="0"/>
              <a:t>Sources</a:t>
            </a:r>
            <a:r>
              <a:rPr lang="en-US" spc="-20" dirty="0"/>
              <a:t> </a:t>
            </a:r>
            <a:r>
              <a:rPr lang="en-US" spc="-10" dirty="0"/>
              <a:t>of </a:t>
            </a:r>
            <a:r>
              <a:rPr lang="en-US" spc="-1345" dirty="0"/>
              <a:t> </a:t>
            </a:r>
            <a:r>
              <a:rPr lang="en-US" spc="-20" dirty="0"/>
              <a:t>Optimization</a:t>
            </a:r>
            <a:endParaRPr lang="en-IN" dirty="0"/>
          </a:p>
        </p:txBody>
      </p:sp>
      <p:sp>
        <p:nvSpPr>
          <p:cNvPr id="3" name="Text Placeholder 2">
            <a:extLst>
              <a:ext uri="{FF2B5EF4-FFF2-40B4-BE49-F238E27FC236}">
                <a16:creationId xmlns:a16="http://schemas.microsoft.com/office/drawing/2014/main" id="{7A2FC5D9-2937-49AC-B7A4-FB2D9651EEEB}"/>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69843905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xfrm>
            <a:off x="5433821" y="6464985"/>
            <a:ext cx="1323340"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US" spc="-5"/>
              <a:t>Prepared</a:t>
            </a:r>
            <a:r>
              <a:rPr lang="en-US" spc="-55"/>
              <a:t> </a:t>
            </a:r>
            <a:r>
              <a:rPr lang="en-US"/>
              <a:t>by</a:t>
            </a:r>
            <a:r>
              <a:rPr lang="en-US" spc="-40"/>
              <a:t> </a:t>
            </a:r>
            <a:r>
              <a:rPr lang="en-US"/>
              <a:t>R</a:t>
            </a:r>
            <a:r>
              <a:rPr lang="en-US" spc="-5"/>
              <a:t> </a:t>
            </a:r>
            <a:r>
              <a:rPr lang="en-US"/>
              <a:t>I</a:t>
            </a:r>
            <a:r>
              <a:rPr lang="en-US" spc="-25"/>
              <a:t> </a:t>
            </a:r>
            <a:r>
              <a:rPr lang="en-US"/>
              <a:t>Minu</a:t>
            </a:r>
            <a:endParaRPr dirty="0"/>
          </a:p>
        </p:txBody>
      </p:sp>
      <p:sp>
        <p:nvSpPr>
          <p:cNvPr id="5" name="object 5"/>
          <p:cNvSpPr txBox="1"/>
          <p:nvPr/>
        </p:nvSpPr>
        <p:spPr>
          <a:xfrm>
            <a:off x="10990833" y="6464985"/>
            <a:ext cx="309880" cy="178435"/>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88888"/>
                </a:solidFill>
                <a:latin typeface="Calibri"/>
                <a:cs typeface="Calibri"/>
              </a:rPr>
              <a:t>120</a:t>
            </a:fld>
            <a:endParaRPr sz="1200">
              <a:latin typeface="Calibri"/>
              <a:cs typeface="Calibri"/>
            </a:endParaRPr>
          </a:p>
        </p:txBody>
      </p:sp>
      <p:sp>
        <p:nvSpPr>
          <p:cNvPr id="2" name="object 2"/>
          <p:cNvSpPr txBox="1">
            <a:spLocks noGrp="1"/>
          </p:cNvSpPr>
          <p:nvPr>
            <p:ph type="title"/>
          </p:nvPr>
        </p:nvSpPr>
        <p:spPr>
          <a:xfrm>
            <a:off x="916939" y="609676"/>
            <a:ext cx="8272145" cy="697230"/>
          </a:xfrm>
          <a:prstGeom prst="rect">
            <a:avLst/>
          </a:prstGeom>
        </p:spPr>
        <p:txBody>
          <a:bodyPr vert="horz" wrap="square" lIns="0" tIns="13335" rIns="0" bIns="0" rtlCol="0">
            <a:spAutoFit/>
          </a:bodyPr>
          <a:lstStyle/>
          <a:p>
            <a:pPr marL="12700">
              <a:lnSpc>
                <a:spcPct val="100000"/>
              </a:lnSpc>
              <a:spcBef>
                <a:spcPts val="105"/>
              </a:spcBef>
            </a:pPr>
            <a:r>
              <a:rPr sz="4400" spc="-25" dirty="0"/>
              <a:t>Data</a:t>
            </a:r>
            <a:r>
              <a:rPr sz="4400" spc="-5" dirty="0"/>
              <a:t> Access</a:t>
            </a:r>
            <a:r>
              <a:rPr sz="4400" spc="10" dirty="0"/>
              <a:t> </a:t>
            </a:r>
            <a:r>
              <a:rPr sz="4400" dirty="0"/>
              <a:t>With</a:t>
            </a:r>
            <a:r>
              <a:rPr sz="4400" spc="-5" dirty="0"/>
              <a:t> </a:t>
            </a:r>
            <a:r>
              <a:rPr sz="4400" spc="-20" dirty="0"/>
              <a:t>Nested</a:t>
            </a:r>
            <a:r>
              <a:rPr sz="4400" spc="-5" dirty="0"/>
              <a:t> </a:t>
            </a:r>
            <a:r>
              <a:rPr sz="4400" spc="-25" dirty="0"/>
              <a:t>Procedures</a:t>
            </a:r>
            <a:endParaRPr sz="4400"/>
          </a:p>
        </p:txBody>
      </p:sp>
      <p:sp>
        <p:nvSpPr>
          <p:cNvPr id="3" name="object 3"/>
          <p:cNvSpPr txBox="1"/>
          <p:nvPr/>
        </p:nvSpPr>
        <p:spPr>
          <a:xfrm>
            <a:off x="916939" y="1793189"/>
            <a:ext cx="10158095" cy="2117090"/>
          </a:xfrm>
          <a:prstGeom prst="rect">
            <a:avLst/>
          </a:prstGeom>
        </p:spPr>
        <p:txBody>
          <a:bodyPr vert="horz" wrap="square" lIns="0" tIns="55244" rIns="0" bIns="0" rtlCol="0">
            <a:spAutoFit/>
          </a:bodyPr>
          <a:lstStyle/>
          <a:p>
            <a:pPr marL="241300" marR="156210" indent="-228600">
              <a:lnSpc>
                <a:spcPct val="90000"/>
              </a:lnSpc>
              <a:spcBef>
                <a:spcPts val="434"/>
              </a:spcBef>
              <a:buFont typeface="Arial MT"/>
              <a:buChar char="•"/>
              <a:tabLst>
                <a:tab pos="241300" algn="l"/>
              </a:tabLst>
            </a:pPr>
            <a:r>
              <a:rPr sz="2800" dirty="0">
                <a:latin typeface="Calibri"/>
                <a:cs typeface="Calibri"/>
              </a:rPr>
              <a:t>Access</a:t>
            </a:r>
            <a:r>
              <a:rPr sz="2800" spc="20" dirty="0">
                <a:latin typeface="Calibri"/>
                <a:cs typeface="Calibri"/>
              </a:rPr>
              <a:t> </a:t>
            </a:r>
            <a:r>
              <a:rPr sz="2800" spc="-10" dirty="0">
                <a:latin typeface="Calibri"/>
                <a:cs typeface="Calibri"/>
              </a:rPr>
              <a:t>becomes</a:t>
            </a:r>
            <a:r>
              <a:rPr sz="2800" spc="30" dirty="0">
                <a:latin typeface="Calibri"/>
                <a:cs typeface="Calibri"/>
              </a:rPr>
              <a:t> </a:t>
            </a:r>
            <a:r>
              <a:rPr sz="2800" spc="-25" dirty="0">
                <a:latin typeface="Calibri"/>
                <a:cs typeface="Calibri"/>
              </a:rPr>
              <a:t>far</a:t>
            </a:r>
            <a:r>
              <a:rPr sz="2800" spc="5" dirty="0">
                <a:latin typeface="Calibri"/>
                <a:cs typeface="Calibri"/>
              </a:rPr>
              <a:t> </a:t>
            </a:r>
            <a:r>
              <a:rPr sz="2800" spc="-15" dirty="0">
                <a:latin typeface="Calibri"/>
                <a:cs typeface="Calibri"/>
              </a:rPr>
              <a:t>more</a:t>
            </a:r>
            <a:r>
              <a:rPr sz="2800" spc="5" dirty="0">
                <a:latin typeface="Calibri"/>
                <a:cs typeface="Calibri"/>
              </a:rPr>
              <a:t> </a:t>
            </a:r>
            <a:r>
              <a:rPr sz="2800" spc="-15" dirty="0">
                <a:latin typeface="Calibri"/>
                <a:cs typeface="Calibri"/>
              </a:rPr>
              <a:t>complicated</a:t>
            </a:r>
            <a:r>
              <a:rPr sz="2800" spc="15" dirty="0">
                <a:latin typeface="Calibri"/>
                <a:cs typeface="Calibri"/>
              </a:rPr>
              <a:t> </a:t>
            </a:r>
            <a:r>
              <a:rPr sz="2800" spc="-5" dirty="0">
                <a:latin typeface="Calibri"/>
                <a:cs typeface="Calibri"/>
              </a:rPr>
              <a:t>when</a:t>
            </a:r>
            <a:r>
              <a:rPr sz="2800" spc="30" dirty="0">
                <a:latin typeface="Calibri"/>
                <a:cs typeface="Calibri"/>
              </a:rPr>
              <a:t> </a:t>
            </a:r>
            <a:r>
              <a:rPr sz="2800" spc="-5" dirty="0">
                <a:latin typeface="Calibri"/>
                <a:cs typeface="Calibri"/>
              </a:rPr>
              <a:t>a language</a:t>
            </a:r>
            <a:r>
              <a:rPr sz="2800" spc="5" dirty="0">
                <a:latin typeface="Calibri"/>
                <a:cs typeface="Calibri"/>
              </a:rPr>
              <a:t> </a:t>
            </a:r>
            <a:r>
              <a:rPr sz="2800" spc="-10" dirty="0">
                <a:latin typeface="Calibri"/>
                <a:cs typeface="Calibri"/>
              </a:rPr>
              <a:t>allows </a:t>
            </a:r>
            <a:r>
              <a:rPr sz="2800" spc="-5" dirty="0">
                <a:latin typeface="Calibri"/>
                <a:cs typeface="Calibri"/>
              </a:rPr>
              <a:t> </a:t>
            </a:r>
            <a:r>
              <a:rPr sz="2800" spc="-15" dirty="0">
                <a:latin typeface="Calibri"/>
                <a:cs typeface="Calibri"/>
              </a:rPr>
              <a:t>procedure</a:t>
            </a:r>
            <a:r>
              <a:rPr sz="2800" spc="25" dirty="0">
                <a:latin typeface="Calibri"/>
                <a:cs typeface="Calibri"/>
              </a:rPr>
              <a:t> </a:t>
            </a:r>
            <a:r>
              <a:rPr sz="2800" spc="-15" dirty="0">
                <a:latin typeface="Calibri"/>
                <a:cs typeface="Calibri"/>
              </a:rPr>
              <a:t>declarations</a:t>
            </a:r>
            <a:r>
              <a:rPr sz="2800" spc="10" dirty="0">
                <a:latin typeface="Calibri"/>
                <a:cs typeface="Calibri"/>
              </a:rPr>
              <a:t> </a:t>
            </a:r>
            <a:r>
              <a:rPr sz="2800" spc="-20" dirty="0">
                <a:latin typeface="Calibri"/>
                <a:cs typeface="Calibri"/>
              </a:rPr>
              <a:t>to</a:t>
            </a:r>
            <a:r>
              <a:rPr sz="2800" spc="25" dirty="0">
                <a:latin typeface="Calibri"/>
                <a:cs typeface="Calibri"/>
              </a:rPr>
              <a:t> </a:t>
            </a:r>
            <a:r>
              <a:rPr sz="2800" spc="-5" dirty="0">
                <a:latin typeface="Calibri"/>
                <a:cs typeface="Calibri"/>
              </a:rPr>
              <a:t>be</a:t>
            </a:r>
            <a:r>
              <a:rPr sz="2800" spc="10" dirty="0">
                <a:latin typeface="Calibri"/>
                <a:cs typeface="Calibri"/>
              </a:rPr>
              <a:t> </a:t>
            </a:r>
            <a:r>
              <a:rPr sz="2800" spc="-20" dirty="0">
                <a:latin typeface="Calibri"/>
                <a:cs typeface="Calibri"/>
              </a:rPr>
              <a:t>nested</a:t>
            </a:r>
            <a:r>
              <a:rPr sz="2800" spc="30" dirty="0">
                <a:latin typeface="Calibri"/>
                <a:cs typeface="Calibri"/>
              </a:rPr>
              <a:t> </a:t>
            </a:r>
            <a:r>
              <a:rPr sz="2800" spc="-5" dirty="0">
                <a:latin typeface="Calibri"/>
                <a:cs typeface="Calibri"/>
              </a:rPr>
              <a:t>and</a:t>
            </a:r>
            <a:r>
              <a:rPr sz="2800" spc="15" dirty="0">
                <a:latin typeface="Calibri"/>
                <a:cs typeface="Calibri"/>
              </a:rPr>
              <a:t> </a:t>
            </a:r>
            <a:r>
              <a:rPr sz="2800" spc="-5" dirty="0">
                <a:latin typeface="Calibri"/>
                <a:cs typeface="Calibri"/>
              </a:rPr>
              <a:t>also</a:t>
            </a:r>
            <a:r>
              <a:rPr sz="2800" spc="20" dirty="0">
                <a:latin typeface="Calibri"/>
                <a:cs typeface="Calibri"/>
              </a:rPr>
              <a:t> </a:t>
            </a:r>
            <a:r>
              <a:rPr sz="2800" spc="-10" dirty="0">
                <a:latin typeface="Calibri"/>
                <a:cs typeface="Calibri"/>
              </a:rPr>
              <a:t>uses</a:t>
            </a:r>
            <a:r>
              <a:rPr sz="2800" spc="20" dirty="0">
                <a:latin typeface="Calibri"/>
                <a:cs typeface="Calibri"/>
              </a:rPr>
              <a:t> </a:t>
            </a:r>
            <a:r>
              <a:rPr sz="2800" spc="-5" dirty="0">
                <a:latin typeface="Calibri"/>
                <a:cs typeface="Calibri"/>
              </a:rPr>
              <a:t>the</a:t>
            </a:r>
            <a:r>
              <a:rPr sz="2800" dirty="0">
                <a:latin typeface="Calibri"/>
                <a:cs typeface="Calibri"/>
              </a:rPr>
              <a:t> </a:t>
            </a:r>
            <a:r>
              <a:rPr sz="2800" spc="-10" dirty="0">
                <a:latin typeface="Calibri"/>
                <a:cs typeface="Calibri"/>
              </a:rPr>
              <a:t>normal</a:t>
            </a:r>
            <a:r>
              <a:rPr sz="2800" spc="20" dirty="0">
                <a:latin typeface="Calibri"/>
                <a:cs typeface="Calibri"/>
              </a:rPr>
              <a:t> </a:t>
            </a:r>
            <a:r>
              <a:rPr sz="2800" spc="-20" dirty="0">
                <a:latin typeface="Calibri"/>
                <a:cs typeface="Calibri"/>
              </a:rPr>
              <a:t>static </a:t>
            </a:r>
            <a:r>
              <a:rPr sz="2800" spc="-620" dirty="0">
                <a:latin typeface="Calibri"/>
                <a:cs typeface="Calibri"/>
              </a:rPr>
              <a:t> </a:t>
            </a:r>
            <a:r>
              <a:rPr sz="2800" spc="-10" dirty="0">
                <a:latin typeface="Calibri"/>
                <a:cs typeface="Calibri"/>
              </a:rPr>
              <a:t>scoping</a:t>
            </a:r>
            <a:r>
              <a:rPr sz="2800" spc="20" dirty="0">
                <a:latin typeface="Calibri"/>
                <a:cs typeface="Calibri"/>
              </a:rPr>
              <a:t> </a:t>
            </a:r>
            <a:r>
              <a:rPr sz="2800" spc="-10" dirty="0">
                <a:latin typeface="Calibri"/>
                <a:cs typeface="Calibri"/>
              </a:rPr>
              <a:t>rule;</a:t>
            </a:r>
            <a:endParaRPr sz="2800">
              <a:latin typeface="Calibri"/>
              <a:cs typeface="Calibri"/>
            </a:endParaRPr>
          </a:p>
          <a:p>
            <a:pPr marL="241300" marR="5080" indent="-228600">
              <a:lnSpc>
                <a:spcPts val="3030"/>
              </a:lnSpc>
              <a:spcBef>
                <a:spcPts val="1045"/>
              </a:spcBef>
              <a:buFont typeface="Arial MT"/>
              <a:buChar char="•"/>
              <a:tabLst>
                <a:tab pos="321945" algn="l"/>
                <a:tab pos="322580" algn="l"/>
              </a:tabLst>
            </a:pPr>
            <a:r>
              <a:rPr dirty="0"/>
              <a:t>	</a:t>
            </a:r>
            <a:r>
              <a:rPr sz="2800" spc="-10" dirty="0">
                <a:latin typeface="Calibri"/>
                <a:cs typeface="Calibri"/>
              </a:rPr>
              <a:t>Let</a:t>
            </a:r>
            <a:r>
              <a:rPr sz="2800" spc="-5" dirty="0">
                <a:latin typeface="Calibri"/>
                <a:cs typeface="Calibri"/>
              </a:rPr>
              <a:t> us</a:t>
            </a:r>
            <a:r>
              <a:rPr sz="2800" spc="5" dirty="0">
                <a:latin typeface="Calibri"/>
                <a:cs typeface="Calibri"/>
              </a:rPr>
              <a:t> </a:t>
            </a:r>
            <a:r>
              <a:rPr sz="2800" spc="-10" dirty="0">
                <a:latin typeface="Calibri"/>
                <a:cs typeface="Calibri"/>
              </a:rPr>
              <a:t>give</a:t>
            </a:r>
            <a:r>
              <a:rPr sz="2800" spc="15" dirty="0">
                <a:latin typeface="Calibri"/>
                <a:cs typeface="Calibri"/>
              </a:rPr>
              <a:t> </a:t>
            </a:r>
            <a:r>
              <a:rPr sz="2800" b="1" spc="-10" dirty="0">
                <a:solidFill>
                  <a:srgbClr val="FF0000"/>
                </a:solidFill>
                <a:latin typeface="Calibri"/>
                <a:cs typeface="Calibri"/>
              </a:rPr>
              <a:t>nesting</a:t>
            </a:r>
            <a:r>
              <a:rPr sz="2800" b="1" dirty="0">
                <a:solidFill>
                  <a:srgbClr val="FF0000"/>
                </a:solidFill>
                <a:latin typeface="Calibri"/>
                <a:cs typeface="Calibri"/>
              </a:rPr>
              <a:t> </a:t>
            </a:r>
            <a:r>
              <a:rPr sz="2800" b="1" spc="-10" dirty="0">
                <a:solidFill>
                  <a:srgbClr val="FF0000"/>
                </a:solidFill>
                <a:latin typeface="Calibri"/>
                <a:cs typeface="Calibri"/>
              </a:rPr>
              <a:t>depth</a:t>
            </a:r>
            <a:r>
              <a:rPr sz="2800" b="1" spc="30" dirty="0">
                <a:solidFill>
                  <a:srgbClr val="FF0000"/>
                </a:solidFill>
                <a:latin typeface="Calibri"/>
                <a:cs typeface="Calibri"/>
              </a:rPr>
              <a:t> </a:t>
            </a:r>
            <a:r>
              <a:rPr sz="2800" spc="-5" dirty="0">
                <a:latin typeface="Calibri"/>
                <a:cs typeface="Calibri"/>
              </a:rPr>
              <a:t>1</a:t>
            </a:r>
            <a:r>
              <a:rPr sz="2800" dirty="0">
                <a:latin typeface="Calibri"/>
                <a:cs typeface="Calibri"/>
              </a:rPr>
              <a:t> </a:t>
            </a:r>
            <a:r>
              <a:rPr sz="2800" spc="-20" dirty="0">
                <a:latin typeface="Calibri"/>
                <a:cs typeface="Calibri"/>
              </a:rPr>
              <a:t>to</a:t>
            </a:r>
            <a:r>
              <a:rPr sz="2800" spc="-5" dirty="0">
                <a:latin typeface="Calibri"/>
                <a:cs typeface="Calibri"/>
              </a:rPr>
              <a:t> </a:t>
            </a:r>
            <a:r>
              <a:rPr sz="2800" spc="-15" dirty="0">
                <a:latin typeface="Calibri"/>
                <a:cs typeface="Calibri"/>
              </a:rPr>
              <a:t>procedures</a:t>
            </a:r>
            <a:r>
              <a:rPr sz="2800" spc="50" dirty="0">
                <a:latin typeface="Calibri"/>
                <a:cs typeface="Calibri"/>
              </a:rPr>
              <a:t> </a:t>
            </a:r>
            <a:r>
              <a:rPr sz="2800" spc="-10" dirty="0">
                <a:latin typeface="Calibri"/>
                <a:cs typeface="Calibri"/>
              </a:rPr>
              <a:t>that</a:t>
            </a:r>
            <a:r>
              <a:rPr sz="2800" spc="-5" dirty="0">
                <a:latin typeface="Calibri"/>
                <a:cs typeface="Calibri"/>
              </a:rPr>
              <a:t> </a:t>
            </a:r>
            <a:r>
              <a:rPr sz="2800" spc="-15" dirty="0">
                <a:latin typeface="Calibri"/>
                <a:cs typeface="Calibri"/>
              </a:rPr>
              <a:t>are</a:t>
            </a:r>
            <a:r>
              <a:rPr sz="2800" spc="5" dirty="0">
                <a:latin typeface="Calibri"/>
                <a:cs typeface="Calibri"/>
              </a:rPr>
              <a:t> </a:t>
            </a:r>
            <a:r>
              <a:rPr sz="2800" spc="-5" dirty="0">
                <a:latin typeface="Calibri"/>
                <a:cs typeface="Calibri"/>
              </a:rPr>
              <a:t>not</a:t>
            </a:r>
            <a:r>
              <a:rPr sz="2800" spc="5" dirty="0">
                <a:latin typeface="Calibri"/>
                <a:cs typeface="Calibri"/>
              </a:rPr>
              <a:t> </a:t>
            </a:r>
            <a:r>
              <a:rPr sz="2800" spc="-20" dirty="0">
                <a:latin typeface="Calibri"/>
                <a:cs typeface="Calibri"/>
              </a:rPr>
              <a:t>nested</a:t>
            </a:r>
            <a:r>
              <a:rPr sz="2800" spc="15" dirty="0">
                <a:latin typeface="Calibri"/>
                <a:cs typeface="Calibri"/>
              </a:rPr>
              <a:t> </a:t>
            </a:r>
            <a:r>
              <a:rPr sz="2800" spc="-5" dirty="0">
                <a:latin typeface="Calibri"/>
                <a:cs typeface="Calibri"/>
              </a:rPr>
              <a:t>within </a:t>
            </a:r>
            <a:r>
              <a:rPr sz="2800" spc="-615" dirty="0">
                <a:latin typeface="Calibri"/>
                <a:cs typeface="Calibri"/>
              </a:rPr>
              <a:t> </a:t>
            </a:r>
            <a:r>
              <a:rPr sz="2800" spc="-20" dirty="0">
                <a:latin typeface="Calibri"/>
                <a:cs typeface="Calibri"/>
              </a:rPr>
              <a:t>any</a:t>
            </a:r>
            <a:r>
              <a:rPr sz="2800" spc="-15" dirty="0">
                <a:latin typeface="Calibri"/>
                <a:cs typeface="Calibri"/>
              </a:rPr>
              <a:t> </a:t>
            </a:r>
            <a:r>
              <a:rPr sz="2800" spc="-10" dirty="0">
                <a:latin typeface="Calibri"/>
                <a:cs typeface="Calibri"/>
              </a:rPr>
              <a:t>other</a:t>
            </a:r>
            <a:r>
              <a:rPr sz="2800" spc="5" dirty="0">
                <a:latin typeface="Calibri"/>
                <a:cs typeface="Calibri"/>
              </a:rPr>
              <a:t> </a:t>
            </a:r>
            <a:r>
              <a:rPr sz="2800" spc="-20" dirty="0">
                <a:latin typeface="Calibri"/>
                <a:cs typeface="Calibri"/>
              </a:rPr>
              <a:t>procedure</a:t>
            </a:r>
            <a:endParaRPr sz="2800">
              <a:latin typeface="Calibri"/>
              <a:cs typeface="Calibri"/>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xfrm>
            <a:off x="5433821" y="6464985"/>
            <a:ext cx="1323340"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US" spc="-5"/>
              <a:t>Prepared</a:t>
            </a:r>
            <a:r>
              <a:rPr lang="en-US" spc="-55"/>
              <a:t> </a:t>
            </a:r>
            <a:r>
              <a:rPr lang="en-US"/>
              <a:t>by</a:t>
            </a:r>
            <a:r>
              <a:rPr lang="en-US" spc="-40"/>
              <a:t> </a:t>
            </a:r>
            <a:r>
              <a:rPr lang="en-US"/>
              <a:t>R</a:t>
            </a:r>
            <a:r>
              <a:rPr lang="en-US" spc="-5"/>
              <a:t> </a:t>
            </a:r>
            <a:r>
              <a:rPr lang="en-US"/>
              <a:t>I</a:t>
            </a:r>
            <a:r>
              <a:rPr lang="en-US" spc="-25"/>
              <a:t> </a:t>
            </a:r>
            <a:r>
              <a:rPr lang="en-US"/>
              <a:t>Minu</a:t>
            </a:r>
            <a:endParaRPr dirty="0"/>
          </a:p>
        </p:txBody>
      </p:sp>
      <p:sp>
        <p:nvSpPr>
          <p:cNvPr id="5" name="object 5"/>
          <p:cNvSpPr txBox="1"/>
          <p:nvPr/>
        </p:nvSpPr>
        <p:spPr>
          <a:xfrm>
            <a:off x="10990833" y="6464985"/>
            <a:ext cx="309880" cy="178435"/>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88888"/>
                </a:solidFill>
                <a:latin typeface="Calibri"/>
                <a:cs typeface="Calibri"/>
              </a:rPr>
              <a:t>121</a:t>
            </a:fld>
            <a:endParaRPr sz="1200">
              <a:latin typeface="Calibri"/>
              <a:cs typeface="Calibri"/>
            </a:endParaRPr>
          </a:p>
        </p:txBody>
      </p:sp>
      <p:sp>
        <p:nvSpPr>
          <p:cNvPr id="2" name="object 2"/>
          <p:cNvSpPr txBox="1">
            <a:spLocks noGrp="1"/>
          </p:cNvSpPr>
          <p:nvPr>
            <p:ph type="title"/>
          </p:nvPr>
        </p:nvSpPr>
        <p:spPr>
          <a:xfrm>
            <a:off x="916939" y="609676"/>
            <a:ext cx="2714625" cy="697230"/>
          </a:xfrm>
          <a:prstGeom prst="rect">
            <a:avLst/>
          </a:prstGeom>
        </p:spPr>
        <p:txBody>
          <a:bodyPr vert="horz" wrap="square" lIns="0" tIns="13335" rIns="0" bIns="0" rtlCol="0">
            <a:spAutoFit/>
          </a:bodyPr>
          <a:lstStyle/>
          <a:p>
            <a:pPr marL="12700">
              <a:lnSpc>
                <a:spcPct val="100000"/>
              </a:lnSpc>
              <a:spcBef>
                <a:spcPts val="105"/>
              </a:spcBef>
            </a:pPr>
            <a:r>
              <a:rPr sz="4400" spc="-30" dirty="0"/>
              <a:t>Access</a:t>
            </a:r>
            <a:r>
              <a:rPr sz="4400" spc="-135" dirty="0"/>
              <a:t> </a:t>
            </a:r>
            <a:r>
              <a:rPr sz="4400" spc="-35" dirty="0"/>
              <a:t>Links</a:t>
            </a:r>
            <a:endParaRPr sz="4400"/>
          </a:p>
        </p:txBody>
      </p:sp>
      <p:sp>
        <p:nvSpPr>
          <p:cNvPr id="3" name="object 3"/>
          <p:cNvSpPr txBox="1"/>
          <p:nvPr/>
        </p:nvSpPr>
        <p:spPr>
          <a:xfrm>
            <a:off x="916939" y="1793189"/>
            <a:ext cx="10005695" cy="3395979"/>
          </a:xfrm>
          <a:prstGeom prst="rect">
            <a:avLst/>
          </a:prstGeom>
        </p:spPr>
        <p:txBody>
          <a:bodyPr vert="horz" wrap="square" lIns="0" tIns="55244" rIns="0" bIns="0" rtlCol="0">
            <a:spAutoFit/>
          </a:bodyPr>
          <a:lstStyle/>
          <a:p>
            <a:pPr marL="241300" marR="208915" indent="-228600">
              <a:lnSpc>
                <a:spcPct val="90000"/>
              </a:lnSpc>
              <a:spcBef>
                <a:spcPts val="434"/>
              </a:spcBef>
              <a:buFont typeface="Arial MT"/>
              <a:buChar char="•"/>
              <a:tabLst>
                <a:tab pos="241300" algn="l"/>
              </a:tabLst>
            </a:pPr>
            <a:r>
              <a:rPr sz="2800" spc="-5" dirty="0">
                <a:latin typeface="Calibri"/>
                <a:cs typeface="Calibri"/>
              </a:rPr>
              <a:t>A</a:t>
            </a:r>
            <a:r>
              <a:rPr sz="2800" spc="15" dirty="0">
                <a:latin typeface="Calibri"/>
                <a:cs typeface="Calibri"/>
              </a:rPr>
              <a:t> </a:t>
            </a:r>
            <a:r>
              <a:rPr sz="2800" spc="-15" dirty="0">
                <a:latin typeface="Calibri"/>
                <a:cs typeface="Calibri"/>
              </a:rPr>
              <a:t>direct</a:t>
            </a:r>
            <a:r>
              <a:rPr sz="2800" spc="25" dirty="0">
                <a:latin typeface="Calibri"/>
                <a:cs typeface="Calibri"/>
              </a:rPr>
              <a:t> </a:t>
            </a:r>
            <a:r>
              <a:rPr sz="2800" spc="-10" dirty="0">
                <a:latin typeface="Calibri"/>
                <a:cs typeface="Calibri"/>
              </a:rPr>
              <a:t>implementation</a:t>
            </a:r>
            <a:r>
              <a:rPr sz="2800" spc="20" dirty="0">
                <a:latin typeface="Calibri"/>
                <a:cs typeface="Calibri"/>
              </a:rPr>
              <a:t> </a:t>
            </a:r>
            <a:r>
              <a:rPr sz="2800" spc="-5" dirty="0">
                <a:latin typeface="Calibri"/>
                <a:cs typeface="Calibri"/>
              </a:rPr>
              <a:t>of</a:t>
            </a:r>
            <a:r>
              <a:rPr sz="2800" spc="10" dirty="0">
                <a:latin typeface="Calibri"/>
                <a:cs typeface="Calibri"/>
              </a:rPr>
              <a:t> </a:t>
            </a:r>
            <a:r>
              <a:rPr sz="2800" spc="-5" dirty="0">
                <a:latin typeface="Calibri"/>
                <a:cs typeface="Calibri"/>
              </a:rPr>
              <a:t>the</a:t>
            </a:r>
            <a:r>
              <a:rPr sz="2800" spc="15" dirty="0">
                <a:latin typeface="Calibri"/>
                <a:cs typeface="Calibri"/>
              </a:rPr>
              <a:t> </a:t>
            </a:r>
            <a:r>
              <a:rPr sz="2800" spc="-5" dirty="0">
                <a:latin typeface="Calibri"/>
                <a:cs typeface="Calibri"/>
              </a:rPr>
              <a:t>normal</a:t>
            </a:r>
            <a:r>
              <a:rPr sz="2800" spc="10" dirty="0">
                <a:latin typeface="Calibri"/>
                <a:cs typeface="Calibri"/>
              </a:rPr>
              <a:t> </a:t>
            </a:r>
            <a:r>
              <a:rPr sz="2800" spc="-20" dirty="0">
                <a:latin typeface="Calibri"/>
                <a:cs typeface="Calibri"/>
              </a:rPr>
              <a:t>static</a:t>
            </a:r>
            <a:r>
              <a:rPr sz="2800" spc="20" dirty="0">
                <a:latin typeface="Calibri"/>
                <a:cs typeface="Calibri"/>
              </a:rPr>
              <a:t> </a:t>
            </a:r>
            <a:r>
              <a:rPr sz="2800" spc="-10" dirty="0">
                <a:latin typeface="Calibri"/>
                <a:cs typeface="Calibri"/>
              </a:rPr>
              <a:t>scope</a:t>
            </a:r>
            <a:r>
              <a:rPr sz="2800" spc="25" dirty="0">
                <a:latin typeface="Calibri"/>
                <a:cs typeface="Calibri"/>
              </a:rPr>
              <a:t> </a:t>
            </a:r>
            <a:r>
              <a:rPr sz="2800" spc="-5" dirty="0">
                <a:latin typeface="Calibri"/>
                <a:cs typeface="Calibri"/>
              </a:rPr>
              <a:t>rule</a:t>
            </a:r>
            <a:r>
              <a:rPr sz="2800" spc="20" dirty="0">
                <a:latin typeface="Calibri"/>
                <a:cs typeface="Calibri"/>
              </a:rPr>
              <a:t> </a:t>
            </a:r>
            <a:r>
              <a:rPr sz="2800" spc="-25" dirty="0">
                <a:latin typeface="Calibri"/>
                <a:cs typeface="Calibri"/>
              </a:rPr>
              <a:t>for</a:t>
            </a:r>
            <a:r>
              <a:rPr sz="2800" dirty="0">
                <a:latin typeface="Calibri"/>
                <a:cs typeface="Calibri"/>
              </a:rPr>
              <a:t> </a:t>
            </a:r>
            <a:r>
              <a:rPr sz="2800" spc="-15" dirty="0">
                <a:latin typeface="Calibri"/>
                <a:cs typeface="Calibri"/>
              </a:rPr>
              <a:t>nested </a:t>
            </a:r>
            <a:r>
              <a:rPr sz="2800" spc="-620" dirty="0">
                <a:latin typeface="Calibri"/>
                <a:cs typeface="Calibri"/>
              </a:rPr>
              <a:t> </a:t>
            </a:r>
            <a:r>
              <a:rPr sz="2800" spc="-10" dirty="0">
                <a:latin typeface="Calibri"/>
                <a:cs typeface="Calibri"/>
              </a:rPr>
              <a:t>functions</a:t>
            </a:r>
            <a:r>
              <a:rPr sz="2800" spc="35" dirty="0">
                <a:latin typeface="Calibri"/>
                <a:cs typeface="Calibri"/>
              </a:rPr>
              <a:t> </a:t>
            </a:r>
            <a:r>
              <a:rPr sz="2800" spc="-5" dirty="0">
                <a:latin typeface="Calibri"/>
                <a:cs typeface="Calibri"/>
              </a:rPr>
              <a:t>is</a:t>
            </a:r>
            <a:r>
              <a:rPr sz="2800" spc="5" dirty="0">
                <a:latin typeface="Calibri"/>
                <a:cs typeface="Calibri"/>
              </a:rPr>
              <a:t> </a:t>
            </a:r>
            <a:r>
              <a:rPr sz="2800" spc="-10" dirty="0">
                <a:latin typeface="Calibri"/>
                <a:cs typeface="Calibri"/>
              </a:rPr>
              <a:t>obtained</a:t>
            </a:r>
            <a:r>
              <a:rPr sz="2800" spc="30" dirty="0">
                <a:latin typeface="Calibri"/>
                <a:cs typeface="Calibri"/>
              </a:rPr>
              <a:t> </a:t>
            </a:r>
            <a:r>
              <a:rPr sz="2800" spc="-15" dirty="0">
                <a:latin typeface="Calibri"/>
                <a:cs typeface="Calibri"/>
              </a:rPr>
              <a:t>by</a:t>
            </a:r>
            <a:r>
              <a:rPr sz="2800" spc="15" dirty="0">
                <a:latin typeface="Calibri"/>
                <a:cs typeface="Calibri"/>
              </a:rPr>
              <a:t> </a:t>
            </a:r>
            <a:r>
              <a:rPr sz="2800" spc="-10" dirty="0">
                <a:latin typeface="Calibri"/>
                <a:cs typeface="Calibri"/>
              </a:rPr>
              <a:t>adding</a:t>
            </a:r>
            <a:r>
              <a:rPr sz="2800" spc="25" dirty="0">
                <a:latin typeface="Calibri"/>
                <a:cs typeface="Calibri"/>
              </a:rPr>
              <a:t> </a:t>
            </a:r>
            <a:r>
              <a:rPr sz="2800" spc="-5" dirty="0">
                <a:latin typeface="Calibri"/>
                <a:cs typeface="Calibri"/>
              </a:rPr>
              <a:t>a</a:t>
            </a:r>
            <a:r>
              <a:rPr sz="2800" dirty="0">
                <a:latin typeface="Calibri"/>
                <a:cs typeface="Calibri"/>
              </a:rPr>
              <a:t> </a:t>
            </a:r>
            <a:r>
              <a:rPr sz="2800" spc="-15" dirty="0">
                <a:latin typeface="Calibri"/>
                <a:cs typeface="Calibri"/>
              </a:rPr>
              <a:t>pointer</a:t>
            </a:r>
            <a:r>
              <a:rPr sz="2800" spc="25" dirty="0">
                <a:latin typeface="Calibri"/>
                <a:cs typeface="Calibri"/>
              </a:rPr>
              <a:t> </a:t>
            </a:r>
            <a:r>
              <a:rPr sz="2800" spc="-10" dirty="0">
                <a:latin typeface="Calibri"/>
                <a:cs typeface="Calibri"/>
              </a:rPr>
              <a:t>called</a:t>
            </a:r>
            <a:r>
              <a:rPr sz="2800" spc="10" dirty="0">
                <a:latin typeface="Calibri"/>
                <a:cs typeface="Calibri"/>
              </a:rPr>
              <a:t> </a:t>
            </a:r>
            <a:r>
              <a:rPr sz="2800" spc="-5" dirty="0">
                <a:latin typeface="Calibri"/>
                <a:cs typeface="Calibri"/>
              </a:rPr>
              <a:t>the</a:t>
            </a:r>
            <a:r>
              <a:rPr sz="2800" spc="25" dirty="0">
                <a:solidFill>
                  <a:srgbClr val="FF0000"/>
                </a:solidFill>
                <a:latin typeface="Calibri"/>
                <a:cs typeface="Calibri"/>
              </a:rPr>
              <a:t> </a:t>
            </a:r>
            <a:r>
              <a:rPr sz="2800" u="heavy" spc="-5" dirty="0">
                <a:solidFill>
                  <a:srgbClr val="FF0000"/>
                </a:solidFill>
                <a:uFill>
                  <a:solidFill>
                    <a:srgbClr val="FF0000"/>
                  </a:solidFill>
                </a:uFill>
                <a:latin typeface="Calibri"/>
                <a:cs typeface="Calibri"/>
              </a:rPr>
              <a:t>access</a:t>
            </a:r>
            <a:r>
              <a:rPr sz="2800" u="heavy" spc="5" dirty="0">
                <a:solidFill>
                  <a:srgbClr val="FF0000"/>
                </a:solidFill>
                <a:uFill>
                  <a:solidFill>
                    <a:srgbClr val="FF0000"/>
                  </a:solidFill>
                </a:uFill>
                <a:latin typeface="Calibri"/>
                <a:cs typeface="Calibri"/>
              </a:rPr>
              <a:t> </a:t>
            </a:r>
            <a:r>
              <a:rPr sz="2800" u="heavy" spc="-10" dirty="0">
                <a:solidFill>
                  <a:srgbClr val="FF0000"/>
                </a:solidFill>
                <a:uFill>
                  <a:solidFill>
                    <a:srgbClr val="FF0000"/>
                  </a:solidFill>
                </a:uFill>
                <a:latin typeface="Calibri"/>
                <a:cs typeface="Calibri"/>
              </a:rPr>
              <a:t>link</a:t>
            </a:r>
            <a:r>
              <a:rPr sz="2800" u="heavy" spc="10" dirty="0">
                <a:solidFill>
                  <a:srgbClr val="FF0000"/>
                </a:solidFill>
                <a:uFill>
                  <a:solidFill>
                    <a:srgbClr val="FF0000"/>
                  </a:solidFill>
                </a:uFill>
                <a:latin typeface="Calibri"/>
                <a:cs typeface="Calibri"/>
              </a:rPr>
              <a:t> </a:t>
            </a:r>
            <a:r>
              <a:rPr sz="2800" spc="-20" dirty="0">
                <a:latin typeface="Calibri"/>
                <a:cs typeface="Calibri"/>
              </a:rPr>
              <a:t>to </a:t>
            </a:r>
            <a:r>
              <a:rPr sz="2800" spc="-15" dirty="0">
                <a:latin typeface="Calibri"/>
                <a:cs typeface="Calibri"/>
              </a:rPr>
              <a:t> </a:t>
            </a:r>
            <a:r>
              <a:rPr sz="2800" spc="-5" dirty="0">
                <a:latin typeface="Calibri"/>
                <a:cs typeface="Calibri"/>
              </a:rPr>
              <a:t>each</a:t>
            </a:r>
            <a:r>
              <a:rPr sz="2800" spc="5" dirty="0">
                <a:latin typeface="Calibri"/>
                <a:cs typeface="Calibri"/>
              </a:rPr>
              <a:t> </a:t>
            </a:r>
            <a:r>
              <a:rPr sz="2800" spc="-10" dirty="0">
                <a:latin typeface="Calibri"/>
                <a:cs typeface="Calibri"/>
              </a:rPr>
              <a:t>activation</a:t>
            </a:r>
            <a:r>
              <a:rPr sz="2800" spc="-5" dirty="0">
                <a:latin typeface="Calibri"/>
                <a:cs typeface="Calibri"/>
              </a:rPr>
              <a:t> </a:t>
            </a:r>
            <a:r>
              <a:rPr sz="2800" spc="-25" dirty="0">
                <a:latin typeface="Calibri"/>
                <a:cs typeface="Calibri"/>
              </a:rPr>
              <a:t>record.</a:t>
            </a:r>
            <a:endParaRPr sz="2800">
              <a:latin typeface="Calibri"/>
              <a:cs typeface="Calibri"/>
            </a:endParaRPr>
          </a:p>
          <a:p>
            <a:pPr marL="241300" marR="5080" indent="-228600">
              <a:lnSpc>
                <a:spcPct val="90000"/>
              </a:lnSpc>
              <a:spcBef>
                <a:spcPts val="1005"/>
              </a:spcBef>
              <a:buFont typeface="Arial MT"/>
              <a:buChar char="•"/>
              <a:tabLst>
                <a:tab pos="321945" algn="l"/>
                <a:tab pos="322580" algn="l"/>
              </a:tabLst>
            </a:pPr>
            <a:r>
              <a:rPr dirty="0"/>
              <a:t>	</a:t>
            </a:r>
            <a:r>
              <a:rPr sz="2800" spc="-5" dirty="0">
                <a:latin typeface="Calibri"/>
                <a:cs typeface="Calibri"/>
              </a:rPr>
              <a:t>If </a:t>
            </a:r>
            <a:r>
              <a:rPr sz="2800" spc="-20" dirty="0">
                <a:latin typeface="Calibri"/>
                <a:cs typeface="Calibri"/>
              </a:rPr>
              <a:t>procedure</a:t>
            </a:r>
            <a:r>
              <a:rPr sz="2800" spc="45" dirty="0">
                <a:latin typeface="Calibri"/>
                <a:cs typeface="Calibri"/>
              </a:rPr>
              <a:t> </a:t>
            </a:r>
            <a:r>
              <a:rPr sz="2800" spc="-5" dirty="0">
                <a:latin typeface="Calibri"/>
                <a:cs typeface="Calibri"/>
              </a:rPr>
              <a:t>p</a:t>
            </a:r>
            <a:r>
              <a:rPr sz="2800" spc="10" dirty="0">
                <a:latin typeface="Calibri"/>
                <a:cs typeface="Calibri"/>
              </a:rPr>
              <a:t> </a:t>
            </a:r>
            <a:r>
              <a:rPr sz="2800" spc="-5" dirty="0">
                <a:latin typeface="Calibri"/>
                <a:cs typeface="Calibri"/>
              </a:rPr>
              <a:t>is</a:t>
            </a:r>
            <a:r>
              <a:rPr sz="2800" dirty="0">
                <a:latin typeface="Calibri"/>
                <a:cs typeface="Calibri"/>
              </a:rPr>
              <a:t> </a:t>
            </a:r>
            <a:r>
              <a:rPr sz="2800" spc="-20" dirty="0">
                <a:latin typeface="Calibri"/>
                <a:cs typeface="Calibri"/>
              </a:rPr>
              <a:t>nested</a:t>
            </a:r>
            <a:r>
              <a:rPr sz="2800" spc="20" dirty="0">
                <a:latin typeface="Calibri"/>
                <a:cs typeface="Calibri"/>
              </a:rPr>
              <a:t> </a:t>
            </a:r>
            <a:r>
              <a:rPr sz="2800" spc="-10" dirty="0">
                <a:latin typeface="Calibri"/>
                <a:cs typeface="Calibri"/>
              </a:rPr>
              <a:t>immediately</a:t>
            </a:r>
            <a:r>
              <a:rPr sz="2800" spc="5" dirty="0">
                <a:latin typeface="Calibri"/>
                <a:cs typeface="Calibri"/>
              </a:rPr>
              <a:t> </a:t>
            </a:r>
            <a:r>
              <a:rPr sz="2800" spc="-10" dirty="0">
                <a:latin typeface="Calibri"/>
                <a:cs typeface="Calibri"/>
              </a:rPr>
              <a:t>within</a:t>
            </a:r>
            <a:r>
              <a:rPr sz="2800" spc="20" dirty="0">
                <a:latin typeface="Calibri"/>
                <a:cs typeface="Calibri"/>
              </a:rPr>
              <a:t> </a:t>
            </a:r>
            <a:r>
              <a:rPr sz="2800" spc="-20" dirty="0">
                <a:latin typeface="Calibri"/>
                <a:cs typeface="Calibri"/>
              </a:rPr>
              <a:t>procedure</a:t>
            </a:r>
            <a:r>
              <a:rPr sz="2800" spc="20" dirty="0">
                <a:latin typeface="Calibri"/>
                <a:cs typeface="Calibri"/>
              </a:rPr>
              <a:t> </a:t>
            </a:r>
            <a:r>
              <a:rPr sz="2800" spc="-5" dirty="0">
                <a:latin typeface="Calibri"/>
                <a:cs typeface="Calibri"/>
              </a:rPr>
              <a:t>q</a:t>
            </a:r>
            <a:r>
              <a:rPr sz="2800" spc="10" dirty="0">
                <a:latin typeface="Calibri"/>
                <a:cs typeface="Calibri"/>
              </a:rPr>
              <a:t> </a:t>
            </a:r>
            <a:r>
              <a:rPr sz="2800" spc="-5" dirty="0">
                <a:latin typeface="Calibri"/>
                <a:cs typeface="Calibri"/>
              </a:rPr>
              <a:t>in</a:t>
            </a:r>
            <a:r>
              <a:rPr sz="2800" spc="15" dirty="0">
                <a:latin typeface="Calibri"/>
                <a:cs typeface="Calibri"/>
              </a:rPr>
              <a:t> </a:t>
            </a:r>
            <a:r>
              <a:rPr sz="2800" spc="-5" dirty="0">
                <a:latin typeface="Calibri"/>
                <a:cs typeface="Calibri"/>
              </a:rPr>
              <a:t>the </a:t>
            </a:r>
            <a:r>
              <a:rPr sz="2800" dirty="0">
                <a:latin typeface="Calibri"/>
                <a:cs typeface="Calibri"/>
              </a:rPr>
              <a:t> </a:t>
            </a:r>
            <a:r>
              <a:rPr sz="2800" spc="-15" dirty="0">
                <a:latin typeface="Calibri"/>
                <a:cs typeface="Calibri"/>
              </a:rPr>
              <a:t>source</a:t>
            </a:r>
            <a:r>
              <a:rPr sz="2800" spc="20" dirty="0">
                <a:latin typeface="Calibri"/>
                <a:cs typeface="Calibri"/>
              </a:rPr>
              <a:t> </a:t>
            </a:r>
            <a:r>
              <a:rPr sz="2800" spc="-10" dirty="0">
                <a:latin typeface="Calibri"/>
                <a:cs typeface="Calibri"/>
              </a:rPr>
              <a:t>code,</a:t>
            </a:r>
            <a:r>
              <a:rPr sz="2800" spc="10" dirty="0">
                <a:latin typeface="Calibri"/>
                <a:cs typeface="Calibri"/>
              </a:rPr>
              <a:t> </a:t>
            </a:r>
            <a:r>
              <a:rPr sz="2800" spc="-5" dirty="0">
                <a:latin typeface="Calibri"/>
                <a:cs typeface="Calibri"/>
              </a:rPr>
              <a:t>then</a:t>
            </a:r>
            <a:r>
              <a:rPr sz="2800" spc="15" dirty="0">
                <a:latin typeface="Calibri"/>
                <a:cs typeface="Calibri"/>
              </a:rPr>
              <a:t> </a:t>
            </a:r>
            <a:r>
              <a:rPr sz="2800" spc="-5" dirty="0">
                <a:latin typeface="Calibri"/>
                <a:cs typeface="Calibri"/>
              </a:rPr>
              <a:t>the</a:t>
            </a:r>
            <a:r>
              <a:rPr sz="2800" spc="15" dirty="0">
                <a:latin typeface="Calibri"/>
                <a:cs typeface="Calibri"/>
              </a:rPr>
              <a:t> </a:t>
            </a:r>
            <a:r>
              <a:rPr sz="2800" spc="-5" dirty="0">
                <a:latin typeface="Calibri"/>
                <a:cs typeface="Calibri"/>
              </a:rPr>
              <a:t>access</a:t>
            </a:r>
            <a:r>
              <a:rPr sz="2800" dirty="0">
                <a:latin typeface="Calibri"/>
                <a:cs typeface="Calibri"/>
              </a:rPr>
              <a:t> </a:t>
            </a:r>
            <a:r>
              <a:rPr sz="2800" spc="-5" dirty="0">
                <a:latin typeface="Calibri"/>
                <a:cs typeface="Calibri"/>
              </a:rPr>
              <a:t>link</a:t>
            </a:r>
            <a:r>
              <a:rPr sz="2800" spc="25" dirty="0">
                <a:latin typeface="Calibri"/>
                <a:cs typeface="Calibri"/>
              </a:rPr>
              <a:t> </a:t>
            </a:r>
            <a:r>
              <a:rPr sz="2800" spc="-5" dirty="0">
                <a:latin typeface="Calibri"/>
                <a:cs typeface="Calibri"/>
              </a:rPr>
              <a:t>in</a:t>
            </a:r>
            <a:r>
              <a:rPr sz="2800" spc="5" dirty="0">
                <a:latin typeface="Calibri"/>
                <a:cs typeface="Calibri"/>
              </a:rPr>
              <a:t> </a:t>
            </a:r>
            <a:r>
              <a:rPr sz="2800" spc="-20" dirty="0">
                <a:latin typeface="Calibri"/>
                <a:cs typeface="Calibri"/>
              </a:rPr>
              <a:t>any</a:t>
            </a:r>
            <a:r>
              <a:rPr sz="2800" spc="5" dirty="0">
                <a:latin typeface="Calibri"/>
                <a:cs typeface="Calibri"/>
              </a:rPr>
              <a:t> </a:t>
            </a:r>
            <a:r>
              <a:rPr sz="2800" spc="-10" dirty="0">
                <a:latin typeface="Calibri"/>
                <a:cs typeface="Calibri"/>
              </a:rPr>
              <a:t>activation </a:t>
            </a:r>
            <a:r>
              <a:rPr sz="2800" spc="-5" dirty="0">
                <a:latin typeface="Calibri"/>
                <a:cs typeface="Calibri"/>
              </a:rPr>
              <a:t>of</a:t>
            </a:r>
            <a:r>
              <a:rPr sz="2800" spc="10" dirty="0">
                <a:latin typeface="Calibri"/>
                <a:cs typeface="Calibri"/>
              </a:rPr>
              <a:t> </a:t>
            </a:r>
            <a:r>
              <a:rPr sz="2800" spc="-5" dirty="0">
                <a:latin typeface="Calibri"/>
                <a:cs typeface="Calibri"/>
              </a:rPr>
              <a:t>p</a:t>
            </a:r>
            <a:r>
              <a:rPr sz="2800" spc="5" dirty="0">
                <a:latin typeface="Calibri"/>
                <a:cs typeface="Calibri"/>
              </a:rPr>
              <a:t> </a:t>
            </a:r>
            <a:r>
              <a:rPr sz="2800" spc="-10" dirty="0">
                <a:latin typeface="Calibri"/>
                <a:cs typeface="Calibri"/>
              </a:rPr>
              <a:t>points</a:t>
            </a:r>
            <a:r>
              <a:rPr sz="2800" spc="40" dirty="0">
                <a:latin typeface="Calibri"/>
                <a:cs typeface="Calibri"/>
              </a:rPr>
              <a:t> </a:t>
            </a:r>
            <a:r>
              <a:rPr sz="2800" spc="-20" dirty="0">
                <a:latin typeface="Calibri"/>
                <a:cs typeface="Calibri"/>
              </a:rPr>
              <a:t>to</a:t>
            </a:r>
            <a:r>
              <a:rPr sz="2800" dirty="0">
                <a:latin typeface="Calibri"/>
                <a:cs typeface="Calibri"/>
              </a:rPr>
              <a:t> </a:t>
            </a:r>
            <a:r>
              <a:rPr sz="2800" spc="-10" dirty="0">
                <a:latin typeface="Calibri"/>
                <a:cs typeface="Calibri"/>
              </a:rPr>
              <a:t>the </a:t>
            </a:r>
            <a:r>
              <a:rPr sz="2800" spc="-620" dirty="0">
                <a:latin typeface="Calibri"/>
                <a:cs typeface="Calibri"/>
              </a:rPr>
              <a:t> </a:t>
            </a:r>
            <a:r>
              <a:rPr sz="2800" spc="-15" dirty="0">
                <a:latin typeface="Calibri"/>
                <a:cs typeface="Calibri"/>
              </a:rPr>
              <a:t>most</a:t>
            </a:r>
            <a:r>
              <a:rPr sz="2800" spc="20" dirty="0">
                <a:latin typeface="Calibri"/>
                <a:cs typeface="Calibri"/>
              </a:rPr>
              <a:t> </a:t>
            </a:r>
            <a:r>
              <a:rPr sz="2800" spc="-15" dirty="0">
                <a:latin typeface="Calibri"/>
                <a:cs typeface="Calibri"/>
              </a:rPr>
              <a:t>recent</a:t>
            </a:r>
            <a:r>
              <a:rPr sz="2800" spc="-5" dirty="0">
                <a:latin typeface="Calibri"/>
                <a:cs typeface="Calibri"/>
              </a:rPr>
              <a:t> </a:t>
            </a:r>
            <a:r>
              <a:rPr sz="2800" spc="-10" dirty="0">
                <a:latin typeface="Calibri"/>
                <a:cs typeface="Calibri"/>
              </a:rPr>
              <a:t>activation</a:t>
            </a:r>
            <a:r>
              <a:rPr sz="2800" spc="-5" dirty="0">
                <a:latin typeface="Calibri"/>
                <a:cs typeface="Calibri"/>
              </a:rPr>
              <a:t> </a:t>
            </a:r>
            <a:r>
              <a:rPr sz="2800" dirty="0">
                <a:latin typeface="Calibri"/>
                <a:cs typeface="Calibri"/>
              </a:rPr>
              <a:t>of</a:t>
            </a:r>
            <a:r>
              <a:rPr sz="2800" spc="-5" dirty="0">
                <a:latin typeface="Calibri"/>
                <a:cs typeface="Calibri"/>
              </a:rPr>
              <a:t> </a:t>
            </a:r>
            <a:r>
              <a:rPr sz="2800" spc="-10" dirty="0">
                <a:latin typeface="Calibri"/>
                <a:cs typeface="Calibri"/>
              </a:rPr>
              <a:t>q.</a:t>
            </a:r>
            <a:endParaRPr sz="2800">
              <a:latin typeface="Calibri"/>
              <a:cs typeface="Calibri"/>
            </a:endParaRPr>
          </a:p>
          <a:p>
            <a:pPr marL="241300" marR="189230" indent="-228600">
              <a:lnSpc>
                <a:spcPts val="3030"/>
              </a:lnSpc>
              <a:spcBef>
                <a:spcPts val="1035"/>
              </a:spcBef>
              <a:buFont typeface="Arial MT"/>
              <a:buChar char="•"/>
              <a:tabLst>
                <a:tab pos="241300" algn="l"/>
              </a:tabLst>
            </a:pPr>
            <a:r>
              <a:rPr sz="2800" spc="-10" dirty="0">
                <a:latin typeface="Calibri"/>
                <a:cs typeface="Calibri"/>
              </a:rPr>
              <a:t>Note</a:t>
            </a:r>
            <a:r>
              <a:rPr sz="2800" dirty="0">
                <a:latin typeface="Calibri"/>
                <a:cs typeface="Calibri"/>
              </a:rPr>
              <a:t> </a:t>
            </a:r>
            <a:r>
              <a:rPr sz="2800" spc="-5" dirty="0">
                <a:latin typeface="Calibri"/>
                <a:cs typeface="Calibri"/>
              </a:rPr>
              <a:t>that</a:t>
            </a:r>
            <a:r>
              <a:rPr sz="2800" spc="20" dirty="0">
                <a:latin typeface="Calibri"/>
                <a:cs typeface="Calibri"/>
              </a:rPr>
              <a:t> </a:t>
            </a:r>
            <a:r>
              <a:rPr sz="2800" spc="-5" dirty="0">
                <a:latin typeface="Calibri"/>
                <a:cs typeface="Calibri"/>
              </a:rPr>
              <a:t>the</a:t>
            </a:r>
            <a:r>
              <a:rPr sz="2800" spc="15" dirty="0">
                <a:latin typeface="Calibri"/>
                <a:cs typeface="Calibri"/>
              </a:rPr>
              <a:t> </a:t>
            </a:r>
            <a:r>
              <a:rPr sz="2800" spc="-10" dirty="0">
                <a:latin typeface="Calibri"/>
                <a:cs typeface="Calibri"/>
              </a:rPr>
              <a:t>nesting</a:t>
            </a:r>
            <a:r>
              <a:rPr sz="2800" spc="25" dirty="0">
                <a:latin typeface="Calibri"/>
                <a:cs typeface="Calibri"/>
              </a:rPr>
              <a:t> </a:t>
            </a:r>
            <a:r>
              <a:rPr sz="2800" spc="-10" dirty="0">
                <a:latin typeface="Calibri"/>
                <a:cs typeface="Calibri"/>
              </a:rPr>
              <a:t>depth</a:t>
            </a:r>
            <a:r>
              <a:rPr sz="2800" spc="35" dirty="0">
                <a:latin typeface="Calibri"/>
                <a:cs typeface="Calibri"/>
              </a:rPr>
              <a:t> </a:t>
            </a:r>
            <a:r>
              <a:rPr sz="2800" spc="-5" dirty="0">
                <a:latin typeface="Calibri"/>
                <a:cs typeface="Calibri"/>
              </a:rPr>
              <a:t>of</a:t>
            </a:r>
            <a:r>
              <a:rPr sz="2800" dirty="0">
                <a:latin typeface="Calibri"/>
                <a:cs typeface="Calibri"/>
              </a:rPr>
              <a:t> </a:t>
            </a:r>
            <a:r>
              <a:rPr sz="2800" spc="-5" dirty="0">
                <a:latin typeface="Calibri"/>
                <a:cs typeface="Calibri"/>
              </a:rPr>
              <a:t>q</a:t>
            </a:r>
            <a:r>
              <a:rPr sz="2800" spc="10" dirty="0">
                <a:latin typeface="Calibri"/>
                <a:cs typeface="Calibri"/>
              </a:rPr>
              <a:t> </a:t>
            </a:r>
            <a:r>
              <a:rPr sz="2800" spc="-15" dirty="0">
                <a:latin typeface="Calibri"/>
                <a:cs typeface="Calibri"/>
              </a:rPr>
              <a:t>must</a:t>
            </a:r>
            <a:r>
              <a:rPr sz="2800" spc="40" dirty="0">
                <a:latin typeface="Calibri"/>
                <a:cs typeface="Calibri"/>
              </a:rPr>
              <a:t> </a:t>
            </a:r>
            <a:r>
              <a:rPr sz="2800" spc="-5" dirty="0">
                <a:latin typeface="Calibri"/>
                <a:cs typeface="Calibri"/>
              </a:rPr>
              <a:t>be</a:t>
            </a:r>
            <a:r>
              <a:rPr sz="2800" spc="15" dirty="0">
                <a:latin typeface="Calibri"/>
                <a:cs typeface="Calibri"/>
              </a:rPr>
              <a:t> </a:t>
            </a:r>
            <a:r>
              <a:rPr sz="2800" spc="-15" dirty="0">
                <a:latin typeface="Calibri"/>
                <a:cs typeface="Calibri"/>
              </a:rPr>
              <a:t>exactly</a:t>
            </a:r>
            <a:r>
              <a:rPr sz="2800" spc="-10" dirty="0">
                <a:latin typeface="Calibri"/>
                <a:cs typeface="Calibri"/>
              </a:rPr>
              <a:t> </a:t>
            </a:r>
            <a:r>
              <a:rPr sz="2800" spc="-5" dirty="0">
                <a:latin typeface="Calibri"/>
                <a:cs typeface="Calibri"/>
              </a:rPr>
              <a:t>one</a:t>
            </a:r>
            <a:r>
              <a:rPr sz="2800" dirty="0">
                <a:latin typeface="Calibri"/>
                <a:cs typeface="Calibri"/>
              </a:rPr>
              <a:t> </a:t>
            </a:r>
            <a:r>
              <a:rPr sz="2800" spc="-5" dirty="0">
                <a:latin typeface="Calibri"/>
                <a:cs typeface="Calibri"/>
              </a:rPr>
              <a:t>less</a:t>
            </a:r>
            <a:r>
              <a:rPr sz="2800" spc="35" dirty="0">
                <a:latin typeface="Calibri"/>
                <a:cs typeface="Calibri"/>
              </a:rPr>
              <a:t> </a:t>
            </a:r>
            <a:r>
              <a:rPr sz="2800" spc="-5" dirty="0">
                <a:latin typeface="Calibri"/>
                <a:cs typeface="Calibri"/>
              </a:rPr>
              <a:t>than</a:t>
            </a:r>
            <a:r>
              <a:rPr sz="2800" spc="20" dirty="0">
                <a:latin typeface="Calibri"/>
                <a:cs typeface="Calibri"/>
              </a:rPr>
              <a:t> </a:t>
            </a:r>
            <a:r>
              <a:rPr sz="2800" spc="-5" dirty="0">
                <a:latin typeface="Calibri"/>
                <a:cs typeface="Calibri"/>
              </a:rPr>
              <a:t>the </a:t>
            </a:r>
            <a:r>
              <a:rPr sz="2800" spc="-620" dirty="0">
                <a:latin typeface="Calibri"/>
                <a:cs typeface="Calibri"/>
              </a:rPr>
              <a:t> </a:t>
            </a:r>
            <a:r>
              <a:rPr sz="2800" spc="-10" dirty="0">
                <a:latin typeface="Calibri"/>
                <a:cs typeface="Calibri"/>
              </a:rPr>
              <a:t>nesting</a:t>
            </a:r>
            <a:r>
              <a:rPr sz="2800" spc="10" dirty="0">
                <a:latin typeface="Calibri"/>
                <a:cs typeface="Calibri"/>
              </a:rPr>
              <a:t> </a:t>
            </a:r>
            <a:r>
              <a:rPr sz="2800" spc="-10" dirty="0">
                <a:latin typeface="Calibri"/>
                <a:cs typeface="Calibri"/>
              </a:rPr>
              <a:t>depth</a:t>
            </a:r>
            <a:r>
              <a:rPr sz="2800" spc="30" dirty="0">
                <a:latin typeface="Calibri"/>
                <a:cs typeface="Calibri"/>
              </a:rPr>
              <a:t> </a:t>
            </a:r>
            <a:r>
              <a:rPr sz="2800" spc="-5" dirty="0">
                <a:latin typeface="Calibri"/>
                <a:cs typeface="Calibri"/>
              </a:rPr>
              <a:t>of</a:t>
            </a:r>
            <a:r>
              <a:rPr sz="2800" spc="5" dirty="0">
                <a:latin typeface="Calibri"/>
                <a:cs typeface="Calibri"/>
              </a:rPr>
              <a:t> </a:t>
            </a:r>
            <a:r>
              <a:rPr sz="2800" spc="-10" dirty="0">
                <a:latin typeface="Calibri"/>
                <a:cs typeface="Calibri"/>
              </a:rPr>
              <a:t>p.</a:t>
            </a:r>
            <a:endParaRPr sz="2800">
              <a:latin typeface="Calibri"/>
              <a:cs typeface="Calibri"/>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xfrm>
            <a:off x="5433821" y="6464985"/>
            <a:ext cx="1323340"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US" spc="-5"/>
              <a:t>Prepared</a:t>
            </a:r>
            <a:r>
              <a:rPr lang="en-US" spc="-55"/>
              <a:t> </a:t>
            </a:r>
            <a:r>
              <a:rPr lang="en-US"/>
              <a:t>by</a:t>
            </a:r>
            <a:r>
              <a:rPr lang="en-US" spc="-40"/>
              <a:t> </a:t>
            </a:r>
            <a:r>
              <a:rPr lang="en-US"/>
              <a:t>R</a:t>
            </a:r>
            <a:r>
              <a:rPr lang="en-US" spc="-5"/>
              <a:t> </a:t>
            </a:r>
            <a:r>
              <a:rPr lang="en-US"/>
              <a:t>I</a:t>
            </a:r>
            <a:r>
              <a:rPr lang="en-US" spc="-25"/>
              <a:t> </a:t>
            </a:r>
            <a:r>
              <a:rPr lang="en-US"/>
              <a:t>Minu</a:t>
            </a:r>
            <a:endParaRPr dirty="0"/>
          </a:p>
        </p:txBody>
      </p:sp>
      <p:sp>
        <p:nvSpPr>
          <p:cNvPr id="5" name="object 5"/>
          <p:cNvSpPr txBox="1"/>
          <p:nvPr/>
        </p:nvSpPr>
        <p:spPr>
          <a:xfrm>
            <a:off x="10990833" y="6464985"/>
            <a:ext cx="309880" cy="178435"/>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88888"/>
                </a:solidFill>
                <a:latin typeface="Calibri"/>
                <a:cs typeface="Calibri"/>
              </a:rPr>
              <a:t>122</a:t>
            </a:fld>
            <a:endParaRPr sz="1200">
              <a:latin typeface="Calibri"/>
              <a:cs typeface="Calibri"/>
            </a:endParaRPr>
          </a:p>
        </p:txBody>
      </p:sp>
      <p:sp>
        <p:nvSpPr>
          <p:cNvPr id="2" name="object 2"/>
          <p:cNvSpPr txBox="1">
            <a:spLocks noGrp="1"/>
          </p:cNvSpPr>
          <p:nvPr>
            <p:ph type="title"/>
          </p:nvPr>
        </p:nvSpPr>
        <p:spPr>
          <a:xfrm>
            <a:off x="916939" y="609676"/>
            <a:ext cx="2714625" cy="697230"/>
          </a:xfrm>
          <a:prstGeom prst="rect">
            <a:avLst/>
          </a:prstGeom>
        </p:spPr>
        <p:txBody>
          <a:bodyPr vert="horz" wrap="square" lIns="0" tIns="13335" rIns="0" bIns="0" rtlCol="0">
            <a:spAutoFit/>
          </a:bodyPr>
          <a:lstStyle/>
          <a:p>
            <a:pPr marL="12700">
              <a:lnSpc>
                <a:spcPct val="100000"/>
              </a:lnSpc>
              <a:spcBef>
                <a:spcPts val="105"/>
              </a:spcBef>
            </a:pPr>
            <a:r>
              <a:rPr sz="4400" spc="-30" dirty="0"/>
              <a:t>Access</a:t>
            </a:r>
            <a:r>
              <a:rPr sz="4400" spc="-135" dirty="0"/>
              <a:t> </a:t>
            </a:r>
            <a:r>
              <a:rPr sz="4400" spc="-35" dirty="0"/>
              <a:t>Links</a:t>
            </a:r>
            <a:endParaRPr sz="4400"/>
          </a:p>
        </p:txBody>
      </p:sp>
      <p:sp>
        <p:nvSpPr>
          <p:cNvPr id="3" name="object 3"/>
          <p:cNvSpPr txBox="1"/>
          <p:nvPr/>
        </p:nvSpPr>
        <p:spPr>
          <a:xfrm>
            <a:off x="891539" y="1793189"/>
            <a:ext cx="10312400" cy="3130550"/>
          </a:xfrm>
          <a:prstGeom prst="rect">
            <a:avLst/>
          </a:prstGeom>
        </p:spPr>
        <p:txBody>
          <a:bodyPr vert="horz" wrap="square" lIns="0" tIns="33019" rIns="0" bIns="0" rtlCol="0">
            <a:spAutoFit/>
          </a:bodyPr>
          <a:lstStyle/>
          <a:p>
            <a:pPr marL="266700" marR="34925" indent="-228600">
              <a:lnSpc>
                <a:spcPct val="95200"/>
              </a:lnSpc>
              <a:spcBef>
                <a:spcPts val="259"/>
              </a:spcBef>
              <a:buFont typeface="Arial MT"/>
              <a:buChar char="•"/>
              <a:tabLst>
                <a:tab pos="266700" algn="l"/>
              </a:tabLst>
            </a:pPr>
            <a:r>
              <a:rPr sz="2800" spc="-10" dirty="0">
                <a:latin typeface="Calibri"/>
                <a:cs typeface="Calibri"/>
              </a:rPr>
              <a:t>Suppose</a:t>
            </a:r>
            <a:r>
              <a:rPr sz="2800" spc="30" dirty="0">
                <a:latin typeface="Calibri"/>
                <a:cs typeface="Calibri"/>
              </a:rPr>
              <a:t> </a:t>
            </a:r>
            <a:r>
              <a:rPr sz="2800" spc="-10" dirty="0">
                <a:latin typeface="Calibri"/>
                <a:cs typeface="Calibri"/>
              </a:rPr>
              <a:t>that</a:t>
            </a:r>
            <a:r>
              <a:rPr sz="2800" spc="20" dirty="0">
                <a:latin typeface="Calibri"/>
                <a:cs typeface="Calibri"/>
              </a:rPr>
              <a:t> </a:t>
            </a:r>
            <a:r>
              <a:rPr sz="2800" spc="-5" dirty="0">
                <a:latin typeface="Calibri"/>
                <a:cs typeface="Calibri"/>
              </a:rPr>
              <a:t>the</a:t>
            </a:r>
            <a:r>
              <a:rPr sz="2800" spc="15" dirty="0">
                <a:latin typeface="Calibri"/>
                <a:cs typeface="Calibri"/>
              </a:rPr>
              <a:t> </a:t>
            </a:r>
            <a:r>
              <a:rPr sz="2800" spc="-15" dirty="0">
                <a:latin typeface="Calibri"/>
                <a:cs typeface="Calibri"/>
              </a:rPr>
              <a:t>procedure</a:t>
            </a:r>
            <a:r>
              <a:rPr sz="2800" spc="30" dirty="0">
                <a:latin typeface="Calibri"/>
                <a:cs typeface="Calibri"/>
              </a:rPr>
              <a:t> </a:t>
            </a:r>
            <a:r>
              <a:rPr sz="2800" spc="-5" dirty="0">
                <a:latin typeface="Calibri"/>
                <a:cs typeface="Calibri"/>
              </a:rPr>
              <a:t>p</a:t>
            </a:r>
            <a:r>
              <a:rPr sz="2800" spc="10" dirty="0">
                <a:latin typeface="Calibri"/>
                <a:cs typeface="Calibri"/>
              </a:rPr>
              <a:t> </a:t>
            </a:r>
            <a:r>
              <a:rPr sz="2800" spc="-15" dirty="0">
                <a:latin typeface="Calibri"/>
                <a:cs typeface="Calibri"/>
              </a:rPr>
              <a:t>at</a:t>
            </a:r>
            <a:r>
              <a:rPr sz="2800" spc="-5" dirty="0">
                <a:latin typeface="Calibri"/>
                <a:cs typeface="Calibri"/>
              </a:rPr>
              <a:t> the</a:t>
            </a:r>
            <a:r>
              <a:rPr sz="2800" spc="25" dirty="0">
                <a:latin typeface="Calibri"/>
                <a:cs typeface="Calibri"/>
              </a:rPr>
              <a:t> </a:t>
            </a:r>
            <a:r>
              <a:rPr sz="2800" spc="-15" dirty="0">
                <a:latin typeface="Calibri"/>
                <a:cs typeface="Calibri"/>
              </a:rPr>
              <a:t>top</a:t>
            </a:r>
            <a:r>
              <a:rPr sz="2800" spc="15" dirty="0">
                <a:latin typeface="Calibri"/>
                <a:cs typeface="Calibri"/>
              </a:rPr>
              <a:t> </a:t>
            </a:r>
            <a:r>
              <a:rPr sz="2800" spc="-5" dirty="0">
                <a:latin typeface="Calibri"/>
                <a:cs typeface="Calibri"/>
              </a:rPr>
              <a:t>of</a:t>
            </a:r>
            <a:r>
              <a:rPr sz="2800" dirty="0">
                <a:latin typeface="Calibri"/>
                <a:cs typeface="Calibri"/>
              </a:rPr>
              <a:t> </a:t>
            </a:r>
            <a:r>
              <a:rPr sz="2800" spc="-5" dirty="0">
                <a:latin typeface="Calibri"/>
                <a:cs typeface="Calibri"/>
              </a:rPr>
              <a:t>the</a:t>
            </a:r>
            <a:r>
              <a:rPr sz="2800" spc="10" dirty="0">
                <a:latin typeface="Calibri"/>
                <a:cs typeface="Calibri"/>
              </a:rPr>
              <a:t> </a:t>
            </a:r>
            <a:r>
              <a:rPr sz="2800" spc="-15" dirty="0">
                <a:latin typeface="Calibri"/>
                <a:cs typeface="Calibri"/>
              </a:rPr>
              <a:t>stack</a:t>
            </a:r>
            <a:r>
              <a:rPr sz="2800" spc="20" dirty="0">
                <a:latin typeface="Calibri"/>
                <a:cs typeface="Calibri"/>
              </a:rPr>
              <a:t> </a:t>
            </a:r>
            <a:r>
              <a:rPr sz="2800" spc="-5" dirty="0">
                <a:latin typeface="Calibri"/>
                <a:cs typeface="Calibri"/>
              </a:rPr>
              <a:t>is</a:t>
            </a:r>
            <a:r>
              <a:rPr sz="2800" spc="15" dirty="0">
                <a:latin typeface="Calibri"/>
                <a:cs typeface="Calibri"/>
              </a:rPr>
              <a:t> </a:t>
            </a:r>
            <a:r>
              <a:rPr sz="2800" spc="-15" dirty="0">
                <a:latin typeface="Calibri"/>
                <a:cs typeface="Calibri"/>
              </a:rPr>
              <a:t>at</a:t>
            </a:r>
            <a:r>
              <a:rPr sz="2800" dirty="0">
                <a:latin typeface="Calibri"/>
                <a:cs typeface="Calibri"/>
              </a:rPr>
              <a:t> </a:t>
            </a:r>
            <a:r>
              <a:rPr sz="2800" spc="-10" dirty="0">
                <a:latin typeface="Calibri"/>
                <a:cs typeface="Calibri"/>
              </a:rPr>
              <a:t>nesting </a:t>
            </a:r>
            <a:r>
              <a:rPr sz="2800" spc="-5" dirty="0">
                <a:latin typeface="Calibri"/>
                <a:cs typeface="Calibri"/>
              </a:rPr>
              <a:t> </a:t>
            </a:r>
            <a:r>
              <a:rPr sz="2800" spc="-10" dirty="0">
                <a:latin typeface="Calibri"/>
                <a:cs typeface="Calibri"/>
              </a:rPr>
              <a:t>depth </a:t>
            </a:r>
            <a:r>
              <a:rPr sz="2800" spc="65" dirty="0">
                <a:latin typeface="Cambria Math"/>
                <a:cs typeface="Cambria Math"/>
              </a:rPr>
              <a:t>𝑛</a:t>
            </a:r>
            <a:r>
              <a:rPr sz="3075" spc="97" baseline="-16260" dirty="0">
                <a:latin typeface="Cambria Math"/>
                <a:cs typeface="Cambria Math"/>
              </a:rPr>
              <a:t>𝑝</a:t>
            </a:r>
            <a:r>
              <a:rPr sz="3075" spc="104" baseline="-16260" dirty="0">
                <a:latin typeface="Cambria Math"/>
                <a:cs typeface="Cambria Math"/>
              </a:rPr>
              <a:t> </a:t>
            </a:r>
            <a:r>
              <a:rPr sz="2800" spc="-5" dirty="0">
                <a:latin typeface="Calibri"/>
                <a:cs typeface="Calibri"/>
              </a:rPr>
              <a:t>and p </a:t>
            </a:r>
            <a:r>
              <a:rPr sz="2800" spc="-10" dirty="0">
                <a:latin typeface="Calibri"/>
                <a:cs typeface="Calibri"/>
              </a:rPr>
              <a:t>needs </a:t>
            </a:r>
            <a:r>
              <a:rPr sz="2800" spc="-20" dirty="0">
                <a:latin typeface="Calibri"/>
                <a:cs typeface="Calibri"/>
              </a:rPr>
              <a:t>to </a:t>
            </a:r>
            <a:r>
              <a:rPr sz="2800" spc="-5" dirty="0">
                <a:latin typeface="Calibri"/>
                <a:cs typeface="Calibri"/>
              </a:rPr>
              <a:t>access x, which is </a:t>
            </a:r>
            <a:r>
              <a:rPr sz="2800" dirty="0">
                <a:latin typeface="Calibri"/>
                <a:cs typeface="Calibri"/>
              </a:rPr>
              <a:t>an </a:t>
            </a:r>
            <a:r>
              <a:rPr sz="2800" spc="-10" dirty="0">
                <a:latin typeface="Calibri"/>
                <a:cs typeface="Calibri"/>
              </a:rPr>
              <a:t>element </a:t>
            </a:r>
            <a:r>
              <a:rPr sz="2800" spc="-15" dirty="0">
                <a:latin typeface="Calibri"/>
                <a:cs typeface="Calibri"/>
              </a:rPr>
              <a:t>defined </a:t>
            </a:r>
            <a:r>
              <a:rPr sz="2800" spc="-5" dirty="0">
                <a:latin typeface="Calibri"/>
                <a:cs typeface="Calibri"/>
              </a:rPr>
              <a:t>within </a:t>
            </a:r>
            <a:r>
              <a:rPr sz="2800" spc="-620" dirty="0">
                <a:latin typeface="Calibri"/>
                <a:cs typeface="Calibri"/>
              </a:rPr>
              <a:t> </a:t>
            </a:r>
            <a:r>
              <a:rPr sz="2800" spc="-10" dirty="0">
                <a:latin typeface="Calibri"/>
                <a:cs typeface="Calibri"/>
              </a:rPr>
              <a:t>some</a:t>
            </a:r>
            <a:r>
              <a:rPr sz="2800" spc="20" dirty="0">
                <a:latin typeface="Calibri"/>
                <a:cs typeface="Calibri"/>
              </a:rPr>
              <a:t> </a:t>
            </a:r>
            <a:r>
              <a:rPr sz="2800" spc="-15" dirty="0">
                <a:latin typeface="Calibri"/>
                <a:cs typeface="Calibri"/>
              </a:rPr>
              <a:t>procedure</a:t>
            </a:r>
            <a:r>
              <a:rPr sz="2800" spc="5" dirty="0">
                <a:latin typeface="Calibri"/>
                <a:cs typeface="Calibri"/>
              </a:rPr>
              <a:t> </a:t>
            </a:r>
            <a:r>
              <a:rPr sz="2800" spc="-5" dirty="0">
                <a:latin typeface="Calibri"/>
                <a:cs typeface="Calibri"/>
              </a:rPr>
              <a:t>q</a:t>
            </a:r>
            <a:r>
              <a:rPr sz="2800" spc="25" dirty="0">
                <a:latin typeface="Calibri"/>
                <a:cs typeface="Calibri"/>
              </a:rPr>
              <a:t> </a:t>
            </a:r>
            <a:r>
              <a:rPr sz="2800" spc="-10" dirty="0">
                <a:latin typeface="Calibri"/>
                <a:cs typeface="Calibri"/>
              </a:rPr>
              <a:t>that</a:t>
            </a:r>
            <a:r>
              <a:rPr sz="2800" spc="-5" dirty="0">
                <a:latin typeface="Calibri"/>
                <a:cs typeface="Calibri"/>
              </a:rPr>
              <a:t> </a:t>
            </a:r>
            <a:r>
              <a:rPr sz="2800" spc="-15" dirty="0">
                <a:latin typeface="Calibri"/>
                <a:cs typeface="Calibri"/>
              </a:rPr>
              <a:t>surrounds</a:t>
            </a:r>
            <a:r>
              <a:rPr sz="2800" spc="55" dirty="0">
                <a:latin typeface="Calibri"/>
                <a:cs typeface="Calibri"/>
              </a:rPr>
              <a:t> </a:t>
            </a:r>
            <a:r>
              <a:rPr sz="2800" spc="-5" dirty="0">
                <a:latin typeface="Calibri"/>
                <a:cs typeface="Calibri"/>
              </a:rPr>
              <a:t>p</a:t>
            </a:r>
            <a:r>
              <a:rPr sz="2800" spc="10" dirty="0">
                <a:latin typeface="Calibri"/>
                <a:cs typeface="Calibri"/>
              </a:rPr>
              <a:t> </a:t>
            </a:r>
            <a:r>
              <a:rPr sz="2800" spc="-5" dirty="0">
                <a:latin typeface="Calibri"/>
                <a:cs typeface="Calibri"/>
              </a:rPr>
              <a:t>and</a:t>
            </a:r>
            <a:r>
              <a:rPr sz="2800" spc="10" dirty="0">
                <a:latin typeface="Calibri"/>
                <a:cs typeface="Calibri"/>
              </a:rPr>
              <a:t> </a:t>
            </a:r>
            <a:r>
              <a:rPr sz="2800" spc="-10" dirty="0">
                <a:latin typeface="Calibri"/>
                <a:cs typeface="Calibri"/>
              </a:rPr>
              <a:t>has</a:t>
            </a:r>
            <a:r>
              <a:rPr sz="2800" spc="20" dirty="0">
                <a:latin typeface="Calibri"/>
                <a:cs typeface="Calibri"/>
              </a:rPr>
              <a:t> </a:t>
            </a:r>
            <a:r>
              <a:rPr sz="2800" spc="-15" dirty="0">
                <a:latin typeface="Calibri"/>
                <a:cs typeface="Calibri"/>
              </a:rPr>
              <a:t>nesting</a:t>
            </a:r>
            <a:r>
              <a:rPr sz="2800" spc="30" dirty="0">
                <a:latin typeface="Calibri"/>
                <a:cs typeface="Calibri"/>
              </a:rPr>
              <a:t> </a:t>
            </a:r>
            <a:r>
              <a:rPr sz="2800" spc="-10" dirty="0">
                <a:latin typeface="Calibri"/>
                <a:cs typeface="Calibri"/>
              </a:rPr>
              <a:t>depth</a:t>
            </a:r>
            <a:r>
              <a:rPr sz="2800" spc="55" dirty="0">
                <a:latin typeface="Calibri"/>
                <a:cs typeface="Calibri"/>
              </a:rPr>
              <a:t> </a:t>
            </a:r>
            <a:r>
              <a:rPr sz="2800" spc="95" dirty="0">
                <a:latin typeface="Cambria Math"/>
                <a:cs typeface="Cambria Math"/>
              </a:rPr>
              <a:t>𝑛</a:t>
            </a:r>
            <a:r>
              <a:rPr sz="3075" spc="142" baseline="-16260" dirty="0">
                <a:latin typeface="Cambria Math"/>
                <a:cs typeface="Cambria Math"/>
              </a:rPr>
              <a:t>𝑞</a:t>
            </a:r>
            <a:r>
              <a:rPr sz="2800" i="1" spc="95" dirty="0">
                <a:latin typeface="Calibri"/>
                <a:cs typeface="Calibri"/>
              </a:rPr>
              <a:t>.</a:t>
            </a:r>
            <a:endParaRPr sz="2800">
              <a:latin typeface="Calibri"/>
              <a:cs typeface="Calibri"/>
            </a:endParaRPr>
          </a:p>
          <a:p>
            <a:pPr marL="266700" indent="-228600">
              <a:lnSpc>
                <a:spcPct val="100000"/>
              </a:lnSpc>
              <a:spcBef>
                <a:spcPts val="885"/>
              </a:spcBef>
              <a:buFont typeface="Arial MT"/>
              <a:buChar char="•"/>
              <a:tabLst>
                <a:tab pos="266700" algn="l"/>
                <a:tab pos="1136650" algn="l"/>
              </a:tabLst>
            </a:pPr>
            <a:r>
              <a:rPr sz="2800" i="1" spc="-5" dirty="0">
                <a:latin typeface="Calibri"/>
                <a:cs typeface="Calibri"/>
              </a:rPr>
              <a:t>Then	</a:t>
            </a:r>
            <a:r>
              <a:rPr sz="2800" spc="90" dirty="0">
                <a:latin typeface="Cambria Math"/>
                <a:cs typeface="Cambria Math"/>
              </a:rPr>
              <a:t>𝑛</a:t>
            </a:r>
            <a:r>
              <a:rPr sz="3075" spc="135" baseline="-16260" dirty="0">
                <a:latin typeface="Cambria Math"/>
                <a:cs typeface="Cambria Math"/>
              </a:rPr>
              <a:t>𝑝</a:t>
            </a:r>
            <a:r>
              <a:rPr sz="2800" spc="90" dirty="0">
                <a:latin typeface="Calibri"/>
                <a:cs typeface="Calibri"/>
              </a:rPr>
              <a:t>≥</a:t>
            </a:r>
            <a:r>
              <a:rPr sz="2800" spc="5" dirty="0">
                <a:latin typeface="Calibri"/>
                <a:cs typeface="Calibri"/>
              </a:rPr>
              <a:t> </a:t>
            </a:r>
            <a:r>
              <a:rPr sz="2800" spc="55" dirty="0">
                <a:latin typeface="Cambria Math"/>
                <a:cs typeface="Cambria Math"/>
              </a:rPr>
              <a:t>𝑛</a:t>
            </a:r>
            <a:r>
              <a:rPr sz="3075" spc="82" baseline="-16260" dirty="0">
                <a:latin typeface="Cambria Math"/>
                <a:cs typeface="Cambria Math"/>
              </a:rPr>
              <a:t>𝑞</a:t>
            </a:r>
            <a:r>
              <a:rPr sz="3075" spc="555" baseline="-16260" dirty="0">
                <a:latin typeface="Cambria Math"/>
                <a:cs typeface="Cambria Math"/>
              </a:rPr>
              <a:t> </a:t>
            </a:r>
            <a:r>
              <a:rPr sz="2800" spc="-10" dirty="0">
                <a:latin typeface="Calibri"/>
                <a:cs typeface="Calibri"/>
              </a:rPr>
              <a:t>only</a:t>
            </a:r>
            <a:r>
              <a:rPr sz="2800" spc="5" dirty="0">
                <a:latin typeface="Calibri"/>
                <a:cs typeface="Calibri"/>
              </a:rPr>
              <a:t> </a:t>
            </a:r>
            <a:r>
              <a:rPr sz="2800" spc="-5" dirty="0">
                <a:latin typeface="Calibri"/>
                <a:cs typeface="Calibri"/>
              </a:rPr>
              <a:t>if</a:t>
            </a:r>
            <a:r>
              <a:rPr sz="2800" spc="-10" dirty="0">
                <a:latin typeface="Calibri"/>
                <a:cs typeface="Calibri"/>
              </a:rPr>
              <a:t> </a:t>
            </a:r>
            <a:r>
              <a:rPr sz="2800" spc="-5" dirty="0">
                <a:latin typeface="Calibri"/>
                <a:cs typeface="Calibri"/>
              </a:rPr>
              <a:t>p</a:t>
            </a:r>
            <a:r>
              <a:rPr sz="2800" spc="5" dirty="0">
                <a:latin typeface="Calibri"/>
                <a:cs typeface="Calibri"/>
              </a:rPr>
              <a:t> </a:t>
            </a:r>
            <a:r>
              <a:rPr sz="2800" spc="-5" dirty="0">
                <a:latin typeface="Calibri"/>
                <a:cs typeface="Calibri"/>
              </a:rPr>
              <a:t>and</a:t>
            </a:r>
            <a:r>
              <a:rPr sz="2800" spc="15" dirty="0">
                <a:latin typeface="Calibri"/>
                <a:cs typeface="Calibri"/>
              </a:rPr>
              <a:t> </a:t>
            </a:r>
            <a:r>
              <a:rPr sz="2800" spc="-5" dirty="0">
                <a:latin typeface="Calibri"/>
                <a:cs typeface="Calibri"/>
              </a:rPr>
              <a:t>q</a:t>
            </a:r>
            <a:r>
              <a:rPr sz="2800" spc="5" dirty="0">
                <a:latin typeface="Calibri"/>
                <a:cs typeface="Calibri"/>
              </a:rPr>
              <a:t> </a:t>
            </a:r>
            <a:r>
              <a:rPr sz="2800" spc="-15" dirty="0">
                <a:latin typeface="Calibri"/>
                <a:cs typeface="Calibri"/>
              </a:rPr>
              <a:t>are</a:t>
            </a:r>
            <a:r>
              <a:rPr sz="2800" spc="-10" dirty="0">
                <a:latin typeface="Calibri"/>
                <a:cs typeface="Calibri"/>
              </a:rPr>
              <a:t> </a:t>
            </a:r>
            <a:r>
              <a:rPr sz="2800" spc="-5" dirty="0">
                <a:latin typeface="Calibri"/>
                <a:cs typeface="Calibri"/>
              </a:rPr>
              <a:t>the same</a:t>
            </a:r>
            <a:r>
              <a:rPr sz="2800" dirty="0">
                <a:latin typeface="Calibri"/>
                <a:cs typeface="Calibri"/>
              </a:rPr>
              <a:t> </a:t>
            </a:r>
            <a:r>
              <a:rPr sz="2800" spc="-15" dirty="0">
                <a:latin typeface="Calibri"/>
                <a:cs typeface="Calibri"/>
              </a:rPr>
              <a:t>procedure.</a:t>
            </a:r>
            <a:endParaRPr sz="2800">
              <a:latin typeface="Calibri"/>
              <a:cs typeface="Calibri"/>
            </a:endParaRPr>
          </a:p>
          <a:p>
            <a:pPr marL="266700" marR="30480" indent="-228600">
              <a:lnSpc>
                <a:spcPct val="93600"/>
              </a:lnSpc>
              <a:spcBef>
                <a:spcPts val="1010"/>
              </a:spcBef>
              <a:buFont typeface="Arial MT"/>
              <a:buChar char="•"/>
              <a:tabLst>
                <a:tab pos="266700" algn="l"/>
              </a:tabLst>
            </a:pPr>
            <a:r>
              <a:rPr sz="2800" spc="-125" dirty="0">
                <a:latin typeface="Calibri"/>
                <a:cs typeface="Calibri"/>
              </a:rPr>
              <a:t>To</a:t>
            </a:r>
            <a:r>
              <a:rPr sz="2800" dirty="0">
                <a:latin typeface="Calibri"/>
                <a:cs typeface="Calibri"/>
              </a:rPr>
              <a:t> </a:t>
            </a:r>
            <a:r>
              <a:rPr sz="2800" spc="-10" dirty="0">
                <a:latin typeface="Calibri"/>
                <a:cs typeface="Calibri"/>
              </a:rPr>
              <a:t>find</a:t>
            </a:r>
            <a:r>
              <a:rPr sz="2800" spc="15" dirty="0">
                <a:latin typeface="Calibri"/>
                <a:cs typeface="Calibri"/>
              </a:rPr>
              <a:t> </a:t>
            </a:r>
            <a:r>
              <a:rPr sz="2800" spc="-5" dirty="0">
                <a:latin typeface="Calibri"/>
                <a:cs typeface="Calibri"/>
              </a:rPr>
              <a:t>x, </a:t>
            </a:r>
            <a:r>
              <a:rPr sz="2800" spc="-15" dirty="0">
                <a:latin typeface="Calibri"/>
                <a:cs typeface="Calibri"/>
              </a:rPr>
              <a:t>we</a:t>
            </a:r>
            <a:r>
              <a:rPr sz="2800" spc="5" dirty="0">
                <a:latin typeface="Calibri"/>
                <a:cs typeface="Calibri"/>
              </a:rPr>
              <a:t> </a:t>
            </a:r>
            <a:r>
              <a:rPr sz="2800" spc="-20" dirty="0">
                <a:latin typeface="Calibri"/>
                <a:cs typeface="Calibri"/>
              </a:rPr>
              <a:t>start</a:t>
            </a:r>
            <a:r>
              <a:rPr sz="2800" spc="10" dirty="0">
                <a:latin typeface="Calibri"/>
                <a:cs typeface="Calibri"/>
              </a:rPr>
              <a:t> </a:t>
            </a:r>
            <a:r>
              <a:rPr sz="2800" spc="-15" dirty="0">
                <a:latin typeface="Calibri"/>
                <a:cs typeface="Calibri"/>
              </a:rPr>
              <a:t>at</a:t>
            </a:r>
            <a:r>
              <a:rPr sz="2800" spc="-10" dirty="0">
                <a:latin typeface="Calibri"/>
                <a:cs typeface="Calibri"/>
              </a:rPr>
              <a:t> </a:t>
            </a:r>
            <a:r>
              <a:rPr sz="2800" spc="-5" dirty="0">
                <a:latin typeface="Calibri"/>
                <a:cs typeface="Calibri"/>
              </a:rPr>
              <a:t>the</a:t>
            </a:r>
            <a:r>
              <a:rPr sz="2800" spc="25" dirty="0">
                <a:latin typeface="Calibri"/>
                <a:cs typeface="Calibri"/>
              </a:rPr>
              <a:t> </a:t>
            </a:r>
            <a:r>
              <a:rPr sz="2800" spc="-10" dirty="0">
                <a:latin typeface="Calibri"/>
                <a:cs typeface="Calibri"/>
              </a:rPr>
              <a:t>activation </a:t>
            </a:r>
            <a:r>
              <a:rPr sz="2800" spc="-20" dirty="0">
                <a:latin typeface="Calibri"/>
                <a:cs typeface="Calibri"/>
              </a:rPr>
              <a:t>record</a:t>
            </a:r>
            <a:r>
              <a:rPr sz="2800" spc="15" dirty="0">
                <a:latin typeface="Calibri"/>
                <a:cs typeface="Calibri"/>
              </a:rPr>
              <a:t> </a:t>
            </a:r>
            <a:r>
              <a:rPr sz="2800" spc="-25" dirty="0">
                <a:latin typeface="Calibri"/>
                <a:cs typeface="Calibri"/>
              </a:rPr>
              <a:t>for</a:t>
            </a:r>
            <a:r>
              <a:rPr sz="2800" dirty="0">
                <a:latin typeface="Calibri"/>
                <a:cs typeface="Calibri"/>
              </a:rPr>
              <a:t> </a:t>
            </a:r>
            <a:r>
              <a:rPr sz="2800" spc="-5" dirty="0">
                <a:latin typeface="Calibri"/>
                <a:cs typeface="Calibri"/>
              </a:rPr>
              <a:t>p</a:t>
            </a:r>
            <a:r>
              <a:rPr sz="2800" spc="5" dirty="0">
                <a:latin typeface="Calibri"/>
                <a:cs typeface="Calibri"/>
              </a:rPr>
              <a:t> </a:t>
            </a:r>
            <a:r>
              <a:rPr sz="2800" spc="-15" dirty="0">
                <a:latin typeface="Calibri"/>
                <a:cs typeface="Calibri"/>
              </a:rPr>
              <a:t>at</a:t>
            </a:r>
            <a:r>
              <a:rPr sz="2800" spc="-5" dirty="0">
                <a:latin typeface="Calibri"/>
                <a:cs typeface="Calibri"/>
              </a:rPr>
              <a:t> the</a:t>
            </a:r>
            <a:r>
              <a:rPr sz="2800" spc="15" dirty="0">
                <a:latin typeface="Calibri"/>
                <a:cs typeface="Calibri"/>
              </a:rPr>
              <a:t> </a:t>
            </a:r>
            <a:r>
              <a:rPr sz="2800" spc="-15" dirty="0">
                <a:latin typeface="Calibri"/>
                <a:cs typeface="Calibri"/>
              </a:rPr>
              <a:t>top</a:t>
            </a:r>
            <a:r>
              <a:rPr sz="2800" spc="-5" dirty="0">
                <a:latin typeface="Calibri"/>
                <a:cs typeface="Calibri"/>
              </a:rPr>
              <a:t> of</a:t>
            </a:r>
            <a:r>
              <a:rPr sz="2800" dirty="0">
                <a:latin typeface="Calibri"/>
                <a:cs typeface="Calibri"/>
              </a:rPr>
              <a:t> </a:t>
            </a:r>
            <a:r>
              <a:rPr sz="2800" spc="-5" dirty="0">
                <a:latin typeface="Calibri"/>
                <a:cs typeface="Calibri"/>
              </a:rPr>
              <a:t>the</a:t>
            </a:r>
            <a:r>
              <a:rPr sz="2800" spc="10" dirty="0">
                <a:latin typeface="Calibri"/>
                <a:cs typeface="Calibri"/>
              </a:rPr>
              <a:t> </a:t>
            </a:r>
            <a:r>
              <a:rPr sz="2800" spc="-20" dirty="0">
                <a:latin typeface="Calibri"/>
                <a:cs typeface="Calibri"/>
              </a:rPr>
              <a:t>stack </a:t>
            </a:r>
            <a:r>
              <a:rPr sz="2800" spc="-620" dirty="0">
                <a:latin typeface="Calibri"/>
                <a:cs typeface="Calibri"/>
              </a:rPr>
              <a:t> </a:t>
            </a:r>
            <a:r>
              <a:rPr sz="2800" spc="-5" dirty="0">
                <a:latin typeface="Calibri"/>
                <a:cs typeface="Calibri"/>
              </a:rPr>
              <a:t>and</a:t>
            </a:r>
            <a:r>
              <a:rPr sz="2800" spc="15" dirty="0">
                <a:latin typeface="Calibri"/>
                <a:cs typeface="Calibri"/>
              </a:rPr>
              <a:t> </a:t>
            </a:r>
            <a:r>
              <a:rPr sz="2800" spc="-20" dirty="0">
                <a:latin typeface="Calibri"/>
                <a:cs typeface="Calibri"/>
              </a:rPr>
              <a:t>follow</a:t>
            </a:r>
            <a:r>
              <a:rPr sz="2800" spc="10" dirty="0">
                <a:latin typeface="Calibri"/>
                <a:cs typeface="Calibri"/>
              </a:rPr>
              <a:t> </a:t>
            </a:r>
            <a:r>
              <a:rPr sz="2800" spc="-5" dirty="0">
                <a:latin typeface="Calibri"/>
                <a:cs typeface="Calibri"/>
              </a:rPr>
              <a:t>the</a:t>
            </a:r>
            <a:r>
              <a:rPr sz="2800" spc="15" dirty="0">
                <a:latin typeface="Calibri"/>
                <a:cs typeface="Calibri"/>
              </a:rPr>
              <a:t> </a:t>
            </a:r>
            <a:r>
              <a:rPr sz="2800" dirty="0">
                <a:latin typeface="Calibri"/>
                <a:cs typeface="Calibri"/>
              </a:rPr>
              <a:t>access</a:t>
            </a:r>
            <a:r>
              <a:rPr sz="2800" spc="20" dirty="0">
                <a:latin typeface="Calibri"/>
                <a:cs typeface="Calibri"/>
              </a:rPr>
              <a:t> </a:t>
            </a:r>
            <a:r>
              <a:rPr sz="2800" spc="-5" dirty="0">
                <a:latin typeface="Calibri"/>
                <a:cs typeface="Calibri"/>
              </a:rPr>
              <a:t>link</a:t>
            </a:r>
            <a:r>
              <a:rPr sz="2800" spc="-30" dirty="0">
                <a:latin typeface="Calibri"/>
                <a:cs typeface="Calibri"/>
              </a:rPr>
              <a:t> </a:t>
            </a:r>
            <a:r>
              <a:rPr sz="2800" spc="90" dirty="0">
                <a:latin typeface="Cambria Math"/>
                <a:cs typeface="Cambria Math"/>
              </a:rPr>
              <a:t>𝑛</a:t>
            </a:r>
            <a:r>
              <a:rPr sz="3075" spc="135" baseline="-16260" dirty="0">
                <a:latin typeface="Cambria Math"/>
                <a:cs typeface="Cambria Math"/>
              </a:rPr>
              <a:t>𝑝</a:t>
            </a:r>
            <a:r>
              <a:rPr sz="2800" spc="90" dirty="0">
                <a:latin typeface="Calibri"/>
                <a:cs typeface="Calibri"/>
              </a:rPr>
              <a:t>-</a:t>
            </a:r>
            <a:r>
              <a:rPr sz="2800" spc="15" dirty="0">
                <a:latin typeface="Calibri"/>
                <a:cs typeface="Calibri"/>
              </a:rPr>
              <a:t> </a:t>
            </a:r>
            <a:r>
              <a:rPr sz="2800" spc="30" dirty="0">
                <a:latin typeface="Cambria Math"/>
                <a:cs typeface="Cambria Math"/>
              </a:rPr>
              <a:t>𝑛</a:t>
            </a:r>
            <a:r>
              <a:rPr sz="3075" spc="44" baseline="-16260" dirty="0">
                <a:latin typeface="Cambria Math"/>
                <a:cs typeface="Cambria Math"/>
              </a:rPr>
              <a:t>𝑞</a:t>
            </a:r>
            <a:r>
              <a:rPr sz="2800" spc="30" dirty="0">
                <a:latin typeface="Calibri"/>
                <a:cs typeface="Calibri"/>
              </a:rPr>
              <a:t>times,</a:t>
            </a:r>
            <a:r>
              <a:rPr sz="2800" spc="20" dirty="0">
                <a:latin typeface="Calibri"/>
                <a:cs typeface="Calibri"/>
              </a:rPr>
              <a:t> </a:t>
            </a:r>
            <a:r>
              <a:rPr sz="2800" spc="-20" dirty="0">
                <a:latin typeface="Calibri"/>
                <a:cs typeface="Calibri"/>
              </a:rPr>
              <a:t>from</a:t>
            </a:r>
            <a:r>
              <a:rPr sz="2800" spc="5" dirty="0">
                <a:latin typeface="Calibri"/>
                <a:cs typeface="Calibri"/>
              </a:rPr>
              <a:t> </a:t>
            </a:r>
            <a:r>
              <a:rPr sz="2800" spc="-10" dirty="0">
                <a:latin typeface="Calibri"/>
                <a:cs typeface="Calibri"/>
              </a:rPr>
              <a:t>activation</a:t>
            </a:r>
            <a:r>
              <a:rPr sz="2800" dirty="0">
                <a:latin typeface="Calibri"/>
                <a:cs typeface="Calibri"/>
              </a:rPr>
              <a:t> </a:t>
            </a:r>
            <a:r>
              <a:rPr sz="2800" spc="-25" dirty="0">
                <a:latin typeface="Calibri"/>
                <a:cs typeface="Calibri"/>
              </a:rPr>
              <a:t>record</a:t>
            </a:r>
            <a:r>
              <a:rPr sz="2800" spc="5" dirty="0">
                <a:latin typeface="Calibri"/>
                <a:cs typeface="Calibri"/>
              </a:rPr>
              <a:t> </a:t>
            </a:r>
            <a:r>
              <a:rPr sz="2800" spc="-20" dirty="0">
                <a:latin typeface="Calibri"/>
                <a:cs typeface="Calibri"/>
              </a:rPr>
              <a:t>to </a:t>
            </a:r>
            <a:r>
              <a:rPr sz="2800" spc="-15" dirty="0">
                <a:latin typeface="Calibri"/>
                <a:cs typeface="Calibri"/>
              </a:rPr>
              <a:t> </a:t>
            </a:r>
            <a:r>
              <a:rPr sz="2800" spc="-10" dirty="0">
                <a:latin typeface="Calibri"/>
                <a:cs typeface="Calibri"/>
              </a:rPr>
              <a:t>activation </a:t>
            </a:r>
            <a:r>
              <a:rPr sz="2800" spc="-20" dirty="0">
                <a:latin typeface="Calibri"/>
                <a:cs typeface="Calibri"/>
              </a:rPr>
              <a:t>record.</a:t>
            </a:r>
            <a:endParaRPr sz="2800">
              <a:latin typeface="Calibri"/>
              <a:cs typeface="Calibri"/>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33821" y="6426809"/>
            <a:ext cx="5841365" cy="208915"/>
          </a:xfrm>
          <a:prstGeom prst="rect">
            <a:avLst/>
          </a:prstGeom>
        </p:spPr>
        <p:txBody>
          <a:bodyPr vert="horz" wrap="square" lIns="0" tIns="12700" rIns="0" bIns="0" rtlCol="0">
            <a:spAutoFit/>
          </a:bodyPr>
          <a:lstStyle/>
          <a:p>
            <a:pPr marL="12700">
              <a:lnSpc>
                <a:spcPct val="100000"/>
              </a:lnSpc>
              <a:spcBef>
                <a:spcPts val="100"/>
              </a:spcBef>
              <a:tabLst>
                <a:tab pos="5594985" algn="l"/>
              </a:tabLst>
            </a:pPr>
            <a:r>
              <a:rPr sz="1200" dirty="0">
                <a:solidFill>
                  <a:srgbClr val="888888"/>
                </a:solidFill>
                <a:latin typeface="Calibri"/>
                <a:cs typeface="Calibri"/>
              </a:rPr>
              <a:t>P</a:t>
            </a:r>
            <a:r>
              <a:rPr sz="1200" spc="-10" dirty="0">
                <a:solidFill>
                  <a:srgbClr val="888888"/>
                </a:solidFill>
                <a:latin typeface="Calibri"/>
                <a:cs typeface="Calibri"/>
              </a:rPr>
              <a:t>r</a:t>
            </a:r>
            <a:r>
              <a:rPr sz="1200" dirty="0">
                <a:solidFill>
                  <a:srgbClr val="888888"/>
                </a:solidFill>
                <a:latin typeface="Calibri"/>
                <a:cs typeface="Calibri"/>
              </a:rPr>
              <a:t>e</a:t>
            </a:r>
            <a:r>
              <a:rPr sz="1200" spc="5" dirty="0">
                <a:solidFill>
                  <a:srgbClr val="888888"/>
                </a:solidFill>
                <a:latin typeface="Calibri"/>
                <a:cs typeface="Calibri"/>
              </a:rPr>
              <a:t>p</a:t>
            </a:r>
            <a:r>
              <a:rPr sz="1200" dirty="0">
                <a:solidFill>
                  <a:srgbClr val="888888"/>
                </a:solidFill>
                <a:latin typeface="Calibri"/>
                <a:cs typeface="Calibri"/>
              </a:rPr>
              <a:t>a</a:t>
            </a:r>
            <a:r>
              <a:rPr sz="1200" spc="-15" dirty="0">
                <a:solidFill>
                  <a:srgbClr val="888888"/>
                </a:solidFill>
                <a:latin typeface="Calibri"/>
                <a:cs typeface="Calibri"/>
              </a:rPr>
              <a:t>r</a:t>
            </a:r>
            <a:r>
              <a:rPr sz="1200" dirty="0">
                <a:solidFill>
                  <a:srgbClr val="888888"/>
                </a:solidFill>
                <a:latin typeface="Calibri"/>
                <a:cs typeface="Calibri"/>
              </a:rPr>
              <a:t>ed</a:t>
            </a:r>
            <a:r>
              <a:rPr sz="1200" spc="-40" dirty="0">
                <a:solidFill>
                  <a:srgbClr val="888888"/>
                </a:solidFill>
                <a:latin typeface="Calibri"/>
                <a:cs typeface="Calibri"/>
              </a:rPr>
              <a:t> </a:t>
            </a:r>
            <a:r>
              <a:rPr sz="1200" dirty="0">
                <a:solidFill>
                  <a:srgbClr val="888888"/>
                </a:solidFill>
                <a:latin typeface="Calibri"/>
                <a:cs typeface="Calibri"/>
              </a:rPr>
              <a:t>by</a:t>
            </a:r>
            <a:r>
              <a:rPr sz="1200" spc="-25" dirty="0">
                <a:solidFill>
                  <a:srgbClr val="888888"/>
                </a:solidFill>
                <a:latin typeface="Calibri"/>
                <a:cs typeface="Calibri"/>
              </a:rPr>
              <a:t> </a:t>
            </a:r>
            <a:r>
              <a:rPr sz="1200" dirty="0">
                <a:solidFill>
                  <a:srgbClr val="888888"/>
                </a:solidFill>
                <a:latin typeface="Calibri"/>
                <a:cs typeface="Calibri"/>
              </a:rPr>
              <a:t>R</a:t>
            </a:r>
            <a:r>
              <a:rPr sz="1200" spc="10" dirty="0">
                <a:solidFill>
                  <a:srgbClr val="888888"/>
                </a:solidFill>
                <a:latin typeface="Calibri"/>
                <a:cs typeface="Calibri"/>
              </a:rPr>
              <a:t> </a:t>
            </a:r>
            <a:r>
              <a:rPr sz="1200" dirty="0">
                <a:solidFill>
                  <a:srgbClr val="888888"/>
                </a:solidFill>
                <a:latin typeface="Calibri"/>
                <a:cs typeface="Calibri"/>
              </a:rPr>
              <a:t>I</a:t>
            </a:r>
            <a:r>
              <a:rPr sz="1200" spc="-15" dirty="0">
                <a:solidFill>
                  <a:srgbClr val="888888"/>
                </a:solidFill>
                <a:latin typeface="Calibri"/>
                <a:cs typeface="Calibri"/>
              </a:rPr>
              <a:t> </a:t>
            </a:r>
            <a:r>
              <a:rPr sz="1200" dirty="0">
                <a:solidFill>
                  <a:srgbClr val="888888"/>
                </a:solidFill>
                <a:latin typeface="Calibri"/>
                <a:cs typeface="Calibri"/>
              </a:rPr>
              <a:t>Minu	111</a:t>
            </a:r>
            <a:endParaRPr sz="1200">
              <a:latin typeface="Calibri"/>
              <a:cs typeface="Calibri"/>
            </a:endParaRPr>
          </a:p>
        </p:txBody>
      </p:sp>
      <p:pic>
        <p:nvPicPr>
          <p:cNvPr id="3" name="object 3"/>
          <p:cNvPicPr/>
          <p:nvPr/>
        </p:nvPicPr>
        <p:blipFill>
          <a:blip r:embed="rId2" cstate="print"/>
          <a:stretch>
            <a:fillRect/>
          </a:stretch>
        </p:blipFill>
        <p:spPr>
          <a:xfrm>
            <a:off x="572801" y="497236"/>
            <a:ext cx="4314299" cy="3366175"/>
          </a:xfrm>
          <a:prstGeom prst="rect">
            <a:avLst/>
          </a:prstGeom>
        </p:spPr>
      </p:pic>
      <p:grpSp>
        <p:nvGrpSpPr>
          <p:cNvPr id="4" name="object 4"/>
          <p:cNvGrpSpPr/>
          <p:nvPr/>
        </p:nvGrpSpPr>
        <p:grpSpPr>
          <a:xfrm>
            <a:off x="589787" y="429376"/>
            <a:ext cx="11443970" cy="6113780"/>
            <a:chOff x="589787" y="429376"/>
            <a:chExt cx="11443970" cy="6113780"/>
          </a:xfrm>
        </p:grpSpPr>
        <p:pic>
          <p:nvPicPr>
            <p:cNvPr id="5" name="object 5"/>
            <p:cNvPicPr/>
            <p:nvPr/>
          </p:nvPicPr>
          <p:blipFill>
            <a:blip r:embed="rId3" cstate="print"/>
            <a:stretch>
              <a:fillRect/>
            </a:stretch>
          </p:blipFill>
          <p:spPr>
            <a:xfrm>
              <a:off x="6174576" y="429376"/>
              <a:ext cx="5398798" cy="3752486"/>
            </a:xfrm>
            <a:prstGeom prst="rect">
              <a:avLst/>
            </a:prstGeom>
          </p:spPr>
        </p:pic>
        <p:pic>
          <p:nvPicPr>
            <p:cNvPr id="6" name="object 6"/>
            <p:cNvPicPr/>
            <p:nvPr/>
          </p:nvPicPr>
          <p:blipFill>
            <a:blip r:embed="rId4" cstate="print"/>
            <a:stretch>
              <a:fillRect/>
            </a:stretch>
          </p:blipFill>
          <p:spPr>
            <a:xfrm>
              <a:off x="592835" y="4160520"/>
              <a:ext cx="11437620" cy="2378964"/>
            </a:xfrm>
            <a:prstGeom prst="rect">
              <a:avLst/>
            </a:prstGeom>
          </p:spPr>
        </p:pic>
        <p:sp>
          <p:nvSpPr>
            <p:cNvPr id="7" name="object 7"/>
            <p:cNvSpPr/>
            <p:nvPr/>
          </p:nvSpPr>
          <p:spPr>
            <a:xfrm>
              <a:off x="592835" y="4160520"/>
              <a:ext cx="11437620" cy="2379345"/>
            </a:xfrm>
            <a:custGeom>
              <a:avLst/>
              <a:gdLst/>
              <a:ahLst/>
              <a:cxnLst/>
              <a:rect l="l" t="t" r="r" b="b"/>
              <a:pathLst>
                <a:path w="11437620" h="2379345">
                  <a:moveTo>
                    <a:pt x="0" y="396493"/>
                  </a:moveTo>
                  <a:lnTo>
                    <a:pt x="2667" y="350259"/>
                  </a:lnTo>
                  <a:lnTo>
                    <a:pt x="10471" y="305590"/>
                  </a:lnTo>
                  <a:lnTo>
                    <a:pt x="23115" y="262784"/>
                  </a:lnTo>
                  <a:lnTo>
                    <a:pt x="40301" y="222138"/>
                  </a:lnTo>
                  <a:lnTo>
                    <a:pt x="61730" y="183951"/>
                  </a:lnTo>
                  <a:lnTo>
                    <a:pt x="87107" y="148519"/>
                  </a:lnTo>
                  <a:lnTo>
                    <a:pt x="116133" y="116141"/>
                  </a:lnTo>
                  <a:lnTo>
                    <a:pt x="148511" y="87114"/>
                  </a:lnTo>
                  <a:lnTo>
                    <a:pt x="183943" y="61736"/>
                  </a:lnTo>
                  <a:lnTo>
                    <a:pt x="222132" y="40305"/>
                  </a:lnTo>
                  <a:lnTo>
                    <a:pt x="262780" y="23118"/>
                  </a:lnTo>
                  <a:lnTo>
                    <a:pt x="305590" y="10473"/>
                  </a:lnTo>
                  <a:lnTo>
                    <a:pt x="350265" y="2667"/>
                  </a:lnTo>
                  <a:lnTo>
                    <a:pt x="396506" y="0"/>
                  </a:lnTo>
                  <a:lnTo>
                    <a:pt x="11041126" y="0"/>
                  </a:lnTo>
                  <a:lnTo>
                    <a:pt x="11087360" y="2667"/>
                  </a:lnTo>
                  <a:lnTo>
                    <a:pt x="11132029" y="10473"/>
                  </a:lnTo>
                  <a:lnTo>
                    <a:pt x="11174835" y="23118"/>
                  </a:lnTo>
                  <a:lnTo>
                    <a:pt x="11215481" y="40305"/>
                  </a:lnTo>
                  <a:lnTo>
                    <a:pt x="11253668" y="61736"/>
                  </a:lnTo>
                  <a:lnTo>
                    <a:pt x="11289100" y="87114"/>
                  </a:lnTo>
                  <a:lnTo>
                    <a:pt x="11321478" y="116141"/>
                  </a:lnTo>
                  <a:lnTo>
                    <a:pt x="11350505" y="148519"/>
                  </a:lnTo>
                  <a:lnTo>
                    <a:pt x="11375883" y="183951"/>
                  </a:lnTo>
                  <a:lnTo>
                    <a:pt x="11397314" y="222138"/>
                  </a:lnTo>
                  <a:lnTo>
                    <a:pt x="11414501" y="262784"/>
                  </a:lnTo>
                  <a:lnTo>
                    <a:pt x="11427146" y="305590"/>
                  </a:lnTo>
                  <a:lnTo>
                    <a:pt x="11434952" y="350259"/>
                  </a:lnTo>
                  <a:lnTo>
                    <a:pt x="11437620" y="396493"/>
                  </a:lnTo>
                  <a:lnTo>
                    <a:pt x="11437620" y="1982457"/>
                  </a:lnTo>
                  <a:lnTo>
                    <a:pt x="11434952" y="2028698"/>
                  </a:lnTo>
                  <a:lnTo>
                    <a:pt x="11427146" y="2073373"/>
                  </a:lnTo>
                  <a:lnTo>
                    <a:pt x="11414501" y="2116183"/>
                  </a:lnTo>
                  <a:lnTo>
                    <a:pt x="11397314" y="2156831"/>
                  </a:lnTo>
                  <a:lnTo>
                    <a:pt x="11375883" y="2195020"/>
                  </a:lnTo>
                  <a:lnTo>
                    <a:pt x="11350505" y="2230452"/>
                  </a:lnTo>
                  <a:lnTo>
                    <a:pt x="11321478" y="2262830"/>
                  </a:lnTo>
                  <a:lnTo>
                    <a:pt x="11289100" y="2291856"/>
                  </a:lnTo>
                  <a:lnTo>
                    <a:pt x="11253668" y="2317233"/>
                  </a:lnTo>
                  <a:lnTo>
                    <a:pt x="11215481" y="2338662"/>
                  </a:lnTo>
                  <a:lnTo>
                    <a:pt x="11174835" y="2355848"/>
                  </a:lnTo>
                  <a:lnTo>
                    <a:pt x="11132029" y="2368492"/>
                  </a:lnTo>
                  <a:lnTo>
                    <a:pt x="11087360" y="2376296"/>
                  </a:lnTo>
                  <a:lnTo>
                    <a:pt x="11041126" y="2378964"/>
                  </a:lnTo>
                  <a:lnTo>
                    <a:pt x="396506" y="2378964"/>
                  </a:lnTo>
                  <a:lnTo>
                    <a:pt x="350265" y="2376296"/>
                  </a:lnTo>
                  <a:lnTo>
                    <a:pt x="305590" y="2368492"/>
                  </a:lnTo>
                  <a:lnTo>
                    <a:pt x="262780" y="2355848"/>
                  </a:lnTo>
                  <a:lnTo>
                    <a:pt x="222132" y="2338662"/>
                  </a:lnTo>
                  <a:lnTo>
                    <a:pt x="183943" y="2317233"/>
                  </a:lnTo>
                  <a:lnTo>
                    <a:pt x="148511" y="2291856"/>
                  </a:lnTo>
                  <a:lnTo>
                    <a:pt x="116133" y="2262830"/>
                  </a:lnTo>
                  <a:lnTo>
                    <a:pt x="87107" y="2230452"/>
                  </a:lnTo>
                  <a:lnTo>
                    <a:pt x="61730" y="2195020"/>
                  </a:lnTo>
                  <a:lnTo>
                    <a:pt x="40301" y="2156831"/>
                  </a:lnTo>
                  <a:lnTo>
                    <a:pt x="23115" y="2116183"/>
                  </a:lnTo>
                  <a:lnTo>
                    <a:pt x="10471" y="2073373"/>
                  </a:lnTo>
                  <a:lnTo>
                    <a:pt x="2667" y="2028698"/>
                  </a:lnTo>
                  <a:lnTo>
                    <a:pt x="0" y="1982457"/>
                  </a:lnTo>
                  <a:lnTo>
                    <a:pt x="0" y="396493"/>
                  </a:lnTo>
                  <a:close/>
                </a:path>
              </a:pathLst>
            </a:custGeom>
            <a:ln w="6096">
              <a:solidFill>
                <a:srgbClr val="FFC000"/>
              </a:solidFill>
            </a:ln>
          </p:spPr>
          <p:txBody>
            <a:bodyPr wrap="square" lIns="0" tIns="0" rIns="0" bIns="0" rtlCol="0"/>
            <a:lstStyle/>
            <a:p>
              <a:endParaRPr/>
            </a:p>
          </p:txBody>
        </p:sp>
      </p:grpSp>
      <p:sp>
        <p:nvSpPr>
          <p:cNvPr id="8" name="object 8"/>
          <p:cNvSpPr txBox="1"/>
          <p:nvPr/>
        </p:nvSpPr>
        <p:spPr>
          <a:xfrm>
            <a:off x="787400" y="4088129"/>
            <a:ext cx="10840085" cy="2220595"/>
          </a:xfrm>
          <a:prstGeom prst="rect">
            <a:avLst/>
          </a:prstGeom>
        </p:spPr>
        <p:txBody>
          <a:bodyPr vert="horz" wrap="square" lIns="0" tIns="12700" rIns="0" bIns="0" rtlCol="0">
            <a:spAutoFit/>
          </a:bodyPr>
          <a:lstStyle/>
          <a:p>
            <a:pPr marL="299085" indent="-287020">
              <a:lnSpc>
                <a:spcPct val="100000"/>
              </a:lnSpc>
              <a:spcBef>
                <a:spcPts val="100"/>
              </a:spcBef>
              <a:buFont typeface="Arial MT"/>
              <a:buChar char="•"/>
              <a:tabLst>
                <a:tab pos="299085" algn="l"/>
                <a:tab pos="299720" algn="l"/>
              </a:tabLst>
            </a:pPr>
            <a:r>
              <a:rPr sz="1800" spc="-5" dirty="0">
                <a:latin typeface="Calibri"/>
                <a:cs typeface="Calibri"/>
              </a:rPr>
              <a:t>After</a:t>
            </a:r>
            <a:r>
              <a:rPr sz="1800" dirty="0">
                <a:latin typeface="Calibri"/>
                <a:cs typeface="Calibri"/>
              </a:rPr>
              <a:t> </a:t>
            </a:r>
            <a:r>
              <a:rPr sz="1800" spc="-5" dirty="0">
                <a:latin typeface="Calibri"/>
                <a:cs typeface="Calibri"/>
              </a:rPr>
              <a:t>sort</a:t>
            </a:r>
            <a:r>
              <a:rPr sz="1800" dirty="0">
                <a:latin typeface="Calibri"/>
                <a:cs typeface="Calibri"/>
              </a:rPr>
              <a:t> </a:t>
            </a:r>
            <a:r>
              <a:rPr sz="1800" spc="-5" dirty="0">
                <a:latin typeface="Calibri"/>
                <a:cs typeface="Calibri"/>
              </a:rPr>
              <a:t>has</a:t>
            </a:r>
            <a:r>
              <a:rPr sz="1800" spc="5" dirty="0">
                <a:latin typeface="Calibri"/>
                <a:cs typeface="Calibri"/>
              </a:rPr>
              <a:t> </a:t>
            </a:r>
            <a:r>
              <a:rPr sz="1800" spc="-10" dirty="0">
                <a:latin typeface="Calibri"/>
                <a:cs typeface="Calibri"/>
              </a:rPr>
              <a:t>called</a:t>
            </a:r>
            <a:r>
              <a:rPr sz="1800" spc="30" dirty="0">
                <a:latin typeface="Calibri"/>
                <a:cs typeface="Calibri"/>
              </a:rPr>
              <a:t> </a:t>
            </a:r>
            <a:r>
              <a:rPr sz="1800" spc="-15" dirty="0">
                <a:latin typeface="Calibri"/>
                <a:cs typeface="Calibri"/>
              </a:rPr>
              <a:t>readArray</a:t>
            </a:r>
            <a:r>
              <a:rPr sz="1800" spc="5" dirty="0">
                <a:latin typeface="Calibri"/>
                <a:cs typeface="Calibri"/>
              </a:rPr>
              <a:t> </a:t>
            </a:r>
            <a:r>
              <a:rPr sz="1800" spc="-10" dirty="0">
                <a:latin typeface="Calibri"/>
                <a:cs typeface="Calibri"/>
              </a:rPr>
              <a:t>to</a:t>
            </a:r>
            <a:r>
              <a:rPr sz="1800" dirty="0">
                <a:latin typeface="Calibri"/>
                <a:cs typeface="Calibri"/>
              </a:rPr>
              <a:t> </a:t>
            </a:r>
            <a:r>
              <a:rPr sz="1800" spc="-5" dirty="0">
                <a:latin typeface="Calibri"/>
                <a:cs typeface="Calibri"/>
              </a:rPr>
              <a:t>load</a:t>
            </a:r>
            <a:r>
              <a:rPr sz="1800" spc="30" dirty="0">
                <a:latin typeface="Calibri"/>
                <a:cs typeface="Calibri"/>
              </a:rPr>
              <a:t> </a:t>
            </a:r>
            <a:r>
              <a:rPr sz="1800" spc="-5" dirty="0">
                <a:latin typeface="Calibri"/>
                <a:cs typeface="Calibri"/>
              </a:rPr>
              <a:t>input</a:t>
            </a:r>
            <a:r>
              <a:rPr sz="1800" spc="10" dirty="0">
                <a:latin typeface="Calibri"/>
                <a:cs typeface="Calibri"/>
              </a:rPr>
              <a:t> </a:t>
            </a:r>
            <a:r>
              <a:rPr sz="1800" spc="-10" dirty="0">
                <a:latin typeface="Calibri"/>
                <a:cs typeface="Calibri"/>
              </a:rPr>
              <a:t>into</a:t>
            </a:r>
            <a:r>
              <a:rPr sz="1800" spc="20" dirty="0">
                <a:latin typeface="Calibri"/>
                <a:cs typeface="Calibri"/>
              </a:rPr>
              <a:t> </a:t>
            </a:r>
            <a:r>
              <a:rPr sz="1800" dirty="0">
                <a:latin typeface="Calibri"/>
                <a:cs typeface="Calibri"/>
              </a:rPr>
              <a:t>the</a:t>
            </a:r>
            <a:r>
              <a:rPr sz="1800" spc="5" dirty="0">
                <a:latin typeface="Calibri"/>
                <a:cs typeface="Calibri"/>
              </a:rPr>
              <a:t> </a:t>
            </a:r>
            <a:r>
              <a:rPr sz="1800" spc="-15" dirty="0">
                <a:latin typeface="Calibri"/>
                <a:cs typeface="Calibri"/>
              </a:rPr>
              <a:t>array</a:t>
            </a:r>
            <a:r>
              <a:rPr sz="1800" spc="5" dirty="0">
                <a:latin typeface="Calibri"/>
                <a:cs typeface="Calibri"/>
              </a:rPr>
              <a:t> </a:t>
            </a:r>
            <a:r>
              <a:rPr sz="1800" i="1" dirty="0">
                <a:latin typeface="Calibri"/>
                <a:cs typeface="Calibri"/>
              </a:rPr>
              <a:t>a</a:t>
            </a:r>
            <a:r>
              <a:rPr sz="1800" i="1" spc="20" dirty="0">
                <a:latin typeface="Calibri"/>
                <a:cs typeface="Calibri"/>
              </a:rPr>
              <a:t> </a:t>
            </a:r>
            <a:r>
              <a:rPr sz="1800" dirty="0">
                <a:latin typeface="Calibri"/>
                <a:cs typeface="Calibri"/>
              </a:rPr>
              <a:t>and</a:t>
            </a:r>
            <a:r>
              <a:rPr sz="1800" spc="10" dirty="0">
                <a:latin typeface="Calibri"/>
                <a:cs typeface="Calibri"/>
              </a:rPr>
              <a:t> </a:t>
            </a:r>
            <a:r>
              <a:rPr sz="1800" dirty="0">
                <a:latin typeface="Calibri"/>
                <a:cs typeface="Calibri"/>
              </a:rPr>
              <a:t>then</a:t>
            </a:r>
            <a:r>
              <a:rPr sz="1800" spc="20" dirty="0">
                <a:latin typeface="Calibri"/>
                <a:cs typeface="Calibri"/>
              </a:rPr>
              <a:t> </a:t>
            </a:r>
            <a:r>
              <a:rPr sz="1800" spc="-10" dirty="0">
                <a:latin typeface="Calibri"/>
                <a:cs typeface="Calibri"/>
              </a:rPr>
              <a:t>called</a:t>
            </a:r>
            <a:r>
              <a:rPr sz="1800" spc="45" dirty="0">
                <a:latin typeface="Calibri"/>
                <a:cs typeface="Calibri"/>
              </a:rPr>
              <a:t> </a:t>
            </a:r>
            <a:r>
              <a:rPr sz="1800" spc="-10" dirty="0">
                <a:latin typeface="Calibri"/>
                <a:cs typeface="Calibri"/>
              </a:rPr>
              <a:t>quicksort(1,9)</a:t>
            </a:r>
            <a:r>
              <a:rPr sz="1800" spc="20" dirty="0">
                <a:latin typeface="Calibri"/>
                <a:cs typeface="Calibri"/>
              </a:rPr>
              <a:t> </a:t>
            </a:r>
            <a:r>
              <a:rPr sz="1800" spc="-10" dirty="0">
                <a:latin typeface="Calibri"/>
                <a:cs typeface="Calibri"/>
              </a:rPr>
              <a:t>to</a:t>
            </a:r>
            <a:r>
              <a:rPr sz="1800" dirty="0">
                <a:latin typeface="Calibri"/>
                <a:cs typeface="Calibri"/>
              </a:rPr>
              <a:t> </a:t>
            </a:r>
            <a:r>
              <a:rPr sz="1800" spc="-5" dirty="0">
                <a:latin typeface="Calibri"/>
                <a:cs typeface="Calibri"/>
              </a:rPr>
              <a:t>sort</a:t>
            </a:r>
            <a:r>
              <a:rPr sz="1800" spc="5" dirty="0">
                <a:latin typeface="Calibri"/>
                <a:cs typeface="Calibri"/>
              </a:rPr>
              <a:t> </a:t>
            </a:r>
            <a:r>
              <a:rPr sz="1800" dirty="0">
                <a:latin typeface="Calibri"/>
                <a:cs typeface="Calibri"/>
              </a:rPr>
              <a:t>the</a:t>
            </a:r>
            <a:r>
              <a:rPr sz="1800" spc="20" dirty="0">
                <a:latin typeface="Calibri"/>
                <a:cs typeface="Calibri"/>
              </a:rPr>
              <a:t> </a:t>
            </a:r>
            <a:r>
              <a:rPr sz="1800" spc="-35" dirty="0">
                <a:latin typeface="Calibri"/>
                <a:cs typeface="Calibri"/>
              </a:rPr>
              <a:t>array.</a:t>
            </a:r>
            <a:endParaRPr sz="1800">
              <a:latin typeface="Calibri"/>
              <a:cs typeface="Calibri"/>
            </a:endParaRPr>
          </a:p>
          <a:p>
            <a:pPr marL="299085" indent="-287020">
              <a:lnSpc>
                <a:spcPct val="100000"/>
              </a:lnSpc>
              <a:buFont typeface="Arial MT"/>
              <a:buChar char="•"/>
              <a:tabLst>
                <a:tab pos="299085" algn="l"/>
                <a:tab pos="299720" algn="l"/>
              </a:tabLst>
            </a:pPr>
            <a:r>
              <a:rPr sz="1800" spc="-5" dirty="0">
                <a:latin typeface="Calibri"/>
                <a:cs typeface="Calibri"/>
              </a:rPr>
              <a:t>The</a:t>
            </a:r>
            <a:r>
              <a:rPr sz="1800" spc="5" dirty="0">
                <a:latin typeface="Calibri"/>
                <a:cs typeface="Calibri"/>
              </a:rPr>
              <a:t> </a:t>
            </a:r>
            <a:r>
              <a:rPr sz="1800" spc="-5" dirty="0">
                <a:latin typeface="Calibri"/>
                <a:cs typeface="Calibri"/>
              </a:rPr>
              <a:t>access</a:t>
            </a:r>
            <a:r>
              <a:rPr sz="1800" spc="10" dirty="0">
                <a:latin typeface="Calibri"/>
                <a:cs typeface="Calibri"/>
              </a:rPr>
              <a:t> </a:t>
            </a:r>
            <a:r>
              <a:rPr sz="1800" spc="-5" dirty="0">
                <a:latin typeface="Calibri"/>
                <a:cs typeface="Calibri"/>
              </a:rPr>
              <a:t>link</a:t>
            </a:r>
            <a:r>
              <a:rPr sz="1800" spc="10" dirty="0">
                <a:latin typeface="Calibri"/>
                <a:cs typeface="Calibri"/>
              </a:rPr>
              <a:t> </a:t>
            </a:r>
            <a:r>
              <a:rPr sz="1800" spc="-10" dirty="0">
                <a:latin typeface="Calibri"/>
                <a:cs typeface="Calibri"/>
              </a:rPr>
              <a:t>from</a:t>
            </a:r>
            <a:r>
              <a:rPr sz="1800" dirty="0">
                <a:latin typeface="Calibri"/>
                <a:cs typeface="Calibri"/>
              </a:rPr>
              <a:t> </a:t>
            </a:r>
            <a:r>
              <a:rPr sz="1800" spc="-5" dirty="0">
                <a:latin typeface="Calibri"/>
                <a:cs typeface="Calibri"/>
              </a:rPr>
              <a:t>quicksort(1,9)</a:t>
            </a:r>
            <a:r>
              <a:rPr sz="1800" spc="30" dirty="0">
                <a:latin typeface="Calibri"/>
                <a:cs typeface="Calibri"/>
              </a:rPr>
              <a:t> </a:t>
            </a:r>
            <a:r>
              <a:rPr sz="1800" spc="-5" dirty="0">
                <a:latin typeface="Calibri"/>
                <a:cs typeface="Calibri"/>
              </a:rPr>
              <a:t>points</a:t>
            </a:r>
            <a:r>
              <a:rPr sz="1800" spc="5" dirty="0">
                <a:latin typeface="Calibri"/>
                <a:cs typeface="Calibri"/>
              </a:rPr>
              <a:t> </a:t>
            </a:r>
            <a:r>
              <a:rPr sz="1800" spc="-10" dirty="0">
                <a:latin typeface="Calibri"/>
                <a:cs typeface="Calibri"/>
              </a:rPr>
              <a:t>to</a:t>
            </a:r>
            <a:r>
              <a:rPr sz="1800" dirty="0">
                <a:latin typeface="Calibri"/>
                <a:cs typeface="Calibri"/>
              </a:rPr>
              <a:t> the</a:t>
            </a:r>
            <a:r>
              <a:rPr sz="1800" spc="20" dirty="0">
                <a:latin typeface="Calibri"/>
                <a:cs typeface="Calibri"/>
              </a:rPr>
              <a:t> </a:t>
            </a:r>
            <a:r>
              <a:rPr sz="1800" spc="-10" dirty="0">
                <a:latin typeface="Calibri"/>
                <a:cs typeface="Calibri"/>
              </a:rPr>
              <a:t>activation</a:t>
            </a:r>
            <a:r>
              <a:rPr sz="1800" spc="15" dirty="0">
                <a:latin typeface="Calibri"/>
                <a:cs typeface="Calibri"/>
              </a:rPr>
              <a:t> </a:t>
            </a:r>
            <a:r>
              <a:rPr sz="1800" spc="-15" dirty="0">
                <a:latin typeface="Calibri"/>
                <a:cs typeface="Calibri"/>
              </a:rPr>
              <a:t>record</a:t>
            </a:r>
            <a:r>
              <a:rPr sz="1800" spc="15" dirty="0">
                <a:latin typeface="Calibri"/>
                <a:cs typeface="Calibri"/>
              </a:rPr>
              <a:t> </a:t>
            </a:r>
            <a:r>
              <a:rPr sz="1800" spc="-15" dirty="0">
                <a:latin typeface="Calibri"/>
                <a:cs typeface="Calibri"/>
              </a:rPr>
              <a:t>for</a:t>
            </a:r>
            <a:r>
              <a:rPr sz="1800" dirty="0">
                <a:latin typeface="Calibri"/>
                <a:cs typeface="Calibri"/>
              </a:rPr>
              <a:t> </a:t>
            </a:r>
            <a:r>
              <a:rPr sz="1800" spc="-5" dirty="0">
                <a:latin typeface="Calibri"/>
                <a:cs typeface="Calibri"/>
              </a:rPr>
              <a:t>sort,</a:t>
            </a:r>
            <a:r>
              <a:rPr sz="1800" spc="10" dirty="0">
                <a:latin typeface="Calibri"/>
                <a:cs typeface="Calibri"/>
              </a:rPr>
              <a:t> </a:t>
            </a:r>
            <a:r>
              <a:rPr sz="1800" spc="-5" dirty="0">
                <a:latin typeface="Calibri"/>
                <a:cs typeface="Calibri"/>
              </a:rPr>
              <a:t>not</a:t>
            </a:r>
            <a:r>
              <a:rPr sz="1800" dirty="0">
                <a:latin typeface="Calibri"/>
                <a:cs typeface="Calibri"/>
              </a:rPr>
              <a:t> </a:t>
            </a:r>
            <a:r>
              <a:rPr sz="1800" spc="-5" dirty="0">
                <a:latin typeface="Calibri"/>
                <a:cs typeface="Calibri"/>
              </a:rPr>
              <a:t>because</a:t>
            </a:r>
            <a:r>
              <a:rPr sz="1800" spc="50" dirty="0">
                <a:latin typeface="Calibri"/>
                <a:cs typeface="Calibri"/>
              </a:rPr>
              <a:t> </a:t>
            </a:r>
            <a:r>
              <a:rPr sz="1800" spc="-5" dirty="0">
                <a:latin typeface="Calibri"/>
                <a:cs typeface="Calibri"/>
              </a:rPr>
              <a:t>sort</a:t>
            </a:r>
            <a:r>
              <a:rPr sz="1800" dirty="0">
                <a:latin typeface="Calibri"/>
                <a:cs typeface="Calibri"/>
              </a:rPr>
              <a:t> </a:t>
            </a:r>
            <a:r>
              <a:rPr sz="1800" spc="-10" dirty="0">
                <a:latin typeface="Calibri"/>
                <a:cs typeface="Calibri"/>
              </a:rPr>
              <a:t>called</a:t>
            </a:r>
            <a:r>
              <a:rPr sz="1800" spc="30" dirty="0">
                <a:latin typeface="Calibri"/>
                <a:cs typeface="Calibri"/>
              </a:rPr>
              <a:t> </a:t>
            </a:r>
            <a:r>
              <a:rPr sz="1800" spc="-10" dirty="0">
                <a:latin typeface="Calibri"/>
                <a:cs typeface="Calibri"/>
              </a:rPr>
              <a:t>quicksort</a:t>
            </a:r>
            <a:r>
              <a:rPr sz="1800" spc="10" dirty="0">
                <a:latin typeface="Calibri"/>
                <a:cs typeface="Calibri"/>
              </a:rPr>
              <a:t> </a:t>
            </a:r>
            <a:r>
              <a:rPr sz="1800" spc="-5" dirty="0">
                <a:latin typeface="Calibri"/>
                <a:cs typeface="Calibri"/>
              </a:rPr>
              <a:t>but</a:t>
            </a:r>
            <a:endParaRPr sz="1800">
              <a:latin typeface="Calibri"/>
              <a:cs typeface="Calibri"/>
            </a:endParaRPr>
          </a:p>
          <a:p>
            <a:pPr marL="299085">
              <a:lnSpc>
                <a:spcPct val="100000"/>
              </a:lnSpc>
            </a:pPr>
            <a:r>
              <a:rPr sz="1800" spc="-5" dirty="0">
                <a:latin typeface="Calibri"/>
                <a:cs typeface="Calibri"/>
              </a:rPr>
              <a:t>because</a:t>
            </a:r>
            <a:r>
              <a:rPr sz="1800" dirty="0">
                <a:latin typeface="Calibri"/>
                <a:cs typeface="Calibri"/>
              </a:rPr>
              <a:t> </a:t>
            </a:r>
            <a:r>
              <a:rPr sz="1800" spc="-5" dirty="0">
                <a:latin typeface="Calibri"/>
                <a:cs typeface="Calibri"/>
              </a:rPr>
              <a:t>sort</a:t>
            </a:r>
            <a:r>
              <a:rPr sz="1800" spc="5" dirty="0">
                <a:latin typeface="Calibri"/>
                <a:cs typeface="Calibri"/>
              </a:rPr>
              <a:t> </a:t>
            </a:r>
            <a:r>
              <a:rPr sz="1800" spc="-5" dirty="0">
                <a:latin typeface="Calibri"/>
                <a:cs typeface="Calibri"/>
              </a:rPr>
              <a:t>is</a:t>
            </a:r>
            <a:r>
              <a:rPr sz="1800" spc="5" dirty="0">
                <a:latin typeface="Calibri"/>
                <a:cs typeface="Calibri"/>
              </a:rPr>
              <a:t> </a:t>
            </a:r>
            <a:r>
              <a:rPr sz="1800" dirty="0">
                <a:latin typeface="Calibri"/>
                <a:cs typeface="Calibri"/>
              </a:rPr>
              <a:t>the</a:t>
            </a:r>
            <a:r>
              <a:rPr sz="1800" spc="20" dirty="0">
                <a:latin typeface="Calibri"/>
                <a:cs typeface="Calibri"/>
              </a:rPr>
              <a:t> </a:t>
            </a:r>
            <a:r>
              <a:rPr sz="1800" spc="-5" dirty="0">
                <a:latin typeface="Calibri"/>
                <a:cs typeface="Calibri"/>
              </a:rPr>
              <a:t>most</a:t>
            </a:r>
            <a:r>
              <a:rPr sz="1800" spc="5" dirty="0">
                <a:latin typeface="Calibri"/>
                <a:cs typeface="Calibri"/>
              </a:rPr>
              <a:t> </a:t>
            </a:r>
            <a:r>
              <a:rPr sz="1800" spc="-5" dirty="0">
                <a:latin typeface="Calibri"/>
                <a:cs typeface="Calibri"/>
              </a:rPr>
              <a:t>closely</a:t>
            </a:r>
            <a:r>
              <a:rPr sz="1800" spc="10" dirty="0">
                <a:latin typeface="Calibri"/>
                <a:cs typeface="Calibri"/>
              </a:rPr>
              <a:t> </a:t>
            </a:r>
            <a:r>
              <a:rPr sz="1800" spc="-10" dirty="0">
                <a:latin typeface="Calibri"/>
                <a:cs typeface="Calibri"/>
              </a:rPr>
              <a:t>nested</a:t>
            </a:r>
            <a:r>
              <a:rPr sz="1800" spc="5" dirty="0">
                <a:latin typeface="Calibri"/>
                <a:cs typeface="Calibri"/>
              </a:rPr>
              <a:t> </a:t>
            </a:r>
            <a:r>
              <a:rPr sz="1800" spc="-5" dirty="0">
                <a:latin typeface="Calibri"/>
                <a:cs typeface="Calibri"/>
              </a:rPr>
              <a:t>function</a:t>
            </a:r>
            <a:r>
              <a:rPr sz="1800" spc="50" dirty="0">
                <a:latin typeface="Calibri"/>
                <a:cs typeface="Calibri"/>
              </a:rPr>
              <a:t> </a:t>
            </a:r>
            <a:r>
              <a:rPr sz="1800" spc="-10" dirty="0">
                <a:latin typeface="Calibri"/>
                <a:cs typeface="Calibri"/>
              </a:rPr>
              <a:t>surrounding</a:t>
            </a:r>
            <a:r>
              <a:rPr sz="1800" spc="15" dirty="0">
                <a:latin typeface="Calibri"/>
                <a:cs typeface="Calibri"/>
              </a:rPr>
              <a:t> </a:t>
            </a:r>
            <a:r>
              <a:rPr sz="1800" spc="-10" dirty="0">
                <a:latin typeface="Calibri"/>
                <a:cs typeface="Calibri"/>
              </a:rPr>
              <a:t>quicksort</a:t>
            </a:r>
            <a:r>
              <a:rPr sz="1800" spc="10" dirty="0">
                <a:latin typeface="Calibri"/>
                <a:cs typeface="Calibri"/>
              </a:rPr>
              <a:t> </a:t>
            </a:r>
            <a:r>
              <a:rPr sz="1800" spc="-5" dirty="0">
                <a:latin typeface="Calibri"/>
                <a:cs typeface="Calibri"/>
              </a:rPr>
              <a:t>in</a:t>
            </a:r>
            <a:r>
              <a:rPr sz="1800" spc="15" dirty="0">
                <a:latin typeface="Calibri"/>
                <a:cs typeface="Calibri"/>
              </a:rPr>
              <a:t> </a:t>
            </a:r>
            <a:r>
              <a:rPr sz="1800" dirty="0">
                <a:latin typeface="Calibri"/>
                <a:cs typeface="Calibri"/>
              </a:rPr>
              <a:t>the</a:t>
            </a:r>
            <a:r>
              <a:rPr sz="1800" spc="15" dirty="0">
                <a:latin typeface="Calibri"/>
                <a:cs typeface="Calibri"/>
              </a:rPr>
              <a:t> </a:t>
            </a:r>
            <a:r>
              <a:rPr sz="1800" spc="-15" dirty="0">
                <a:latin typeface="Calibri"/>
                <a:cs typeface="Calibri"/>
              </a:rPr>
              <a:t>program</a:t>
            </a:r>
            <a:endParaRPr sz="1800">
              <a:latin typeface="Calibri"/>
              <a:cs typeface="Calibri"/>
            </a:endParaRPr>
          </a:p>
          <a:p>
            <a:pPr marL="299085" indent="-287020">
              <a:lnSpc>
                <a:spcPct val="100000"/>
              </a:lnSpc>
              <a:buFont typeface="Arial MT"/>
              <a:buChar char="•"/>
              <a:tabLst>
                <a:tab pos="299085" algn="l"/>
                <a:tab pos="299720" algn="l"/>
              </a:tabLst>
            </a:pPr>
            <a:r>
              <a:rPr sz="1800" dirty="0">
                <a:latin typeface="Calibri"/>
                <a:cs typeface="Calibri"/>
              </a:rPr>
              <a:t>In</a:t>
            </a:r>
            <a:r>
              <a:rPr sz="1800" spc="5" dirty="0">
                <a:latin typeface="Calibri"/>
                <a:cs typeface="Calibri"/>
              </a:rPr>
              <a:t> </a:t>
            </a:r>
            <a:r>
              <a:rPr sz="1800" spc="-5" dirty="0">
                <a:latin typeface="Calibri"/>
                <a:cs typeface="Calibri"/>
              </a:rPr>
              <a:t>successive </a:t>
            </a:r>
            <a:r>
              <a:rPr sz="1800" spc="-15" dirty="0">
                <a:latin typeface="Calibri"/>
                <a:cs typeface="Calibri"/>
              </a:rPr>
              <a:t>steps</a:t>
            </a:r>
            <a:r>
              <a:rPr sz="1800" spc="10" dirty="0">
                <a:latin typeface="Calibri"/>
                <a:cs typeface="Calibri"/>
              </a:rPr>
              <a:t> </a:t>
            </a:r>
            <a:r>
              <a:rPr sz="1800" spc="-5" dirty="0">
                <a:latin typeface="Calibri"/>
                <a:cs typeface="Calibri"/>
              </a:rPr>
              <a:t>of</a:t>
            </a:r>
            <a:r>
              <a:rPr sz="1800" spc="25" dirty="0">
                <a:latin typeface="Calibri"/>
                <a:cs typeface="Calibri"/>
              </a:rPr>
              <a:t> </a:t>
            </a:r>
            <a:r>
              <a:rPr sz="1800" spc="-15" dirty="0">
                <a:latin typeface="Calibri"/>
                <a:cs typeface="Calibri"/>
              </a:rPr>
              <a:t>recursive</a:t>
            </a:r>
            <a:r>
              <a:rPr sz="1800" spc="25" dirty="0">
                <a:latin typeface="Calibri"/>
                <a:cs typeface="Calibri"/>
              </a:rPr>
              <a:t> </a:t>
            </a:r>
            <a:r>
              <a:rPr sz="1800" spc="-5" dirty="0">
                <a:latin typeface="Calibri"/>
                <a:cs typeface="Calibri"/>
              </a:rPr>
              <a:t>call</a:t>
            </a:r>
            <a:r>
              <a:rPr sz="1800" dirty="0">
                <a:latin typeface="Calibri"/>
                <a:cs typeface="Calibri"/>
              </a:rPr>
              <a:t> </a:t>
            </a:r>
            <a:r>
              <a:rPr sz="1800" spc="-10" dirty="0">
                <a:latin typeface="Calibri"/>
                <a:cs typeface="Calibri"/>
              </a:rPr>
              <a:t>to</a:t>
            </a:r>
            <a:r>
              <a:rPr sz="1800" spc="10" dirty="0">
                <a:latin typeface="Calibri"/>
                <a:cs typeface="Calibri"/>
              </a:rPr>
              <a:t> </a:t>
            </a:r>
            <a:r>
              <a:rPr sz="1800" spc="-10" dirty="0">
                <a:latin typeface="Calibri"/>
                <a:cs typeface="Calibri"/>
              </a:rPr>
              <a:t>quicksort(1,3),</a:t>
            </a:r>
            <a:r>
              <a:rPr sz="1800" spc="40" dirty="0">
                <a:latin typeface="Calibri"/>
                <a:cs typeface="Calibri"/>
              </a:rPr>
              <a:t> </a:t>
            </a:r>
            <a:r>
              <a:rPr sz="1800" spc="-15" dirty="0">
                <a:latin typeface="Calibri"/>
                <a:cs typeface="Calibri"/>
              </a:rPr>
              <a:t>followed</a:t>
            </a:r>
            <a:r>
              <a:rPr sz="1800" spc="35" dirty="0">
                <a:latin typeface="Calibri"/>
                <a:cs typeface="Calibri"/>
              </a:rPr>
              <a:t> </a:t>
            </a:r>
            <a:r>
              <a:rPr sz="1800" spc="-5" dirty="0">
                <a:latin typeface="Calibri"/>
                <a:cs typeface="Calibri"/>
              </a:rPr>
              <a:t>by</a:t>
            </a:r>
            <a:r>
              <a:rPr sz="1800" spc="10" dirty="0">
                <a:latin typeface="Calibri"/>
                <a:cs typeface="Calibri"/>
              </a:rPr>
              <a:t> </a:t>
            </a:r>
            <a:r>
              <a:rPr sz="1800" dirty="0">
                <a:latin typeface="Calibri"/>
                <a:cs typeface="Calibri"/>
              </a:rPr>
              <a:t>a</a:t>
            </a:r>
            <a:r>
              <a:rPr sz="1800" spc="20" dirty="0">
                <a:latin typeface="Calibri"/>
                <a:cs typeface="Calibri"/>
              </a:rPr>
              <a:t> </a:t>
            </a:r>
            <a:r>
              <a:rPr sz="1800" spc="-5" dirty="0">
                <a:latin typeface="Calibri"/>
                <a:cs typeface="Calibri"/>
              </a:rPr>
              <a:t>call</a:t>
            </a:r>
            <a:r>
              <a:rPr sz="1800" spc="10" dirty="0">
                <a:latin typeface="Calibri"/>
                <a:cs typeface="Calibri"/>
              </a:rPr>
              <a:t> </a:t>
            </a:r>
            <a:r>
              <a:rPr sz="1800" spc="-10" dirty="0">
                <a:latin typeface="Calibri"/>
                <a:cs typeface="Calibri"/>
              </a:rPr>
              <a:t>to</a:t>
            </a:r>
            <a:r>
              <a:rPr sz="1800" dirty="0">
                <a:latin typeface="Calibri"/>
                <a:cs typeface="Calibri"/>
              </a:rPr>
              <a:t> </a:t>
            </a:r>
            <a:r>
              <a:rPr sz="1800" spc="-5" dirty="0">
                <a:latin typeface="Calibri"/>
                <a:cs typeface="Calibri"/>
              </a:rPr>
              <a:t>partition,</a:t>
            </a:r>
            <a:r>
              <a:rPr sz="1800" spc="25" dirty="0">
                <a:latin typeface="Calibri"/>
                <a:cs typeface="Calibri"/>
              </a:rPr>
              <a:t> </a:t>
            </a:r>
            <a:r>
              <a:rPr sz="1800" dirty="0">
                <a:latin typeface="Calibri"/>
                <a:cs typeface="Calibri"/>
              </a:rPr>
              <a:t>which</a:t>
            </a:r>
            <a:r>
              <a:rPr sz="1800" spc="30" dirty="0">
                <a:latin typeface="Calibri"/>
                <a:cs typeface="Calibri"/>
              </a:rPr>
              <a:t> </a:t>
            </a:r>
            <a:r>
              <a:rPr sz="1800" spc="-5" dirty="0">
                <a:latin typeface="Calibri"/>
                <a:cs typeface="Calibri"/>
              </a:rPr>
              <a:t>calls </a:t>
            </a:r>
            <a:r>
              <a:rPr sz="1800" spc="-10" dirty="0">
                <a:latin typeface="Calibri"/>
                <a:cs typeface="Calibri"/>
              </a:rPr>
              <a:t>exchange.</a:t>
            </a:r>
            <a:endParaRPr sz="1800">
              <a:latin typeface="Calibri"/>
              <a:cs typeface="Calibri"/>
            </a:endParaRPr>
          </a:p>
          <a:p>
            <a:pPr marL="299085" indent="-287020">
              <a:lnSpc>
                <a:spcPct val="100000"/>
              </a:lnSpc>
              <a:buFont typeface="Arial MT"/>
              <a:buChar char="•"/>
              <a:tabLst>
                <a:tab pos="299085" algn="l"/>
                <a:tab pos="299720" algn="l"/>
              </a:tabLst>
            </a:pPr>
            <a:r>
              <a:rPr sz="1800" spc="-5" dirty="0">
                <a:latin typeface="Calibri"/>
                <a:cs typeface="Calibri"/>
              </a:rPr>
              <a:t>The</a:t>
            </a:r>
            <a:r>
              <a:rPr sz="1800" dirty="0">
                <a:latin typeface="Calibri"/>
                <a:cs typeface="Calibri"/>
              </a:rPr>
              <a:t> </a:t>
            </a:r>
            <a:r>
              <a:rPr sz="1800" spc="-5" dirty="0">
                <a:latin typeface="Calibri"/>
                <a:cs typeface="Calibri"/>
              </a:rPr>
              <a:t>quicksort(1,3)'s</a:t>
            </a:r>
            <a:r>
              <a:rPr sz="1800" spc="40" dirty="0">
                <a:latin typeface="Calibri"/>
                <a:cs typeface="Calibri"/>
              </a:rPr>
              <a:t> </a:t>
            </a:r>
            <a:r>
              <a:rPr sz="1800" spc="-5" dirty="0">
                <a:latin typeface="Calibri"/>
                <a:cs typeface="Calibri"/>
              </a:rPr>
              <a:t>access</a:t>
            </a:r>
            <a:r>
              <a:rPr sz="1800" spc="10" dirty="0">
                <a:latin typeface="Calibri"/>
                <a:cs typeface="Calibri"/>
              </a:rPr>
              <a:t> </a:t>
            </a:r>
            <a:r>
              <a:rPr sz="1800" spc="-5" dirty="0">
                <a:latin typeface="Calibri"/>
                <a:cs typeface="Calibri"/>
              </a:rPr>
              <a:t>link</a:t>
            </a:r>
            <a:r>
              <a:rPr sz="1800" spc="5" dirty="0">
                <a:latin typeface="Calibri"/>
                <a:cs typeface="Calibri"/>
              </a:rPr>
              <a:t> </a:t>
            </a:r>
            <a:r>
              <a:rPr sz="1800" spc="-5" dirty="0">
                <a:latin typeface="Calibri"/>
                <a:cs typeface="Calibri"/>
              </a:rPr>
              <a:t>points</a:t>
            </a:r>
            <a:r>
              <a:rPr sz="1800" spc="5" dirty="0">
                <a:latin typeface="Calibri"/>
                <a:cs typeface="Calibri"/>
              </a:rPr>
              <a:t> </a:t>
            </a:r>
            <a:r>
              <a:rPr sz="1800" spc="-10" dirty="0">
                <a:latin typeface="Calibri"/>
                <a:cs typeface="Calibri"/>
              </a:rPr>
              <a:t>to</a:t>
            </a:r>
            <a:r>
              <a:rPr sz="1800" dirty="0">
                <a:latin typeface="Calibri"/>
                <a:cs typeface="Calibri"/>
              </a:rPr>
              <a:t> </a:t>
            </a:r>
            <a:r>
              <a:rPr sz="1800" spc="-5" dirty="0">
                <a:latin typeface="Calibri"/>
                <a:cs typeface="Calibri"/>
              </a:rPr>
              <a:t>sort,</a:t>
            </a:r>
            <a:r>
              <a:rPr sz="1800" dirty="0">
                <a:latin typeface="Calibri"/>
                <a:cs typeface="Calibri"/>
              </a:rPr>
              <a:t> </a:t>
            </a:r>
            <a:r>
              <a:rPr sz="1800" spc="-15" dirty="0">
                <a:latin typeface="Calibri"/>
                <a:cs typeface="Calibri"/>
              </a:rPr>
              <a:t>for</a:t>
            </a:r>
            <a:r>
              <a:rPr sz="1800" dirty="0">
                <a:latin typeface="Calibri"/>
                <a:cs typeface="Calibri"/>
              </a:rPr>
              <a:t> </a:t>
            </a:r>
            <a:r>
              <a:rPr sz="1800" spc="-5" dirty="0">
                <a:latin typeface="Calibri"/>
                <a:cs typeface="Calibri"/>
              </a:rPr>
              <a:t>the</a:t>
            </a:r>
            <a:r>
              <a:rPr sz="1800" spc="20" dirty="0">
                <a:latin typeface="Calibri"/>
                <a:cs typeface="Calibri"/>
              </a:rPr>
              <a:t> </a:t>
            </a:r>
            <a:r>
              <a:rPr sz="1800" spc="-5" dirty="0">
                <a:latin typeface="Calibri"/>
                <a:cs typeface="Calibri"/>
              </a:rPr>
              <a:t>same reason</a:t>
            </a:r>
            <a:r>
              <a:rPr sz="1800" dirty="0">
                <a:latin typeface="Calibri"/>
                <a:cs typeface="Calibri"/>
              </a:rPr>
              <a:t> </a:t>
            </a:r>
            <a:r>
              <a:rPr sz="1800" spc="-5" dirty="0">
                <a:latin typeface="Calibri"/>
                <a:cs typeface="Calibri"/>
              </a:rPr>
              <a:t>that</a:t>
            </a:r>
            <a:r>
              <a:rPr sz="1800" spc="30" dirty="0">
                <a:latin typeface="Calibri"/>
                <a:cs typeface="Calibri"/>
              </a:rPr>
              <a:t> </a:t>
            </a:r>
            <a:r>
              <a:rPr sz="1800" spc="-10" dirty="0">
                <a:latin typeface="Calibri"/>
                <a:cs typeface="Calibri"/>
              </a:rPr>
              <a:t>quicksort(1,9)'s</a:t>
            </a:r>
            <a:r>
              <a:rPr sz="1800" spc="30" dirty="0">
                <a:latin typeface="Calibri"/>
                <a:cs typeface="Calibri"/>
              </a:rPr>
              <a:t> </a:t>
            </a:r>
            <a:r>
              <a:rPr sz="1800" spc="-5" dirty="0">
                <a:latin typeface="Calibri"/>
                <a:cs typeface="Calibri"/>
              </a:rPr>
              <a:t>does.</a:t>
            </a:r>
            <a:endParaRPr sz="1800">
              <a:latin typeface="Calibri"/>
              <a:cs typeface="Calibri"/>
            </a:endParaRPr>
          </a:p>
          <a:p>
            <a:pPr marL="299085" indent="-287020">
              <a:lnSpc>
                <a:spcPct val="100000"/>
              </a:lnSpc>
              <a:buFont typeface="Arial MT"/>
              <a:buChar char="•"/>
              <a:tabLst>
                <a:tab pos="299085" algn="l"/>
                <a:tab pos="299720" algn="l"/>
              </a:tabLst>
            </a:pPr>
            <a:r>
              <a:rPr sz="1800" spc="-5" dirty="0">
                <a:latin typeface="Calibri"/>
                <a:cs typeface="Calibri"/>
              </a:rPr>
              <a:t>The</a:t>
            </a:r>
            <a:r>
              <a:rPr sz="1800" spc="10" dirty="0">
                <a:latin typeface="Calibri"/>
                <a:cs typeface="Calibri"/>
              </a:rPr>
              <a:t> </a:t>
            </a:r>
            <a:r>
              <a:rPr sz="1800" spc="-5" dirty="0">
                <a:latin typeface="Calibri"/>
                <a:cs typeface="Calibri"/>
              </a:rPr>
              <a:t>access</a:t>
            </a:r>
            <a:r>
              <a:rPr sz="1800" spc="10" dirty="0">
                <a:latin typeface="Calibri"/>
                <a:cs typeface="Calibri"/>
              </a:rPr>
              <a:t> </a:t>
            </a:r>
            <a:r>
              <a:rPr sz="1800" spc="-5" dirty="0">
                <a:latin typeface="Calibri"/>
                <a:cs typeface="Calibri"/>
              </a:rPr>
              <a:t>link</a:t>
            </a:r>
            <a:r>
              <a:rPr sz="1800" spc="15" dirty="0">
                <a:latin typeface="Calibri"/>
                <a:cs typeface="Calibri"/>
              </a:rPr>
              <a:t> </a:t>
            </a:r>
            <a:r>
              <a:rPr sz="1800" spc="-15" dirty="0">
                <a:latin typeface="Calibri"/>
                <a:cs typeface="Calibri"/>
              </a:rPr>
              <a:t>for</a:t>
            </a:r>
            <a:r>
              <a:rPr sz="1800" spc="15" dirty="0">
                <a:latin typeface="Calibri"/>
                <a:cs typeface="Calibri"/>
              </a:rPr>
              <a:t> </a:t>
            </a:r>
            <a:r>
              <a:rPr sz="1800" spc="-15" dirty="0">
                <a:latin typeface="Calibri"/>
                <a:cs typeface="Calibri"/>
              </a:rPr>
              <a:t>exchange</a:t>
            </a:r>
            <a:r>
              <a:rPr sz="1800" spc="-5" dirty="0">
                <a:latin typeface="Calibri"/>
                <a:cs typeface="Calibri"/>
              </a:rPr>
              <a:t> bypasses</a:t>
            </a:r>
            <a:r>
              <a:rPr sz="1800" dirty="0">
                <a:latin typeface="Calibri"/>
                <a:cs typeface="Calibri"/>
              </a:rPr>
              <a:t> the</a:t>
            </a:r>
            <a:r>
              <a:rPr sz="1800" spc="20" dirty="0">
                <a:latin typeface="Calibri"/>
                <a:cs typeface="Calibri"/>
              </a:rPr>
              <a:t> </a:t>
            </a:r>
            <a:r>
              <a:rPr sz="1800" spc="-10" dirty="0">
                <a:latin typeface="Calibri"/>
                <a:cs typeface="Calibri"/>
              </a:rPr>
              <a:t>activation</a:t>
            </a:r>
            <a:r>
              <a:rPr sz="1800" spc="35" dirty="0">
                <a:latin typeface="Calibri"/>
                <a:cs typeface="Calibri"/>
              </a:rPr>
              <a:t> </a:t>
            </a:r>
            <a:r>
              <a:rPr sz="1800" spc="-15" dirty="0">
                <a:latin typeface="Calibri"/>
                <a:cs typeface="Calibri"/>
              </a:rPr>
              <a:t>records</a:t>
            </a:r>
            <a:r>
              <a:rPr sz="1800" spc="20" dirty="0">
                <a:latin typeface="Calibri"/>
                <a:cs typeface="Calibri"/>
              </a:rPr>
              <a:t> </a:t>
            </a:r>
            <a:r>
              <a:rPr sz="1800" spc="-15" dirty="0">
                <a:latin typeface="Calibri"/>
                <a:cs typeface="Calibri"/>
              </a:rPr>
              <a:t>for</a:t>
            </a:r>
            <a:r>
              <a:rPr sz="1800" spc="15" dirty="0">
                <a:latin typeface="Calibri"/>
                <a:cs typeface="Calibri"/>
              </a:rPr>
              <a:t> </a:t>
            </a:r>
            <a:r>
              <a:rPr sz="1800" spc="-10" dirty="0">
                <a:latin typeface="Calibri"/>
                <a:cs typeface="Calibri"/>
              </a:rPr>
              <a:t>quicksort</a:t>
            </a:r>
            <a:r>
              <a:rPr sz="1800" spc="15" dirty="0">
                <a:latin typeface="Calibri"/>
                <a:cs typeface="Calibri"/>
              </a:rPr>
              <a:t> </a:t>
            </a:r>
            <a:r>
              <a:rPr sz="1800" dirty="0">
                <a:latin typeface="Calibri"/>
                <a:cs typeface="Calibri"/>
              </a:rPr>
              <a:t>and</a:t>
            </a:r>
            <a:r>
              <a:rPr sz="1800" spc="15" dirty="0">
                <a:latin typeface="Calibri"/>
                <a:cs typeface="Calibri"/>
              </a:rPr>
              <a:t> </a:t>
            </a:r>
            <a:r>
              <a:rPr sz="1800" spc="-5" dirty="0">
                <a:latin typeface="Calibri"/>
                <a:cs typeface="Calibri"/>
              </a:rPr>
              <a:t>partition,</a:t>
            </a:r>
            <a:r>
              <a:rPr sz="1800" spc="25" dirty="0">
                <a:latin typeface="Calibri"/>
                <a:cs typeface="Calibri"/>
              </a:rPr>
              <a:t> </a:t>
            </a:r>
            <a:r>
              <a:rPr sz="1800" spc="-5" dirty="0">
                <a:latin typeface="Calibri"/>
                <a:cs typeface="Calibri"/>
              </a:rPr>
              <a:t>since</a:t>
            </a:r>
            <a:r>
              <a:rPr sz="1800" spc="15" dirty="0">
                <a:latin typeface="Calibri"/>
                <a:cs typeface="Calibri"/>
              </a:rPr>
              <a:t> </a:t>
            </a:r>
            <a:r>
              <a:rPr sz="1800" spc="-15" dirty="0">
                <a:latin typeface="Calibri"/>
                <a:cs typeface="Calibri"/>
              </a:rPr>
              <a:t>exchange</a:t>
            </a:r>
            <a:r>
              <a:rPr sz="1800" spc="10" dirty="0">
                <a:latin typeface="Calibri"/>
                <a:cs typeface="Calibri"/>
              </a:rPr>
              <a:t> </a:t>
            </a:r>
            <a:r>
              <a:rPr sz="1800" dirty="0">
                <a:latin typeface="Calibri"/>
                <a:cs typeface="Calibri"/>
              </a:rPr>
              <a:t>is</a:t>
            </a:r>
            <a:r>
              <a:rPr sz="1800" spc="10" dirty="0">
                <a:latin typeface="Calibri"/>
                <a:cs typeface="Calibri"/>
              </a:rPr>
              <a:t> </a:t>
            </a:r>
            <a:r>
              <a:rPr sz="1800" spc="-10" dirty="0">
                <a:latin typeface="Calibri"/>
                <a:cs typeface="Calibri"/>
              </a:rPr>
              <a:t>nested</a:t>
            </a:r>
            <a:endParaRPr sz="1800">
              <a:latin typeface="Calibri"/>
              <a:cs typeface="Calibri"/>
            </a:endParaRPr>
          </a:p>
          <a:p>
            <a:pPr marL="299085">
              <a:lnSpc>
                <a:spcPct val="100000"/>
              </a:lnSpc>
            </a:pPr>
            <a:r>
              <a:rPr sz="1800" spc="-5" dirty="0">
                <a:latin typeface="Calibri"/>
                <a:cs typeface="Calibri"/>
              </a:rPr>
              <a:t>immediately</a:t>
            </a:r>
            <a:r>
              <a:rPr sz="1800" spc="-20" dirty="0">
                <a:latin typeface="Calibri"/>
                <a:cs typeface="Calibri"/>
              </a:rPr>
              <a:t> </a:t>
            </a:r>
            <a:r>
              <a:rPr sz="1800" spc="-5" dirty="0">
                <a:latin typeface="Calibri"/>
                <a:cs typeface="Calibri"/>
              </a:rPr>
              <a:t>within</a:t>
            </a:r>
            <a:r>
              <a:rPr sz="1800" dirty="0">
                <a:latin typeface="Calibri"/>
                <a:cs typeface="Calibri"/>
              </a:rPr>
              <a:t> </a:t>
            </a:r>
            <a:r>
              <a:rPr sz="1800" spc="-5" dirty="0">
                <a:latin typeface="Calibri"/>
                <a:cs typeface="Calibri"/>
              </a:rPr>
              <a:t>sort.</a:t>
            </a:r>
            <a:endParaRPr sz="1800">
              <a:latin typeface="Calibri"/>
              <a:cs typeface="Calibri"/>
            </a:endParaRPr>
          </a:p>
          <a:p>
            <a:pPr marL="299085" indent="-287020">
              <a:lnSpc>
                <a:spcPct val="100000"/>
              </a:lnSpc>
              <a:spcBef>
                <a:spcPts val="5"/>
              </a:spcBef>
              <a:buFont typeface="Arial MT"/>
              <a:buChar char="•"/>
              <a:tabLst>
                <a:tab pos="299085" algn="l"/>
                <a:tab pos="299720" algn="l"/>
              </a:tabLst>
            </a:pPr>
            <a:r>
              <a:rPr sz="1800" spc="-5" dirty="0">
                <a:latin typeface="Calibri"/>
                <a:cs typeface="Calibri"/>
              </a:rPr>
              <a:t>That</a:t>
            </a:r>
            <a:r>
              <a:rPr sz="1800" dirty="0">
                <a:latin typeface="Calibri"/>
                <a:cs typeface="Calibri"/>
              </a:rPr>
              <a:t> </a:t>
            </a:r>
            <a:r>
              <a:rPr sz="1800" spc="-5" dirty="0">
                <a:latin typeface="Calibri"/>
                <a:cs typeface="Calibri"/>
              </a:rPr>
              <a:t>arrangement</a:t>
            </a:r>
            <a:r>
              <a:rPr sz="1800" dirty="0">
                <a:latin typeface="Calibri"/>
                <a:cs typeface="Calibri"/>
              </a:rPr>
              <a:t> </a:t>
            </a:r>
            <a:r>
              <a:rPr sz="1800" spc="-5" dirty="0">
                <a:latin typeface="Calibri"/>
                <a:cs typeface="Calibri"/>
              </a:rPr>
              <a:t>is</a:t>
            </a:r>
            <a:r>
              <a:rPr sz="1800" spc="5" dirty="0">
                <a:latin typeface="Calibri"/>
                <a:cs typeface="Calibri"/>
              </a:rPr>
              <a:t> </a:t>
            </a:r>
            <a:r>
              <a:rPr sz="1800" spc="-5" dirty="0">
                <a:latin typeface="Calibri"/>
                <a:cs typeface="Calibri"/>
              </a:rPr>
              <a:t>fine,</a:t>
            </a:r>
            <a:r>
              <a:rPr sz="1800" spc="5" dirty="0">
                <a:latin typeface="Calibri"/>
                <a:cs typeface="Calibri"/>
              </a:rPr>
              <a:t> </a:t>
            </a:r>
            <a:r>
              <a:rPr sz="1800" spc="-5" dirty="0">
                <a:latin typeface="Calibri"/>
                <a:cs typeface="Calibri"/>
              </a:rPr>
              <a:t>since</a:t>
            </a:r>
            <a:r>
              <a:rPr sz="1800" spc="15" dirty="0">
                <a:latin typeface="Calibri"/>
                <a:cs typeface="Calibri"/>
              </a:rPr>
              <a:t> </a:t>
            </a:r>
            <a:r>
              <a:rPr sz="1800" spc="-15" dirty="0">
                <a:latin typeface="Calibri"/>
                <a:cs typeface="Calibri"/>
              </a:rPr>
              <a:t>exchange</a:t>
            </a:r>
            <a:r>
              <a:rPr sz="1800" spc="-10" dirty="0">
                <a:latin typeface="Calibri"/>
                <a:cs typeface="Calibri"/>
              </a:rPr>
              <a:t> </a:t>
            </a:r>
            <a:r>
              <a:rPr sz="1800" dirty="0">
                <a:latin typeface="Calibri"/>
                <a:cs typeface="Calibri"/>
              </a:rPr>
              <a:t>needs</a:t>
            </a:r>
            <a:r>
              <a:rPr sz="1800" spc="5" dirty="0">
                <a:latin typeface="Calibri"/>
                <a:cs typeface="Calibri"/>
              </a:rPr>
              <a:t> </a:t>
            </a:r>
            <a:r>
              <a:rPr sz="1800" spc="-10" dirty="0">
                <a:latin typeface="Calibri"/>
                <a:cs typeface="Calibri"/>
              </a:rPr>
              <a:t>to</a:t>
            </a:r>
            <a:r>
              <a:rPr sz="1800" spc="-5" dirty="0">
                <a:latin typeface="Calibri"/>
                <a:cs typeface="Calibri"/>
              </a:rPr>
              <a:t> access</a:t>
            </a:r>
            <a:r>
              <a:rPr sz="1800" spc="5" dirty="0">
                <a:latin typeface="Calibri"/>
                <a:cs typeface="Calibri"/>
              </a:rPr>
              <a:t> </a:t>
            </a:r>
            <a:r>
              <a:rPr sz="1800" spc="-5" dirty="0">
                <a:latin typeface="Calibri"/>
                <a:cs typeface="Calibri"/>
              </a:rPr>
              <a:t>only</a:t>
            </a:r>
            <a:r>
              <a:rPr sz="1800" spc="5" dirty="0">
                <a:latin typeface="Calibri"/>
                <a:cs typeface="Calibri"/>
              </a:rPr>
              <a:t> </a:t>
            </a:r>
            <a:r>
              <a:rPr sz="1800" dirty="0">
                <a:latin typeface="Calibri"/>
                <a:cs typeface="Calibri"/>
              </a:rPr>
              <a:t>the</a:t>
            </a:r>
            <a:r>
              <a:rPr sz="1800" spc="15" dirty="0">
                <a:latin typeface="Calibri"/>
                <a:cs typeface="Calibri"/>
              </a:rPr>
              <a:t> </a:t>
            </a:r>
            <a:r>
              <a:rPr sz="1800" spc="-20" dirty="0">
                <a:latin typeface="Calibri"/>
                <a:cs typeface="Calibri"/>
              </a:rPr>
              <a:t>array</a:t>
            </a:r>
            <a:r>
              <a:rPr sz="1800" spc="45" dirty="0">
                <a:latin typeface="Calibri"/>
                <a:cs typeface="Calibri"/>
              </a:rPr>
              <a:t> </a:t>
            </a:r>
            <a:r>
              <a:rPr sz="1800" i="1" spc="-5" dirty="0">
                <a:latin typeface="Calibri"/>
                <a:cs typeface="Calibri"/>
              </a:rPr>
              <a:t>a,</a:t>
            </a:r>
            <a:r>
              <a:rPr sz="1800" i="1" spc="10" dirty="0">
                <a:latin typeface="Calibri"/>
                <a:cs typeface="Calibri"/>
              </a:rPr>
              <a:t> </a:t>
            </a:r>
            <a:r>
              <a:rPr sz="1800" dirty="0">
                <a:latin typeface="Calibri"/>
                <a:cs typeface="Calibri"/>
              </a:rPr>
              <a:t>and</a:t>
            </a:r>
            <a:r>
              <a:rPr sz="1800" spc="5" dirty="0">
                <a:latin typeface="Calibri"/>
                <a:cs typeface="Calibri"/>
              </a:rPr>
              <a:t> </a:t>
            </a:r>
            <a:r>
              <a:rPr sz="1800" dirty="0">
                <a:latin typeface="Calibri"/>
                <a:cs typeface="Calibri"/>
              </a:rPr>
              <a:t>the</a:t>
            </a:r>
            <a:r>
              <a:rPr sz="1800" spc="20" dirty="0">
                <a:latin typeface="Calibri"/>
                <a:cs typeface="Calibri"/>
              </a:rPr>
              <a:t> </a:t>
            </a:r>
            <a:r>
              <a:rPr sz="1800" spc="-10" dirty="0">
                <a:latin typeface="Calibri"/>
                <a:cs typeface="Calibri"/>
              </a:rPr>
              <a:t>two</a:t>
            </a:r>
            <a:r>
              <a:rPr sz="1800" spc="-5" dirty="0">
                <a:latin typeface="Calibri"/>
                <a:cs typeface="Calibri"/>
              </a:rPr>
              <a:t> elements</a:t>
            </a:r>
            <a:r>
              <a:rPr sz="1800" spc="5" dirty="0">
                <a:latin typeface="Calibri"/>
                <a:cs typeface="Calibri"/>
              </a:rPr>
              <a:t> </a:t>
            </a:r>
            <a:r>
              <a:rPr sz="1800" dirty="0">
                <a:latin typeface="Calibri"/>
                <a:cs typeface="Calibri"/>
              </a:rPr>
              <a:t>it </a:t>
            </a:r>
            <a:r>
              <a:rPr sz="1800" spc="-5" dirty="0">
                <a:latin typeface="Calibri"/>
                <a:cs typeface="Calibri"/>
              </a:rPr>
              <a:t>must</a:t>
            </a:r>
            <a:r>
              <a:rPr sz="1800" spc="5" dirty="0">
                <a:latin typeface="Calibri"/>
                <a:cs typeface="Calibri"/>
              </a:rPr>
              <a:t> </a:t>
            </a:r>
            <a:r>
              <a:rPr sz="1800" spc="-10" dirty="0">
                <a:latin typeface="Calibri"/>
                <a:cs typeface="Calibri"/>
              </a:rPr>
              <a:t>swap</a:t>
            </a:r>
            <a:r>
              <a:rPr sz="1800" dirty="0">
                <a:latin typeface="Calibri"/>
                <a:cs typeface="Calibri"/>
              </a:rPr>
              <a:t> </a:t>
            </a:r>
            <a:r>
              <a:rPr sz="1800" spc="-10" dirty="0">
                <a:latin typeface="Calibri"/>
                <a:cs typeface="Calibri"/>
              </a:rPr>
              <a:t>are</a:t>
            </a:r>
            <a:endParaRPr sz="1800">
              <a:latin typeface="Calibri"/>
              <a:cs typeface="Calibri"/>
            </a:endParaRPr>
          </a:p>
        </p:txBody>
      </p:sp>
      <p:sp>
        <p:nvSpPr>
          <p:cNvPr id="9" name="object 9"/>
          <p:cNvSpPr txBox="1"/>
          <p:nvPr/>
        </p:nvSpPr>
        <p:spPr>
          <a:xfrm>
            <a:off x="1073911" y="6283248"/>
            <a:ext cx="367601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indicated</a:t>
            </a:r>
            <a:r>
              <a:rPr sz="1800" spc="15" dirty="0">
                <a:latin typeface="Calibri"/>
                <a:cs typeface="Calibri"/>
              </a:rPr>
              <a:t> </a:t>
            </a:r>
            <a:r>
              <a:rPr sz="1800" spc="-5" dirty="0">
                <a:latin typeface="Calibri"/>
                <a:cs typeface="Calibri"/>
              </a:rPr>
              <a:t>by</a:t>
            </a:r>
            <a:r>
              <a:rPr sz="1800" spc="-10" dirty="0">
                <a:latin typeface="Calibri"/>
                <a:cs typeface="Calibri"/>
              </a:rPr>
              <a:t> </a:t>
            </a:r>
            <a:r>
              <a:rPr sz="1800" spc="-5" dirty="0">
                <a:latin typeface="Calibri"/>
                <a:cs typeface="Calibri"/>
              </a:rPr>
              <a:t>its own</a:t>
            </a:r>
            <a:r>
              <a:rPr sz="1800" spc="10" dirty="0">
                <a:latin typeface="Calibri"/>
                <a:cs typeface="Calibri"/>
              </a:rPr>
              <a:t> </a:t>
            </a:r>
            <a:r>
              <a:rPr sz="1800" spc="-15" dirty="0">
                <a:latin typeface="Calibri"/>
                <a:cs typeface="Calibri"/>
              </a:rPr>
              <a:t>parameters</a:t>
            </a:r>
            <a:r>
              <a:rPr sz="1800" spc="5" dirty="0">
                <a:latin typeface="Calibri"/>
                <a:cs typeface="Calibri"/>
              </a:rPr>
              <a:t> </a:t>
            </a:r>
            <a:r>
              <a:rPr sz="1800" b="1" i="1" dirty="0">
                <a:latin typeface="Calibri"/>
                <a:cs typeface="Calibri"/>
              </a:rPr>
              <a:t>i</a:t>
            </a:r>
            <a:r>
              <a:rPr sz="1800" b="1" i="1" spc="-5" dirty="0">
                <a:latin typeface="Calibri"/>
                <a:cs typeface="Calibri"/>
              </a:rPr>
              <a:t> </a:t>
            </a:r>
            <a:r>
              <a:rPr sz="1800" dirty="0">
                <a:latin typeface="Calibri"/>
                <a:cs typeface="Calibri"/>
              </a:rPr>
              <a:t>and</a:t>
            </a:r>
            <a:r>
              <a:rPr sz="1800" spc="10" dirty="0">
                <a:latin typeface="Calibri"/>
                <a:cs typeface="Calibri"/>
              </a:rPr>
              <a:t> </a:t>
            </a:r>
            <a:r>
              <a:rPr sz="1800" i="1" dirty="0">
                <a:latin typeface="Calibri"/>
                <a:cs typeface="Calibri"/>
              </a:rPr>
              <a:t>j.</a:t>
            </a:r>
            <a:endParaRPr sz="1800">
              <a:latin typeface="Calibri"/>
              <a:cs typeface="Calibri"/>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xfrm>
            <a:off x="5433821" y="6464985"/>
            <a:ext cx="1323340"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US" spc="-5"/>
              <a:t>Prepared</a:t>
            </a:r>
            <a:r>
              <a:rPr lang="en-US" spc="-55"/>
              <a:t> </a:t>
            </a:r>
            <a:r>
              <a:rPr lang="en-US"/>
              <a:t>by</a:t>
            </a:r>
            <a:r>
              <a:rPr lang="en-US" spc="-40"/>
              <a:t> </a:t>
            </a:r>
            <a:r>
              <a:rPr lang="en-US"/>
              <a:t>R</a:t>
            </a:r>
            <a:r>
              <a:rPr lang="en-US" spc="-5"/>
              <a:t> </a:t>
            </a:r>
            <a:r>
              <a:rPr lang="en-US"/>
              <a:t>I</a:t>
            </a:r>
            <a:r>
              <a:rPr lang="en-US" spc="-25"/>
              <a:t> </a:t>
            </a:r>
            <a:r>
              <a:rPr lang="en-US"/>
              <a:t>Minu</a:t>
            </a:r>
            <a:endParaRPr dirty="0"/>
          </a:p>
        </p:txBody>
      </p:sp>
      <p:sp>
        <p:nvSpPr>
          <p:cNvPr id="5" name="object 5"/>
          <p:cNvSpPr txBox="1"/>
          <p:nvPr/>
        </p:nvSpPr>
        <p:spPr>
          <a:xfrm>
            <a:off x="10990833" y="6464985"/>
            <a:ext cx="309880" cy="178435"/>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88888"/>
                </a:solidFill>
                <a:latin typeface="Calibri"/>
                <a:cs typeface="Calibri"/>
              </a:rPr>
              <a:t>124</a:t>
            </a:fld>
            <a:endParaRPr sz="1200">
              <a:latin typeface="Calibri"/>
              <a:cs typeface="Calibri"/>
            </a:endParaRPr>
          </a:p>
        </p:txBody>
      </p:sp>
      <p:sp>
        <p:nvSpPr>
          <p:cNvPr id="2" name="object 2"/>
          <p:cNvSpPr txBox="1">
            <a:spLocks noGrp="1"/>
          </p:cNvSpPr>
          <p:nvPr>
            <p:ph type="title"/>
          </p:nvPr>
        </p:nvSpPr>
        <p:spPr>
          <a:xfrm>
            <a:off x="916939" y="609676"/>
            <a:ext cx="4142740" cy="697230"/>
          </a:xfrm>
          <a:prstGeom prst="rect">
            <a:avLst/>
          </a:prstGeom>
        </p:spPr>
        <p:txBody>
          <a:bodyPr vert="horz" wrap="square" lIns="0" tIns="13335" rIns="0" bIns="0" rtlCol="0">
            <a:spAutoFit/>
          </a:bodyPr>
          <a:lstStyle/>
          <a:p>
            <a:pPr marL="12700">
              <a:lnSpc>
                <a:spcPct val="100000"/>
              </a:lnSpc>
              <a:spcBef>
                <a:spcPts val="105"/>
              </a:spcBef>
            </a:pPr>
            <a:r>
              <a:rPr sz="4400" spc="-30" dirty="0"/>
              <a:t>Parameter</a:t>
            </a:r>
            <a:r>
              <a:rPr sz="4400" spc="-55" dirty="0"/>
              <a:t> </a:t>
            </a:r>
            <a:r>
              <a:rPr sz="4400" spc="-15" dirty="0"/>
              <a:t>Passing</a:t>
            </a:r>
            <a:endParaRPr sz="4400"/>
          </a:p>
        </p:txBody>
      </p:sp>
      <p:sp>
        <p:nvSpPr>
          <p:cNvPr id="3" name="object 3"/>
          <p:cNvSpPr txBox="1"/>
          <p:nvPr/>
        </p:nvSpPr>
        <p:spPr>
          <a:xfrm>
            <a:off x="916939" y="1756565"/>
            <a:ext cx="10220960" cy="4349115"/>
          </a:xfrm>
          <a:prstGeom prst="rect">
            <a:avLst/>
          </a:prstGeom>
        </p:spPr>
        <p:txBody>
          <a:bodyPr vert="horz" wrap="square" lIns="0" tIns="48895" rIns="0" bIns="0" rtlCol="0">
            <a:spAutoFit/>
          </a:bodyPr>
          <a:lstStyle/>
          <a:p>
            <a:pPr marL="241300" indent="-228600">
              <a:lnSpc>
                <a:spcPct val="100000"/>
              </a:lnSpc>
              <a:spcBef>
                <a:spcPts val="385"/>
              </a:spcBef>
              <a:buFont typeface="Arial MT"/>
              <a:buChar char="•"/>
              <a:tabLst>
                <a:tab pos="241300" algn="l"/>
              </a:tabLst>
            </a:pPr>
            <a:r>
              <a:rPr sz="2800" spc="-5" dirty="0">
                <a:latin typeface="Calibri"/>
                <a:cs typeface="Calibri"/>
              </a:rPr>
              <a:t>Call</a:t>
            </a:r>
            <a:r>
              <a:rPr sz="2800" spc="-30" dirty="0">
                <a:latin typeface="Calibri"/>
                <a:cs typeface="Calibri"/>
              </a:rPr>
              <a:t> </a:t>
            </a:r>
            <a:r>
              <a:rPr sz="2800" spc="-15" dirty="0">
                <a:latin typeface="Calibri"/>
                <a:cs typeface="Calibri"/>
              </a:rPr>
              <a:t>by</a:t>
            </a:r>
            <a:r>
              <a:rPr sz="2800" spc="-20" dirty="0">
                <a:latin typeface="Calibri"/>
                <a:cs typeface="Calibri"/>
              </a:rPr>
              <a:t> </a:t>
            </a:r>
            <a:r>
              <a:rPr sz="2800" spc="-15" dirty="0">
                <a:latin typeface="Calibri"/>
                <a:cs typeface="Calibri"/>
              </a:rPr>
              <a:t>value</a:t>
            </a:r>
            <a:endParaRPr sz="2800">
              <a:latin typeface="Calibri"/>
              <a:cs typeface="Calibri"/>
            </a:endParaRPr>
          </a:p>
          <a:p>
            <a:pPr marL="698500" marR="283210" lvl="1" indent="-228600">
              <a:lnSpc>
                <a:spcPts val="2590"/>
              </a:lnSpc>
              <a:spcBef>
                <a:spcPts val="575"/>
              </a:spcBef>
              <a:buFont typeface="Arial MT"/>
              <a:buChar char="•"/>
              <a:tabLst>
                <a:tab pos="699135" algn="l"/>
              </a:tabLst>
            </a:pPr>
            <a:r>
              <a:rPr sz="2400" spc="-5" dirty="0">
                <a:latin typeface="Calibri"/>
                <a:cs typeface="Calibri"/>
              </a:rPr>
              <a:t>actual</a:t>
            </a:r>
            <a:r>
              <a:rPr sz="2400" spc="-15" dirty="0">
                <a:latin typeface="Calibri"/>
                <a:cs typeface="Calibri"/>
              </a:rPr>
              <a:t> parameters</a:t>
            </a:r>
            <a:r>
              <a:rPr sz="2400" spc="-40" dirty="0">
                <a:latin typeface="Calibri"/>
                <a:cs typeface="Calibri"/>
              </a:rPr>
              <a:t> </a:t>
            </a:r>
            <a:r>
              <a:rPr sz="2400" spc="-15" dirty="0">
                <a:latin typeface="Calibri"/>
                <a:cs typeface="Calibri"/>
              </a:rPr>
              <a:t>are</a:t>
            </a:r>
            <a:r>
              <a:rPr sz="2400" dirty="0">
                <a:latin typeface="Calibri"/>
                <a:cs typeface="Calibri"/>
              </a:rPr>
              <a:t> </a:t>
            </a:r>
            <a:r>
              <a:rPr sz="2400" spc="-10" dirty="0">
                <a:latin typeface="Calibri"/>
                <a:cs typeface="Calibri"/>
              </a:rPr>
              <a:t>evaluated</a:t>
            </a:r>
            <a:r>
              <a:rPr sz="2400" spc="5" dirty="0">
                <a:latin typeface="Calibri"/>
                <a:cs typeface="Calibri"/>
              </a:rPr>
              <a:t> </a:t>
            </a:r>
            <a:r>
              <a:rPr sz="2400" dirty="0">
                <a:latin typeface="Calibri"/>
                <a:cs typeface="Calibri"/>
              </a:rPr>
              <a:t>and</a:t>
            </a:r>
            <a:r>
              <a:rPr sz="2400" spc="-5" dirty="0">
                <a:latin typeface="Calibri"/>
                <a:cs typeface="Calibri"/>
              </a:rPr>
              <a:t> </a:t>
            </a:r>
            <a:r>
              <a:rPr sz="2400" dirty="0">
                <a:latin typeface="Calibri"/>
                <a:cs typeface="Calibri"/>
              </a:rPr>
              <a:t>their</a:t>
            </a:r>
            <a:r>
              <a:rPr sz="2400" spc="5" dirty="0">
                <a:latin typeface="Calibri"/>
                <a:cs typeface="Calibri"/>
              </a:rPr>
              <a:t> </a:t>
            </a:r>
            <a:r>
              <a:rPr sz="2400" spc="-10" dirty="0">
                <a:latin typeface="Calibri"/>
                <a:cs typeface="Calibri"/>
              </a:rPr>
              <a:t>r-values</a:t>
            </a:r>
            <a:r>
              <a:rPr sz="2400" spc="15" dirty="0">
                <a:latin typeface="Calibri"/>
                <a:cs typeface="Calibri"/>
              </a:rPr>
              <a:t> </a:t>
            </a:r>
            <a:r>
              <a:rPr sz="2400" spc="-15" dirty="0">
                <a:latin typeface="Calibri"/>
                <a:cs typeface="Calibri"/>
              </a:rPr>
              <a:t>are</a:t>
            </a:r>
            <a:r>
              <a:rPr sz="2400" spc="5" dirty="0">
                <a:latin typeface="Calibri"/>
                <a:cs typeface="Calibri"/>
              </a:rPr>
              <a:t> </a:t>
            </a:r>
            <a:r>
              <a:rPr sz="2400" spc="-5" dirty="0">
                <a:latin typeface="Calibri"/>
                <a:cs typeface="Calibri"/>
              </a:rPr>
              <a:t>passed </a:t>
            </a:r>
            <a:r>
              <a:rPr sz="2400" spc="-15" dirty="0">
                <a:latin typeface="Calibri"/>
                <a:cs typeface="Calibri"/>
              </a:rPr>
              <a:t>to</a:t>
            </a:r>
            <a:r>
              <a:rPr sz="2400" spc="-5" dirty="0">
                <a:latin typeface="Calibri"/>
                <a:cs typeface="Calibri"/>
              </a:rPr>
              <a:t> </a:t>
            </a:r>
            <a:r>
              <a:rPr sz="2400" dirty="0">
                <a:latin typeface="Calibri"/>
                <a:cs typeface="Calibri"/>
              </a:rPr>
              <a:t>the </a:t>
            </a:r>
            <a:r>
              <a:rPr sz="2400" spc="-5" dirty="0">
                <a:latin typeface="Calibri"/>
                <a:cs typeface="Calibri"/>
              </a:rPr>
              <a:t>called </a:t>
            </a:r>
            <a:r>
              <a:rPr sz="2400" spc="-525" dirty="0">
                <a:latin typeface="Calibri"/>
                <a:cs typeface="Calibri"/>
              </a:rPr>
              <a:t> </a:t>
            </a:r>
            <a:r>
              <a:rPr sz="2400" spc="-15" dirty="0">
                <a:latin typeface="Calibri"/>
                <a:cs typeface="Calibri"/>
              </a:rPr>
              <a:t>procedure</a:t>
            </a:r>
            <a:endParaRPr sz="2400">
              <a:latin typeface="Calibri"/>
              <a:cs typeface="Calibri"/>
            </a:endParaRPr>
          </a:p>
          <a:p>
            <a:pPr marL="698500" lvl="1" indent="-229235">
              <a:lnSpc>
                <a:spcPts val="2735"/>
              </a:lnSpc>
              <a:spcBef>
                <a:spcPts val="180"/>
              </a:spcBef>
              <a:buFont typeface="Arial MT"/>
              <a:buChar char="•"/>
              <a:tabLst>
                <a:tab pos="699135" algn="l"/>
              </a:tabLst>
            </a:pPr>
            <a:r>
              <a:rPr sz="2400" spc="-5" dirty="0">
                <a:latin typeface="Calibri"/>
                <a:cs typeface="Calibri"/>
              </a:rPr>
              <a:t>caller</a:t>
            </a:r>
            <a:r>
              <a:rPr sz="2400" spc="-10" dirty="0">
                <a:latin typeface="Calibri"/>
                <a:cs typeface="Calibri"/>
              </a:rPr>
              <a:t> </a:t>
            </a:r>
            <a:r>
              <a:rPr sz="2400" spc="-15" dirty="0">
                <a:latin typeface="Calibri"/>
                <a:cs typeface="Calibri"/>
              </a:rPr>
              <a:t>evaluates</a:t>
            </a:r>
            <a:r>
              <a:rPr sz="2400" spc="5" dirty="0">
                <a:latin typeface="Calibri"/>
                <a:cs typeface="Calibri"/>
              </a:rPr>
              <a:t> </a:t>
            </a:r>
            <a:r>
              <a:rPr sz="2400" dirty="0">
                <a:latin typeface="Calibri"/>
                <a:cs typeface="Calibri"/>
              </a:rPr>
              <a:t>the</a:t>
            </a:r>
            <a:r>
              <a:rPr sz="2400" spc="-15" dirty="0">
                <a:latin typeface="Calibri"/>
                <a:cs typeface="Calibri"/>
              </a:rPr>
              <a:t> </a:t>
            </a:r>
            <a:r>
              <a:rPr sz="2400" dirty="0">
                <a:latin typeface="Calibri"/>
                <a:cs typeface="Calibri"/>
              </a:rPr>
              <a:t>actual</a:t>
            </a:r>
            <a:r>
              <a:rPr sz="2400" spc="-10" dirty="0">
                <a:latin typeface="Calibri"/>
                <a:cs typeface="Calibri"/>
              </a:rPr>
              <a:t> </a:t>
            </a:r>
            <a:r>
              <a:rPr sz="2400" spc="-15" dirty="0">
                <a:latin typeface="Calibri"/>
                <a:cs typeface="Calibri"/>
              </a:rPr>
              <a:t>parameters</a:t>
            </a:r>
            <a:r>
              <a:rPr sz="2400" spc="-30" dirty="0">
                <a:latin typeface="Calibri"/>
                <a:cs typeface="Calibri"/>
              </a:rPr>
              <a:t> </a:t>
            </a:r>
            <a:r>
              <a:rPr sz="2400" dirty="0">
                <a:latin typeface="Calibri"/>
                <a:cs typeface="Calibri"/>
              </a:rPr>
              <a:t>and</a:t>
            </a:r>
            <a:r>
              <a:rPr sz="2400" spc="5" dirty="0">
                <a:latin typeface="Calibri"/>
                <a:cs typeface="Calibri"/>
              </a:rPr>
              <a:t> </a:t>
            </a:r>
            <a:r>
              <a:rPr sz="2400" spc="-5" dirty="0">
                <a:latin typeface="Calibri"/>
                <a:cs typeface="Calibri"/>
              </a:rPr>
              <a:t>places</a:t>
            </a:r>
            <a:r>
              <a:rPr sz="2400" spc="5" dirty="0">
                <a:latin typeface="Calibri"/>
                <a:cs typeface="Calibri"/>
              </a:rPr>
              <a:t> </a:t>
            </a:r>
            <a:r>
              <a:rPr sz="2400" dirty="0">
                <a:latin typeface="Calibri"/>
                <a:cs typeface="Calibri"/>
              </a:rPr>
              <a:t>r</a:t>
            </a:r>
            <a:r>
              <a:rPr sz="2400" spc="-10" dirty="0">
                <a:latin typeface="Calibri"/>
                <a:cs typeface="Calibri"/>
              </a:rPr>
              <a:t> value</a:t>
            </a:r>
            <a:r>
              <a:rPr sz="2400" spc="15" dirty="0">
                <a:latin typeface="Calibri"/>
                <a:cs typeface="Calibri"/>
              </a:rPr>
              <a:t> </a:t>
            </a:r>
            <a:r>
              <a:rPr sz="2400" dirty="0">
                <a:latin typeface="Calibri"/>
                <a:cs typeface="Calibri"/>
              </a:rPr>
              <a:t>in</a:t>
            </a:r>
            <a:r>
              <a:rPr sz="2400" spc="5" dirty="0">
                <a:latin typeface="Calibri"/>
                <a:cs typeface="Calibri"/>
              </a:rPr>
              <a:t> </a:t>
            </a:r>
            <a:r>
              <a:rPr sz="2400" dirty="0">
                <a:latin typeface="Calibri"/>
                <a:cs typeface="Calibri"/>
              </a:rPr>
              <a:t>the</a:t>
            </a:r>
            <a:r>
              <a:rPr sz="2400" spc="-10" dirty="0">
                <a:latin typeface="Calibri"/>
                <a:cs typeface="Calibri"/>
              </a:rPr>
              <a:t> </a:t>
            </a:r>
            <a:r>
              <a:rPr sz="2400" spc="-20" dirty="0">
                <a:latin typeface="Calibri"/>
                <a:cs typeface="Calibri"/>
              </a:rPr>
              <a:t>storage</a:t>
            </a:r>
            <a:r>
              <a:rPr sz="2400" spc="5" dirty="0">
                <a:latin typeface="Calibri"/>
                <a:cs typeface="Calibri"/>
              </a:rPr>
              <a:t> </a:t>
            </a:r>
            <a:r>
              <a:rPr sz="2400" spc="-20" dirty="0">
                <a:latin typeface="Calibri"/>
                <a:cs typeface="Calibri"/>
              </a:rPr>
              <a:t>for</a:t>
            </a:r>
            <a:endParaRPr sz="2400">
              <a:latin typeface="Calibri"/>
              <a:cs typeface="Calibri"/>
            </a:endParaRPr>
          </a:p>
          <a:p>
            <a:pPr marL="698500">
              <a:lnSpc>
                <a:spcPts val="2735"/>
              </a:lnSpc>
            </a:pPr>
            <a:r>
              <a:rPr sz="2400" spc="-15" dirty="0">
                <a:latin typeface="Calibri"/>
                <a:cs typeface="Calibri"/>
              </a:rPr>
              <a:t>formals</a:t>
            </a:r>
            <a:endParaRPr sz="2400">
              <a:latin typeface="Calibri"/>
              <a:cs typeface="Calibri"/>
            </a:endParaRPr>
          </a:p>
          <a:p>
            <a:pPr marL="698500" lvl="1" indent="-229235">
              <a:lnSpc>
                <a:spcPct val="100000"/>
              </a:lnSpc>
              <a:spcBef>
                <a:spcPts val="204"/>
              </a:spcBef>
              <a:buFont typeface="Arial MT"/>
              <a:buChar char="•"/>
              <a:tabLst>
                <a:tab pos="699135" algn="l"/>
              </a:tabLst>
            </a:pPr>
            <a:r>
              <a:rPr sz="2400" spc="-5" dirty="0">
                <a:latin typeface="Calibri"/>
                <a:cs typeface="Calibri"/>
              </a:rPr>
              <a:t>call</a:t>
            </a:r>
            <a:r>
              <a:rPr sz="2400" spc="-15" dirty="0">
                <a:latin typeface="Calibri"/>
                <a:cs typeface="Calibri"/>
              </a:rPr>
              <a:t> </a:t>
            </a:r>
            <a:r>
              <a:rPr sz="2400" spc="-5" dirty="0">
                <a:latin typeface="Calibri"/>
                <a:cs typeface="Calibri"/>
              </a:rPr>
              <a:t>has no</a:t>
            </a:r>
            <a:r>
              <a:rPr sz="2400" spc="-15" dirty="0">
                <a:latin typeface="Calibri"/>
                <a:cs typeface="Calibri"/>
              </a:rPr>
              <a:t> </a:t>
            </a:r>
            <a:r>
              <a:rPr sz="2400" spc="-20" dirty="0">
                <a:latin typeface="Calibri"/>
                <a:cs typeface="Calibri"/>
              </a:rPr>
              <a:t>effect</a:t>
            </a:r>
            <a:r>
              <a:rPr sz="2400" dirty="0">
                <a:latin typeface="Calibri"/>
                <a:cs typeface="Calibri"/>
              </a:rPr>
              <a:t> </a:t>
            </a:r>
            <a:r>
              <a:rPr sz="2400" spc="-5" dirty="0">
                <a:latin typeface="Calibri"/>
                <a:cs typeface="Calibri"/>
              </a:rPr>
              <a:t>on </a:t>
            </a:r>
            <a:r>
              <a:rPr sz="2400" dirty="0">
                <a:latin typeface="Calibri"/>
                <a:cs typeface="Calibri"/>
              </a:rPr>
              <a:t>the </a:t>
            </a:r>
            <a:r>
              <a:rPr sz="2400" spc="-10" dirty="0">
                <a:latin typeface="Calibri"/>
                <a:cs typeface="Calibri"/>
              </a:rPr>
              <a:t>activation</a:t>
            </a:r>
            <a:r>
              <a:rPr sz="2400" spc="-20" dirty="0">
                <a:latin typeface="Calibri"/>
                <a:cs typeface="Calibri"/>
              </a:rPr>
              <a:t> record</a:t>
            </a:r>
            <a:r>
              <a:rPr sz="2400" spc="-5" dirty="0">
                <a:latin typeface="Calibri"/>
                <a:cs typeface="Calibri"/>
              </a:rPr>
              <a:t> of</a:t>
            </a:r>
            <a:r>
              <a:rPr sz="2400" spc="5" dirty="0">
                <a:latin typeface="Calibri"/>
                <a:cs typeface="Calibri"/>
              </a:rPr>
              <a:t> </a:t>
            </a:r>
            <a:r>
              <a:rPr sz="2400" spc="-5" dirty="0">
                <a:latin typeface="Calibri"/>
                <a:cs typeface="Calibri"/>
              </a:rPr>
              <a:t>caller</a:t>
            </a:r>
            <a:endParaRPr sz="2400">
              <a:latin typeface="Calibri"/>
              <a:cs typeface="Calibri"/>
            </a:endParaRPr>
          </a:p>
          <a:p>
            <a:pPr marL="321945" indent="-309880">
              <a:lnSpc>
                <a:spcPct val="100000"/>
              </a:lnSpc>
              <a:spcBef>
                <a:spcPts val="645"/>
              </a:spcBef>
              <a:buFont typeface="Arial MT"/>
              <a:buChar char="•"/>
              <a:tabLst>
                <a:tab pos="321945" algn="l"/>
                <a:tab pos="322580" algn="l"/>
              </a:tabLst>
            </a:pPr>
            <a:r>
              <a:rPr sz="2800" spc="-5" dirty="0">
                <a:latin typeface="Calibri"/>
                <a:cs typeface="Calibri"/>
              </a:rPr>
              <a:t>Call</a:t>
            </a:r>
            <a:r>
              <a:rPr sz="2800" spc="-25" dirty="0">
                <a:latin typeface="Calibri"/>
                <a:cs typeface="Calibri"/>
              </a:rPr>
              <a:t> </a:t>
            </a:r>
            <a:r>
              <a:rPr sz="2800" spc="-15" dirty="0">
                <a:latin typeface="Calibri"/>
                <a:cs typeface="Calibri"/>
              </a:rPr>
              <a:t>by</a:t>
            </a:r>
            <a:r>
              <a:rPr sz="2800" dirty="0">
                <a:latin typeface="Calibri"/>
                <a:cs typeface="Calibri"/>
              </a:rPr>
              <a:t> </a:t>
            </a:r>
            <a:r>
              <a:rPr sz="2800" spc="-25" dirty="0">
                <a:latin typeface="Calibri"/>
                <a:cs typeface="Calibri"/>
              </a:rPr>
              <a:t>reference</a:t>
            </a:r>
            <a:r>
              <a:rPr sz="2800" dirty="0">
                <a:latin typeface="Calibri"/>
                <a:cs typeface="Calibri"/>
              </a:rPr>
              <a:t> </a:t>
            </a:r>
            <a:r>
              <a:rPr sz="2800" spc="-10" dirty="0">
                <a:latin typeface="Calibri"/>
                <a:cs typeface="Calibri"/>
              </a:rPr>
              <a:t>(call</a:t>
            </a:r>
            <a:r>
              <a:rPr sz="2800" spc="-15" dirty="0">
                <a:latin typeface="Calibri"/>
                <a:cs typeface="Calibri"/>
              </a:rPr>
              <a:t> by</a:t>
            </a:r>
            <a:r>
              <a:rPr sz="2800" dirty="0">
                <a:latin typeface="Calibri"/>
                <a:cs typeface="Calibri"/>
              </a:rPr>
              <a:t> </a:t>
            </a:r>
            <a:r>
              <a:rPr sz="2800" spc="-10" dirty="0">
                <a:latin typeface="Calibri"/>
                <a:cs typeface="Calibri"/>
              </a:rPr>
              <a:t>address)</a:t>
            </a:r>
            <a:endParaRPr sz="2800">
              <a:latin typeface="Calibri"/>
              <a:cs typeface="Calibri"/>
            </a:endParaRPr>
          </a:p>
          <a:p>
            <a:pPr marL="698500" lvl="1" indent="-229235">
              <a:lnSpc>
                <a:spcPct val="100000"/>
              </a:lnSpc>
              <a:spcBef>
                <a:spcPts val="234"/>
              </a:spcBef>
              <a:buFont typeface="Arial MT"/>
              <a:buChar char="•"/>
              <a:tabLst>
                <a:tab pos="699135" algn="l"/>
              </a:tabLst>
            </a:pPr>
            <a:r>
              <a:rPr sz="2400" dirty="0">
                <a:latin typeface="Calibri"/>
                <a:cs typeface="Calibri"/>
              </a:rPr>
              <a:t>the</a:t>
            </a:r>
            <a:r>
              <a:rPr sz="2400" spc="-5" dirty="0">
                <a:latin typeface="Calibri"/>
                <a:cs typeface="Calibri"/>
              </a:rPr>
              <a:t> caller</a:t>
            </a:r>
            <a:r>
              <a:rPr sz="2400" spc="-25" dirty="0">
                <a:latin typeface="Calibri"/>
                <a:cs typeface="Calibri"/>
              </a:rPr>
              <a:t> </a:t>
            </a:r>
            <a:r>
              <a:rPr sz="2400" spc="-5" dirty="0">
                <a:latin typeface="Calibri"/>
                <a:cs typeface="Calibri"/>
              </a:rPr>
              <a:t>passes</a:t>
            </a:r>
            <a:r>
              <a:rPr sz="2400" spc="5" dirty="0">
                <a:latin typeface="Calibri"/>
                <a:cs typeface="Calibri"/>
              </a:rPr>
              <a:t> </a:t>
            </a:r>
            <a:r>
              <a:rPr sz="2400" dirty="0">
                <a:latin typeface="Calibri"/>
                <a:cs typeface="Calibri"/>
              </a:rPr>
              <a:t>a</a:t>
            </a:r>
            <a:r>
              <a:rPr sz="2400" spc="-15" dirty="0">
                <a:latin typeface="Calibri"/>
                <a:cs typeface="Calibri"/>
              </a:rPr>
              <a:t> </a:t>
            </a:r>
            <a:r>
              <a:rPr sz="2400" spc="-10" dirty="0">
                <a:latin typeface="Calibri"/>
                <a:cs typeface="Calibri"/>
              </a:rPr>
              <a:t>pointer</a:t>
            </a:r>
            <a:r>
              <a:rPr sz="2400" spc="5" dirty="0">
                <a:latin typeface="Calibri"/>
                <a:cs typeface="Calibri"/>
              </a:rPr>
              <a:t> </a:t>
            </a:r>
            <a:r>
              <a:rPr sz="2400" spc="-15" dirty="0">
                <a:latin typeface="Calibri"/>
                <a:cs typeface="Calibri"/>
              </a:rPr>
              <a:t>to</a:t>
            </a:r>
            <a:r>
              <a:rPr sz="2400" spc="-10" dirty="0">
                <a:latin typeface="Calibri"/>
                <a:cs typeface="Calibri"/>
              </a:rPr>
              <a:t> </a:t>
            </a:r>
            <a:r>
              <a:rPr sz="2400" dirty="0">
                <a:latin typeface="Calibri"/>
                <a:cs typeface="Calibri"/>
              </a:rPr>
              <a:t>each</a:t>
            </a:r>
            <a:r>
              <a:rPr sz="2400" spc="-10" dirty="0">
                <a:latin typeface="Calibri"/>
                <a:cs typeface="Calibri"/>
              </a:rPr>
              <a:t> location</a:t>
            </a:r>
            <a:r>
              <a:rPr sz="2400" spc="-20" dirty="0">
                <a:latin typeface="Calibri"/>
                <a:cs typeface="Calibri"/>
              </a:rPr>
              <a:t> </a:t>
            </a:r>
            <a:r>
              <a:rPr sz="2400" spc="-5" dirty="0">
                <a:latin typeface="Calibri"/>
                <a:cs typeface="Calibri"/>
              </a:rPr>
              <a:t>of </a:t>
            </a:r>
            <a:r>
              <a:rPr sz="2400" dirty="0">
                <a:latin typeface="Calibri"/>
                <a:cs typeface="Calibri"/>
              </a:rPr>
              <a:t>actual</a:t>
            </a:r>
            <a:r>
              <a:rPr sz="2400" spc="-25" dirty="0">
                <a:latin typeface="Calibri"/>
                <a:cs typeface="Calibri"/>
              </a:rPr>
              <a:t> </a:t>
            </a:r>
            <a:r>
              <a:rPr sz="2400" spc="-15" dirty="0">
                <a:latin typeface="Calibri"/>
                <a:cs typeface="Calibri"/>
              </a:rPr>
              <a:t>parameters</a:t>
            </a:r>
            <a:endParaRPr sz="2400">
              <a:latin typeface="Calibri"/>
              <a:cs typeface="Calibri"/>
            </a:endParaRPr>
          </a:p>
          <a:p>
            <a:pPr marL="698500" lvl="1" indent="-229235">
              <a:lnSpc>
                <a:spcPct val="100000"/>
              </a:lnSpc>
              <a:spcBef>
                <a:spcPts val="215"/>
              </a:spcBef>
              <a:buFont typeface="Arial MT"/>
              <a:buChar char="•"/>
              <a:tabLst>
                <a:tab pos="699135" algn="l"/>
              </a:tabLst>
            </a:pPr>
            <a:r>
              <a:rPr sz="2400" dirty="0">
                <a:latin typeface="Calibri"/>
                <a:cs typeface="Calibri"/>
              </a:rPr>
              <a:t>if</a:t>
            </a:r>
            <a:r>
              <a:rPr sz="2400" spc="-10" dirty="0">
                <a:latin typeface="Calibri"/>
                <a:cs typeface="Calibri"/>
              </a:rPr>
              <a:t> </a:t>
            </a:r>
            <a:r>
              <a:rPr sz="2400" spc="-5" dirty="0">
                <a:latin typeface="Calibri"/>
                <a:cs typeface="Calibri"/>
              </a:rPr>
              <a:t>actual</a:t>
            </a:r>
            <a:r>
              <a:rPr sz="2400" spc="-20" dirty="0">
                <a:latin typeface="Calibri"/>
                <a:cs typeface="Calibri"/>
              </a:rPr>
              <a:t> </a:t>
            </a:r>
            <a:r>
              <a:rPr sz="2400" spc="-10" dirty="0">
                <a:latin typeface="Calibri"/>
                <a:cs typeface="Calibri"/>
              </a:rPr>
              <a:t>parameter</a:t>
            </a:r>
            <a:r>
              <a:rPr sz="2400" spc="-30" dirty="0">
                <a:latin typeface="Calibri"/>
                <a:cs typeface="Calibri"/>
              </a:rPr>
              <a:t> </a:t>
            </a:r>
            <a:r>
              <a:rPr sz="2400" dirty="0">
                <a:latin typeface="Calibri"/>
                <a:cs typeface="Calibri"/>
              </a:rPr>
              <a:t>is</a:t>
            </a:r>
            <a:r>
              <a:rPr sz="2400" spc="-20" dirty="0">
                <a:latin typeface="Calibri"/>
                <a:cs typeface="Calibri"/>
              </a:rPr>
              <a:t> </a:t>
            </a:r>
            <a:r>
              <a:rPr sz="2400" dirty="0">
                <a:latin typeface="Calibri"/>
                <a:cs typeface="Calibri"/>
              </a:rPr>
              <a:t>a</a:t>
            </a:r>
            <a:r>
              <a:rPr sz="2400" spc="-10" dirty="0">
                <a:latin typeface="Calibri"/>
                <a:cs typeface="Calibri"/>
              </a:rPr>
              <a:t> </a:t>
            </a:r>
            <a:r>
              <a:rPr sz="2400" spc="-5" dirty="0">
                <a:latin typeface="Calibri"/>
                <a:cs typeface="Calibri"/>
              </a:rPr>
              <a:t>name</a:t>
            </a:r>
            <a:r>
              <a:rPr sz="2400" spc="-15" dirty="0">
                <a:latin typeface="Calibri"/>
                <a:cs typeface="Calibri"/>
              </a:rPr>
              <a:t> </a:t>
            </a:r>
            <a:r>
              <a:rPr sz="2400" dirty="0">
                <a:latin typeface="Calibri"/>
                <a:cs typeface="Calibri"/>
              </a:rPr>
              <a:t>then </a:t>
            </a:r>
            <a:r>
              <a:rPr sz="2400" spc="-5" dirty="0">
                <a:latin typeface="Calibri"/>
                <a:cs typeface="Calibri"/>
              </a:rPr>
              <a:t>l-value</a:t>
            </a:r>
            <a:r>
              <a:rPr sz="2400" spc="10" dirty="0">
                <a:latin typeface="Calibri"/>
                <a:cs typeface="Calibri"/>
              </a:rPr>
              <a:t> </a:t>
            </a:r>
            <a:r>
              <a:rPr sz="2400" dirty="0">
                <a:latin typeface="Calibri"/>
                <a:cs typeface="Calibri"/>
              </a:rPr>
              <a:t>is</a:t>
            </a:r>
            <a:r>
              <a:rPr sz="2400" spc="-20" dirty="0">
                <a:latin typeface="Calibri"/>
                <a:cs typeface="Calibri"/>
              </a:rPr>
              <a:t> </a:t>
            </a:r>
            <a:r>
              <a:rPr sz="2400" spc="-5" dirty="0">
                <a:latin typeface="Calibri"/>
                <a:cs typeface="Calibri"/>
              </a:rPr>
              <a:t>passed</a:t>
            </a:r>
            <a:endParaRPr sz="2400">
              <a:latin typeface="Calibri"/>
              <a:cs typeface="Calibri"/>
            </a:endParaRPr>
          </a:p>
          <a:p>
            <a:pPr marL="698500" marR="5080" lvl="1" indent="-228600">
              <a:lnSpc>
                <a:spcPts val="2590"/>
              </a:lnSpc>
              <a:spcBef>
                <a:spcPts val="545"/>
              </a:spcBef>
              <a:buFont typeface="Arial MT"/>
              <a:buChar char="•"/>
              <a:tabLst>
                <a:tab pos="699135" algn="l"/>
              </a:tabLst>
            </a:pPr>
            <a:r>
              <a:rPr sz="2400" dirty="0">
                <a:latin typeface="Calibri"/>
                <a:cs typeface="Calibri"/>
              </a:rPr>
              <a:t>if </a:t>
            </a:r>
            <a:r>
              <a:rPr sz="2400" spc="-5" dirty="0">
                <a:latin typeface="Calibri"/>
                <a:cs typeface="Calibri"/>
              </a:rPr>
              <a:t>actual </a:t>
            </a:r>
            <a:r>
              <a:rPr sz="2400" spc="-10" dirty="0">
                <a:latin typeface="Calibri"/>
                <a:cs typeface="Calibri"/>
              </a:rPr>
              <a:t>parameter </a:t>
            </a:r>
            <a:r>
              <a:rPr sz="2400" dirty="0">
                <a:latin typeface="Calibri"/>
                <a:cs typeface="Calibri"/>
              </a:rPr>
              <a:t>is an </a:t>
            </a:r>
            <a:r>
              <a:rPr sz="2400" spc="-10" dirty="0">
                <a:latin typeface="Calibri"/>
                <a:cs typeface="Calibri"/>
              </a:rPr>
              <a:t>expression </a:t>
            </a:r>
            <a:r>
              <a:rPr sz="2400" dirty="0">
                <a:latin typeface="Calibri"/>
                <a:cs typeface="Calibri"/>
              </a:rPr>
              <a:t>then it is </a:t>
            </a:r>
            <a:r>
              <a:rPr sz="2400" spc="-15" dirty="0">
                <a:latin typeface="Calibri"/>
                <a:cs typeface="Calibri"/>
              </a:rPr>
              <a:t>evaluated </a:t>
            </a:r>
            <a:r>
              <a:rPr sz="2400" dirty="0">
                <a:latin typeface="Calibri"/>
                <a:cs typeface="Calibri"/>
              </a:rPr>
              <a:t>in a </a:t>
            </a:r>
            <a:r>
              <a:rPr sz="2400" spc="-5" dirty="0">
                <a:latin typeface="Calibri"/>
                <a:cs typeface="Calibri"/>
              </a:rPr>
              <a:t>new </a:t>
            </a:r>
            <a:r>
              <a:rPr sz="2400" spc="-10" dirty="0">
                <a:latin typeface="Calibri"/>
                <a:cs typeface="Calibri"/>
              </a:rPr>
              <a:t>location </a:t>
            </a:r>
            <a:r>
              <a:rPr sz="2400" dirty="0">
                <a:latin typeface="Calibri"/>
                <a:cs typeface="Calibri"/>
              </a:rPr>
              <a:t>and </a:t>
            </a:r>
            <a:r>
              <a:rPr sz="2400" spc="-530" dirty="0">
                <a:latin typeface="Calibri"/>
                <a:cs typeface="Calibri"/>
              </a:rPr>
              <a:t> </a:t>
            </a:r>
            <a:r>
              <a:rPr sz="2400" dirty="0">
                <a:latin typeface="Calibri"/>
                <a:cs typeface="Calibri"/>
              </a:rPr>
              <a:t>the</a:t>
            </a:r>
            <a:r>
              <a:rPr sz="2400" spc="-5" dirty="0">
                <a:latin typeface="Calibri"/>
                <a:cs typeface="Calibri"/>
              </a:rPr>
              <a:t> address</a:t>
            </a:r>
            <a:r>
              <a:rPr sz="2400" dirty="0">
                <a:latin typeface="Calibri"/>
                <a:cs typeface="Calibri"/>
              </a:rPr>
              <a:t> </a:t>
            </a:r>
            <a:r>
              <a:rPr sz="2400" spc="-10" dirty="0">
                <a:latin typeface="Calibri"/>
                <a:cs typeface="Calibri"/>
              </a:rPr>
              <a:t>of</a:t>
            </a:r>
            <a:r>
              <a:rPr sz="2400" dirty="0">
                <a:latin typeface="Calibri"/>
                <a:cs typeface="Calibri"/>
              </a:rPr>
              <a:t> </a:t>
            </a:r>
            <a:r>
              <a:rPr sz="2400" spc="-10" dirty="0">
                <a:latin typeface="Calibri"/>
                <a:cs typeface="Calibri"/>
              </a:rPr>
              <a:t>that</a:t>
            </a:r>
            <a:r>
              <a:rPr sz="2400" spc="-20" dirty="0">
                <a:latin typeface="Calibri"/>
                <a:cs typeface="Calibri"/>
              </a:rPr>
              <a:t> </a:t>
            </a:r>
            <a:r>
              <a:rPr sz="2400" spc="-10" dirty="0">
                <a:latin typeface="Calibri"/>
                <a:cs typeface="Calibri"/>
              </a:rPr>
              <a:t>location</a:t>
            </a:r>
            <a:r>
              <a:rPr sz="2400" spc="-20" dirty="0">
                <a:latin typeface="Calibri"/>
                <a:cs typeface="Calibri"/>
              </a:rPr>
              <a:t> </a:t>
            </a:r>
            <a:r>
              <a:rPr sz="2400" dirty="0">
                <a:latin typeface="Calibri"/>
                <a:cs typeface="Calibri"/>
              </a:rPr>
              <a:t>is </a:t>
            </a:r>
            <a:r>
              <a:rPr sz="2400" spc="-5" dirty="0">
                <a:latin typeface="Calibri"/>
                <a:cs typeface="Calibri"/>
              </a:rPr>
              <a:t>passed</a:t>
            </a:r>
            <a:endParaRPr sz="2400">
              <a:latin typeface="Calibri"/>
              <a:cs typeface="Calibri"/>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xfrm>
            <a:off x="5433821" y="6464985"/>
            <a:ext cx="1323340"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US" spc="-5"/>
              <a:t>Prepared</a:t>
            </a:r>
            <a:r>
              <a:rPr lang="en-US" spc="-55"/>
              <a:t> </a:t>
            </a:r>
            <a:r>
              <a:rPr lang="en-US"/>
              <a:t>by</a:t>
            </a:r>
            <a:r>
              <a:rPr lang="en-US" spc="-40"/>
              <a:t> </a:t>
            </a:r>
            <a:r>
              <a:rPr lang="en-US"/>
              <a:t>R</a:t>
            </a:r>
            <a:r>
              <a:rPr lang="en-US" spc="-5"/>
              <a:t> </a:t>
            </a:r>
            <a:r>
              <a:rPr lang="en-US"/>
              <a:t>I</a:t>
            </a:r>
            <a:r>
              <a:rPr lang="en-US" spc="-25"/>
              <a:t> </a:t>
            </a:r>
            <a:r>
              <a:rPr lang="en-US"/>
              <a:t>Minu</a:t>
            </a:r>
            <a:endParaRPr dirty="0"/>
          </a:p>
        </p:txBody>
      </p:sp>
      <p:sp>
        <p:nvSpPr>
          <p:cNvPr id="5" name="object 5"/>
          <p:cNvSpPr txBox="1"/>
          <p:nvPr/>
        </p:nvSpPr>
        <p:spPr>
          <a:xfrm>
            <a:off x="10990833" y="6464985"/>
            <a:ext cx="309880" cy="178435"/>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88888"/>
                </a:solidFill>
                <a:latin typeface="Calibri"/>
                <a:cs typeface="Calibri"/>
              </a:rPr>
              <a:t>125</a:t>
            </a:fld>
            <a:endParaRPr sz="1200">
              <a:latin typeface="Calibri"/>
              <a:cs typeface="Calibri"/>
            </a:endParaRPr>
          </a:p>
        </p:txBody>
      </p:sp>
      <p:sp>
        <p:nvSpPr>
          <p:cNvPr id="2" name="object 2"/>
          <p:cNvSpPr txBox="1">
            <a:spLocks noGrp="1"/>
          </p:cNvSpPr>
          <p:nvPr>
            <p:ph type="title"/>
          </p:nvPr>
        </p:nvSpPr>
        <p:spPr>
          <a:xfrm>
            <a:off x="916939" y="609676"/>
            <a:ext cx="4142740" cy="697230"/>
          </a:xfrm>
          <a:prstGeom prst="rect">
            <a:avLst/>
          </a:prstGeom>
        </p:spPr>
        <p:txBody>
          <a:bodyPr vert="horz" wrap="square" lIns="0" tIns="13335" rIns="0" bIns="0" rtlCol="0">
            <a:spAutoFit/>
          </a:bodyPr>
          <a:lstStyle/>
          <a:p>
            <a:pPr marL="12700">
              <a:lnSpc>
                <a:spcPct val="100000"/>
              </a:lnSpc>
              <a:spcBef>
                <a:spcPts val="105"/>
              </a:spcBef>
            </a:pPr>
            <a:r>
              <a:rPr sz="4400" spc="-30" dirty="0"/>
              <a:t>Parameter</a:t>
            </a:r>
            <a:r>
              <a:rPr sz="4400" spc="-55" dirty="0"/>
              <a:t> </a:t>
            </a:r>
            <a:r>
              <a:rPr sz="4400" spc="-15" dirty="0"/>
              <a:t>Passing</a:t>
            </a:r>
            <a:endParaRPr sz="4400"/>
          </a:p>
        </p:txBody>
      </p:sp>
      <p:sp>
        <p:nvSpPr>
          <p:cNvPr id="3" name="object 3"/>
          <p:cNvSpPr txBox="1"/>
          <p:nvPr/>
        </p:nvSpPr>
        <p:spPr>
          <a:xfrm>
            <a:off x="916939" y="1736801"/>
            <a:ext cx="10108565" cy="4089400"/>
          </a:xfrm>
          <a:prstGeom prst="rect">
            <a:avLst/>
          </a:prstGeom>
        </p:spPr>
        <p:txBody>
          <a:bodyPr vert="horz" wrap="square" lIns="0" tIns="13335" rIns="0" bIns="0" rtlCol="0">
            <a:spAutoFit/>
          </a:bodyPr>
          <a:lstStyle/>
          <a:p>
            <a:pPr marL="241300" indent="-228600">
              <a:lnSpc>
                <a:spcPts val="2975"/>
              </a:lnSpc>
              <a:spcBef>
                <a:spcPts val="105"/>
              </a:spcBef>
              <a:buFont typeface="Arial MT"/>
              <a:buChar char="•"/>
              <a:tabLst>
                <a:tab pos="241300" algn="l"/>
              </a:tabLst>
            </a:pPr>
            <a:r>
              <a:rPr sz="2600" spc="-5" dirty="0">
                <a:latin typeface="Calibri"/>
                <a:cs typeface="Calibri"/>
              </a:rPr>
              <a:t>Copy</a:t>
            </a:r>
            <a:r>
              <a:rPr sz="2600" spc="-25" dirty="0">
                <a:latin typeface="Calibri"/>
                <a:cs typeface="Calibri"/>
              </a:rPr>
              <a:t> </a:t>
            </a:r>
            <a:r>
              <a:rPr sz="2600" spc="-20" dirty="0">
                <a:latin typeface="Calibri"/>
                <a:cs typeface="Calibri"/>
              </a:rPr>
              <a:t>Restore</a:t>
            </a:r>
            <a:endParaRPr sz="2600">
              <a:latin typeface="Calibri"/>
              <a:cs typeface="Calibri"/>
            </a:endParaRPr>
          </a:p>
          <a:p>
            <a:pPr marL="698500" lvl="1" indent="-229235">
              <a:lnSpc>
                <a:spcPts val="2350"/>
              </a:lnSpc>
              <a:buFont typeface="Arial MT"/>
              <a:buChar char="•"/>
              <a:tabLst>
                <a:tab pos="698500" algn="l"/>
                <a:tab pos="699135" algn="l"/>
              </a:tabLst>
            </a:pPr>
            <a:r>
              <a:rPr sz="2200" spc="-5" dirty="0">
                <a:latin typeface="Calibri"/>
                <a:cs typeface="Calibri"/>
              </a:rPr>
              <a:t>A</a:t>
            </a:r>
            <a:r>
              <a:rPr sz="2200" dirty="0">
                <a:latin typeface="Calibri"/>
                <a:cs typeface="Calibri"/>
              </a:rPr>
              <a:t> </a:t>
            </a:r>
            <a:r>
              <a:rPr sz="2200" spc="-10" dirty="0">
                <a:latin typeface="Calibri"/>
                <a:cs typeface="Calibri"/>
              </a:rPr>
              <a:t>hybrid</a:t>
            </a:r>
            <a:r>
              <a:rPr sz="2200" spc="-20" dirty="0">
                <a:latin typeface="Calibri"/>
                <a:cs typeface="Calibri"/>
              </a:rPr>
              <a:t> </a:t>
            </a:r>
            <a:r>
              <a:rPr sz="2200" spc="-10" dirty="0">
                <a:latin typeface="Calibri"/>
                <a:cs typeface="Calibri"/>
              </a:rPr>
              <a:t>between</a:t>
            </a:r>
            <a:r>
              <a:rPr sz="2200" spc="30" dirty="0">
                <a:latin typeface="Calibri"/>
                <a:cs typeface="Calibri"/>
              </a:rPr>
              <a:t> </a:t>
            </a:r>
            <a:r>
              <a:rPr sz="2200" spc="-10" dirty="0">
                <a:latin typeface="Calibri"/>
                <a:cs typeface="Calibri"/>
              </a:rPr>
              <a:t>call</a:t>
            </a:r>
            <a:r>
              <a:rPr sz="2200" spc="-5" dirty="0">
                <a:latin typeface="Calibri"/>
                <a:cs typeface="Calibri"/>
              </a:rPr>
              <a:t> </a:t>
            </a:r>
            <a:r>
              <a:rPr sz="2200" spc="-15" dirty="0">
                <a:latin typeface="Calibri"/>
                <a:cs typeface="Calibri"/>
              </a:rPr>
              <a:t>by</a:t>
            </a:r>
            <a:r>
              <a:rPr sz="2200" dirty="0">
                <a:latin typeface="Calibri"/>
                <a:cs typeface="Calibri"/>
              </a:rPr>
              <a:t> </a:t>
            </a:r>
            <a:r>
              <a:rPr sz="2200" spc="-10" dirty="0">
                <a:latin typeface="Calibri"/>
                <a:cs typeface="Calibri"/>
              </a:rPr>
              <a:t>value </a:t>
            </a:r>
            <a:r>
              <a:rPr sz="2200" spc="-5" dirty="0">
                <a:latin typeface="Calibri"/>
                <a:cs typeface="Calibri"/>
              </a:rPr>
              <a:t>and</a:t>
            </a:r>
            <a:r>
              <a:rPr sz="2200" spc="-20" dirty="0">
                <a:latin typeface="Calibri"/>
                <a:cs typeface="Calibri"/>
              </a:rPr>
              <a:t> </a:t>
            </a:r>
            <a:r>
              <a:rPr sz="2200" spc="-10" dirty="0">
                <a:latin typeface="Calibri"/>
                <a:cs typeface="Calibri"/>
              </a:rPr>
              <a:t>call </a:t>
            </a:r>
            <a:r>
              <a:rPr sz="2200" spc="-15" dirty="0">
                <a:latin typeface="Calibri"/>
                <a:cs typeface="Calibri"/>
              </a:rPr>
              <a:t>by</a:t>
            </a:r>
            <a:r>
              <a:rPr sz="2200" dirty="0">
                <a:latin typeface="Calibri"/>
                <a:cs typeface="Calibri"/>
              </a:rPr>
              <a:t> </a:t>
            </a:r>
            <a:r>
              <a:rPr sz="2200" spc="-20" dirty="0">
                <a:latin typeface="Calibri"/>
                <a:cs typeface="Calibri"/>
              </a:rPr>
              <a:t>reference</a:t>
            </a:r>
            <a:endParaRPr sz="2200">
              <a:latin typeface="Calibri"/>
              <a:cs typeface="Calibri"/>
            </a:endParaRPr>
          </a:p>
          <a:p>
            <a:pPr marL="698500" lvl="1" indent="-229235">
              <a:lnSpc>
                <a:spcPts val="2350"/>
              </a:lnSpc>
              <a:buFont typeface="Arial MT"/>
              <a:buChar char="•"/>
              <a:tabLst>
                <a:tab pos="698500" algn="l"/>
                <a:tab pos="699135" algn="l"/>
              </a:tabLst>
            </a:pPr>
            <a:r>
              <a:rPr sz="2200" spc="-5" dirty="0">
                <a:latin typeface="Calibri"/>
                <a:cs typeface="Calibri"/>
              </a:rPr>
              <a:t>Also</a:t>
            </a:r>
            <a:r>
              <a:rPr sz="2200" spc="5" dirty="0">
                <a:latin typeface="Calibri"/>
                <a:cs typeface="Calibri"/>
              </a:rPr>
              <a:t> </a:t>
            </a:r>
            <a:r>
              <a:rPr sz="2200" spc="-10" dirty="0">
                <a:latin typeface="Calibri"/>
                <a:cs typeface="Calibri"/>
              </a:rPr>
              <a:t>called</a:t>
            </a:r>
            <a:r>
              <a:rPr sz="2200" dirty="0">
                <a:latin typeface="Calibri"/>
                <a:cs typeface="Calibri"/>
              </a:rPr>
              <a:t> </a:t>
            </a:r>
            <a:r>
              <a:rPr sz="2200" spc="-5" dirty="0">
                <a:latin typeface="Calibri"/>
                <a:cs typeface="Calibri"/>
              </a:rPr>
              <a:t>as</a:t>
            </a:r>
            <a:r>
              <a:rPr sz="2200" spc="5" dirty="0">
                <a:latin typeface="Calibri"/>
                <a:cs typeface="Calibri"/>
              </a:rPr>
              <a:t> </a:t>
            </a:r>
            <a:r>
              <a:rPr sz="2200" spc="-10" dirty="0">
                <a:latin typeface="Calibri"/>
                <a:cs typeface="Calibri"/>
              </a:rPr>
              <a:t>copy-in</a:t>
            </a:r>
            <a:r>
              <a:rPr sz="2200" spc="5" dirty="0">
                <a:latin typeface="Calibri"/>
                <a:cs typeface="Calibri"/>
              </a:rPr>
              <a:t> </a:t>
            </a:r>
            <a:r>
              <a:rPr sz="2200" spc="-10" dirty="0">
                <a:latin typeface="Calibri"/>
                <a:cs typeface="Calibri"/>
              </a:rPr>
              <a:t>copy-out/</a:t>
            </a:r>
            <a:r>
              <a:rPr sz="2200" spc="20" dirty="0">
                <a:latin typeface="Calibri"/>
                <a:cs typeface="Calibri"/>
              </a:rPr>
              <a:t> </a:t>
            </a:r>
            <a:r>
              <a:rPr sz="2200" spc="-10" dirty="0">
                <a:latin typeface="Calibri"/>
                <a:cs typeface="Calibri"/>
              </a:rPr>
              <a:t>call</a:t>
            </a:r>
            <a:r>
              <a:rPr sz="2200" spc="-5" dirty="0">
                <a:latin typeface="Calibri"/>
                <a:cs typeface="Calibri"/>
              </a:rPr>
              <a:t> </a:t>
            </a:r>
            <a:r>
              <a:rPr sz="2200" spc="-15" dirty="0">
                <a:latin typeface="Calibri"/>
                <a:cs typeface="Calibri"/>
              </a:rPr>
              <a:t>by</a:t>
            </a:r>
            <a:r>
              <a:rPr sz="2200" spc="10" dirty="0">
                <a:latin typeface="Calibri"/>
                <a:cs typeface="Calibri"/>
              </a:rPr>
              <a:t> </a:t>
            </a:r>
            <a:r>
              <a:rPr sz="2200" spc="-10" dirty="0">
                <a:latin typeface="Calibri"/>
                <a:cs typeface="Calibri"/>
              </a:rPr>
              <a:t>value</a:t>
            </a:r>
            <a:r>
              <a:rPr sz="2200" dirty="0">
                <a:latin typeface="Calibri"/>
                <a:cs typeface="Calibri"/>
              </a:rPr>
              <a:t> </a:t>
            </a:r>
            <a:r>
              <a:rPr sz="2200" spc="-10" dirty="0">
                <a:latin typeface="Calibri"/>
                <a:cs typeface="Calibri"/>
              </a:rPr>
              <a:t>result</a:t>
            </a:r>
            <a:endParaRPr sz="2200">
              <a:latin typeface="Calibri"/>
              <a:cs typeface="Calibri"/>
            </a:endParaRPr>
          </a:p>
          <a:p>
            <a:pPr marL="698500" marR="407670" lvl="1" indent="-228600">
              <a:lnSpc>
                <a:spcPct val="70000"/>
              </a:lnSpc>
              <a:spcBef>
                <a:spcPts val="650"/>
              </a:spcBef>
              <a:buFont typeface="Arial MT"/>
              <a:buChar char="•"/>
              <a:tabLst>
                <a:tab pos="698500" algn="l"/>
                <a:tab pos="699135" algn="l"/>
              </a:tabLst>
            </a:pPr>
            <a:r>
              <a:rPr sz="2200" spc="-5" dirty="0">
                <a:latin typeface="Calibri"/>
                <a:cs typeface="Calibri"/>
              </a:rPr>
              <a:t>actual </a:t>
            </a:r>
            <a:r>
              <a:rPr sz="2200" spc="-20" dirty="0">
                <a:latin typeface="Calibri"/>
                <a:cs typeface="Calibri"/>
              </a:rPr>
              <a:t>parameters</a:t>
            </a:r>
            <a:r>
              <a:rPr sz="2200" spc="10" dirty="0">
                <a:latin typeface="Calibri"/>
                <a:cs typeface="Calibri"/>
              </a:rPr>
              <a:t> </a:t>
            </a:r>
            <a:r>
              <a:rPr sz="2200" spc="-10" dirty="0">
                <a:latin typeface="Calibri"/>
                <a:cs typeface="Calibri"/>
              </a:rPr>
              <a:t>are</a:t>
            </a:r>
            <a:r>
              <a:rPr sz="2200" spc="5" dirty="0">
                <a:latin typeface="Calibri"/>
                <a:cs typeface="Calibri"/>
              </a:rPr>
              <a:t> </a:t>
            </a:r>
            <a:r>
              <a:rPr sz="2200" spc="-15" dirty="0">
                <a:latin typeface="Calibri"/>
                <a:cs typeface="Calibri"/>
              </a:rPr>
              <a:t>evaluated,</a:t>
            </a:r>
            <a:r>
              <a:rPr sz="2200" spc="25" dirty="0">
                <a:latin typeface="Calibri"/>
                <a:cs typeface="Calibri"/>
              </a:rPr>
              <a:t> </a:t>
            </a:r>
            <a:r>
              <a:rPr sz="2200" spc="-5" dirty="0">
                <a:latin typeface="Calibri"/>
                <a:cs typeface="Calibri"/>
              </a:rPr>
              <a:t>rvalues </a:t>
            </a:r>
            <a:r>
              <a:rPr sz="2200" spc="-10" dirty="0">
                <a:latin typeface="Calibri"/>
                <a:cs typeface="Calibri"/>
              </a:rPr>
              <a:t>are</a:t>
            </a:r>
            <a:r>
              <a:rPr sz="2200" spc="5" dirty="0">
                <a:latin typeface="Calibri"/>
                <a:cs typeface="Calibri"/>
              </a:rPr>
              <a:t> </a:t>
            </a:r>
            <a:r>
              <a:rPr sz="2200" spc="-5" dirty="0">
                <a:latin typeface="Calibri"/>
                <a:cs typeface="Calibri"/>
              </a:rPr>
              <a:t>passed</a:t>
            </a:r>
            <a:r>
              <a:rPr sz="2200" spc="5" dirty="0">
                <a:latin typeface="Calibri"/>
                <a:cs typeface="Calibri"/>
              </a:rPr>
              <a:t> </a:t>
            </a:r>
            <a:r>
              <a:rPr sz="2200" spc="-15" dirty="0">
                <a:latin typeface="Calibri"/>
                <a:cs typeface="Calibri"/>
              </a:rPr>
              <a:t>by</a:t>
            </a:r>
            <a:r>
              <a:rPr sz="2200" spc="10" dirty="0">
                <a:latin typeface="Calibri"/>
                <a:cs typeface="Calibri"/>
              </a:rPr>
              <a:t> </a:t>
            </a:r>
            <a:r>
              <a:rPr sz="2200" spc="-10" dirty="0">
                <a:latin typeface="Calibri"/>
                <a:cs typeface="Calibri"/>
              </a:rPr>
              <a:t>call</a:t>
            </a:r>
            <a:r>
              <a:rPr sz="2200" dirty="0">
                <a:latin typeface="Calibri"/>
                <a:cs typeface="Calibri"/>
              </a:rPr>
              <a:t> </a:t>
            </a:r>
            <a:r>
              <a:rPr sz="2200" spc="-15" dirty="0">
                <a:latin typeface="Calibri"/>
                <a:cs typeface="Calibri"/>
              </a:rPr>
              <a:t>by</a:t>
            </a:r>
            <a:r>
              <a:rPr sz="2200" spc="15" dirty="0">
                <a:latin typeface="Calibri"/>
                <a:cs typeface="Calibri"/>
              </a:rPr>
              <a:t> </a:t>
            </a:r>
            <a:r>
              <a:rPr sz="2200" spc="-10" dirty="0">
                <a:latin typeface="Calibri"/>
                <a:cs typeface="Calibri"/>
              </a:rPr>
              <a:t>value,</a:t>
            </a:r>
            <a:r>
              <a:rPr sz="2200" spc="15" dirty="0">
                <a:latin typeface="Calibri"/>
                <a:cs typeface="Calibri"/>
              </a:rPr>
              <a:t> </a:t>
            </a:r>
            <a:r>
              <a:rPr sz="2200" spc="-10" dirty="0">
                <a:latin typeface="Calibri"/>
                <a:cs typeface="Calibri"/>
              </a:rPr>
              <a:t>lvalues are </a:t>
            </a:r>
            <a:r>
              <a:rPr sz="2200" spc="-480" dirty="0">
                <a:latin typeface="Calibri"/>
                <a:cs typeface="Calibri"/>
              </a:rPr>
              <a:t> </a:t>
            </a:r>
            <a:r>
              <a:rPr sz="2200" spc="-10" dirty="0">
                <a:latin typeface="Calibri"/>
                <a:cs typeface="Calibri"/>
              </a:rPr>
              <a:t>determined</a:t>
            </a:r>
            <a:r>
              <a:rPr sz="2200" spc="15" dirty="0">
                <a:latin typeface="Calibri"/>
                <a:cs typeface="Calibri"/>
              </a:rPr>
              <a:t> </a:t>
            </a:r>
            <a:r>
              <a:rPr sz="2200" spc="-25" dirty="0">
                <a:latin typeface="Calibri"/>
                <a:cs typeface="Calibri"/>
              </a:rPr>
              <a:t>before</a:t>
            </a:r>
            <a:r>
              <a:rPr sz="2200" dirty="0">
                <a:latin typeface="Calibri"/>
                <a:cs typeface="Calibri"/>
              </a:rPr>
              <a:t> </a:t>
            </a:r>
            <a:r>
              <a:rPr sz="2200" spc="-5" dirty="0">
                <a:latin typeface="Calibri"/>
                <a:cs typeface="Calibri"/>
              </a:rPr>
              <a:t>the</a:t>
            </a:r>
            <a:r>
              <a:rPr sz="2200" spc="15" dirty="0">
                <a:latin typeface="Calibri"/>
                <a:cs typeface="Calibri"/>
              </a:rPr>
              <a:t> </a:t>
            </a:r>
            <a:r>
              <a:rPr sz="2200" spc="-10" dirty="0">
                <a:latin typeface="Calibri"/>
                <a:cs typeface="Calibri"/>
              </a:rPr>
              <a:t>call</a:t>
            </a:r>
            <a:endParaRPr sz="2200">
              <a:latin typeface="Calibri"/>
              <a:cs typeface="Calibri"/>
            </a:endParaRPr>
          </a:p>
          <a:p>
            <a:pPr marL="698500" lvl="1" indent="-229235">
              <a:lnSpc>
                <a:spcPts val="1945"/>
              </a:lnSpc>
              <a:buFont typeface="Arial MT"/>
              <a:buChar char="•"/>
              <a:tabLst>
                <a:tab pos="698500" algn="l"/>
                <a:tab pos="699135" algn="l"/>
              </a:tabLst>
            </a:pPr>
            <a:r>
              <a:rPr sz="2200" spc="-5" dirty="0">
                <a:latin typeface="Calibri"/>
                <a:cs typeface="Calibri"/>
              </a:rPr>
              <a:t>when</a:t>
            </a:r>
            <a:r>
              <a:rPr sz="2200" dirty="0">
                <a:latin typeface="Calibri"/>
                <a:cs typeface="Calibri"/>
              </a:rPr>
              <a:t> </a:t>
            </a:r>
            <a:r>
              <a:rPr sz="2200" spc="-20" dirty="0">
                <a:latin typeface="Calibri"/>
                <a:cs typeface="Calibri"/>
              </a:rPr>
              <a:t>control</a:t>
            </a:r>
            <a:r>
              <a:rPr sz="2200" spc="10" dirty="0">
                <a:latin typeface="Calibri"/>
                <a:cs typeface="Calibri"/>
              </a:rPr>
              <a:t> </a:t>
            </a:r>
            <a:r>
              <a:rPr sz="2200" spc="-10" dirty="0">
                <a:latin typeface="Calibri"/>
                <a:cs typeface="Calibri"/>
              </a:rPr>
              <a:t>returns,</a:t>
            </a:r>
            <a:r>
              <a:rPr sz="2200" spc="5" dirty="0">
                <a:latin typeface="Calibri"/>
                <a:cs typeface="Calibri"/>
              </a:rPr>
              <a:t> </a:t>
            </a:r>
            <a:r>
              <a:rPr sz="2200" spc="-5" dirty="0">
                <a:latin typeface="Calibri"/>
                <a:cs typeface="Calibri"/>
              </a:rPr>
              <a:t>the</a:t>
            </a:r>
            <a:r>
              <a:rPr sz="2200" spc="10" dirty="0">
                <a:latin typeface="Calibri"/>
                <a:cs typeface="Calibri"/>
              </a:rPr>
              <a:t> </a:t>
            </a:r>
            <a:r>
              <a:rPr sz="2200" spc="-10" dirty="0">
                <a:latin typeface="Calibri"/>
                <a:cs typeface="Calibri"/>
              </a:rPr>
              <a:t>current</a:t>
            </a:r>
            <a:r>
              <a:rPr sz="2200" spc="-5" dirty="0">
                <a:latin typeface="Calibri"/>
                <a:cs typeface="Calibri"/>
              </a:rPr>
              <a:t> rvalues</a:t>
            </a:r>
            <a:r>
              <a:rPr sz="2200" spc="-10" dirty="0">
                <a:latin typeface="Calibri"/>
                <a:cs typeface="Calibri"/>
              </a:rPr>
              <a:t> </a:t>
            </a:r>
            <a:r>
              <a:rPr sz="2200" spc="-5" dirty="0">
                <a:latin typeface="Calibri"/>
                <a:cs typeface="Calibri"/>
              </a:rPr>
              <a:t>of</a:t>
            </a:r>
            <a:r>
              <a:rPr sz="2200" spc="10" dirty="0">
                <a:latin typeface="Calibri"/>
                <a:cs typeface="Calibri"/>
              </a:rPr>
              <a:t> </a:t>
            </a:r>
            <a:r>
              <a:rPr sz="2200" spc="-5" dirty="0">
                <a:latin typeface="Calibri"/>
                <a:cs typeface="Calibri"/>
              </a:rPr>
              <a:t>the</a:t>
            </a:r>
            <a:r>
              <a:rPr sz="2200" spc="15" dirty="0">
                <a:latin typeface="Calibri"/>
                <a:cs typeface="Calibri"/>
              </a:rPr>
              <a:t> </a:t>
            </a:r>
            <a:r>
              <a:rPr sz="2200" spc="-15" dirty="0">
                <a:latin typeface="Calibri"/>
                <a:cs typeface="Calibri"/>
              </a:rPr>
              <a:t>formals</a:t>
            </a:r>
            <a:r>
              <a:rPr sz="2200" spc="10" dirty="0">
                <a:latin typeface="Calibri"/>
                <a:cs typeface="Calibri"/>
              </a:rPr>
              <a:t> </a:t>
            </a:r>
            <a:r>
              <a:rPr sz="2200" spc="-10" dirty="0">
                <a:latin typeface="Calibri"/>
                <a:cs typeface="Calibri"/>
              </a:rPr>
              <a:t>are</a:t>
            </a:r>
            <a:r>
              <a:rPr sz="2200" spc="-5" dirty="0">
                <a:latin typeface="Calibri"/>
                <a:cs typeface="Calibri"/>
              </a:rPr>
              <a:t> </a:t>
            </a:r>
            <a:r>
              <a:rPr sz="2200" spc="-10" dirty="0">
                <a:latin typeface="Calibri"/>
                <a:cs typeface="Calibri"/>
              </a:rPr>
              <a:t>copied</a:t>
            </a:r>
            <a:r>
              <a:rPr sz="2200" dirty="0">
                <a:latin typeface="Calibri"/>
                <a:cs typeface="Calibri"/>
              </a:rPr>
              <a:t> </a:t>
            </a:r>
            <a:r>
              <a:rPr sz="2200" spc="-15" dirty="0">
                <a:latin typeface="Calibri"/>
                <a:cs typeface="Calibri"/>
              </a:rPr>
              <a:t>into</a:t>
            </a:r>
            <a:r>
              <a:rPr sz="2200" spc="35" dirty="0">
                <a:latin typeface="Calibri"/>
                <a:cs typeface="Calibri"/>
              </a:rPr>
              <a:t> </a:t>
            </a:r>
            <a:r>
              <a:rPr sz="2200" spc="-10" dirty="0">
                <a:latin typeface="Calibri"/>
                <a:cs typeface="Calibri"/>
              </a:rPr>
              <a:t>lvalues</a:t>
            </a:r>
            <a:r>
              <a:rPr sz="2200" spc="-15" dirty="0">
                <a:latin typeface="Calibri"/>
                <a:cs typeface="Calibri"/>
              </a:rPr>
              <a:t> </a:t>
            </a:r>
            <a:r>
              <a:rPr sz="2200" spc="-10" dirty="0">
                <a:latin typeface="Calibri"/>
                <a:cs typeface="Calibri"/>
              </a:rPr>
              <a:t>of</a:t>
            </a:r>
            <a:endParaRPr sz="2200">
              <a:latin typeface="Calibri"/>
              <a:cs typeface="Calibri"/>
            </a:endParaRPr>
          </a:p>
          <a:p>
            <a:pPr marL="698500">
              <a:lnSpc>
                <a:spcPts val="2245"/>
              </a:lnSpc>
            </a:pPr>
            <a:r>
              <a:rPr sz="2200" spc="-5" dirty="0">
                <a:latin typeface="Calibri"/>
                <a:cs typeface="Calibri"/>
              </a:rPr>
              <a:t>the</a:t>
            </a:r>
            <a:r>
              <a:rPr sz="2200" spc="-55" dirty="0">
                <a:latin typeface="Calibri"/>
                <a:cs typeface="Calibri"/>
              </a:rPr>
              <a:t> </a:t>
            </a:r>
            <a:r>
              <a:rPr sz="2200" spc="-10" dirty="0">
                <a:latin typeface="Calibri"/>
                <a:cs typeface="Calibri"/>
              </a:rPr>
              <a:t>locals</a:t>
            </a:r>
            <a:endParaRPr sz="2200">
              <a:latin typeface="Calibri"/>
              <a:cs typeface="Calibri"/>
            </a:endParaRPr>
          </a:p>
          <a:p>
            <a:pPr marL="316230" indent="-304165">
              <a:lnSpc>
                <a:spcPts val="2970"/>
              </a:lnSpc>
              <a:spcBef>
                <a:spcPts val="65"/>
              </a:spcBef>
              <a:buFont typeface="Arial MT"/>
              <a:buChar char="•"/>
              <a:tabLst>
                <a:tab pos="315595" algn="l"/>
                <a:tab pos="316865" algn="l"/>
              </a:tabLst>
            </a:pPr>
            <a:r>
              <a:rPr sz="2600" spc="-5" dirty="0">
                <a:latin typeface="Calibri"/>
                <a:cs typeface="Calibri"/>
              </a:rPr>
              <a:t>Call</a:t>
            </a:r>
            <a:r>
              <a:rPr sz="2600" spc="-30" dirty="0">
                <a:latin typeface="Calibri"/>
                <a:cs typeface="Calibri"/>
              </a:rPr>
              <a:t> </a:t>
            </a:r>
            <a:r>
              <a:rPr sz="2600" spc="-5" dirty="0">
                <a:latin typeface="Calibri"/>
                <a:cs typeface="Calibri"/>
              </a:rPr>
              <a:t>by</a:t>
            </a:r>
            <a:r>
              <a:rPr sz="2600" spc="-35" dirty="0">
                <a:latin typeface="Calibri"/>
                <a:cs typeface="Calibri"/>
              </a:rPr>
              <a:t> </a:t>
            </a:r>
            <a:r>
              <a:rPr sz="2600" spc="-5" dirty="0">
                <a:latin typeface="Calibri"/>
                <a:cs typeface="Calibri"/>
              </a:rPr>
              <a:t>name</a:t>
            </a:r>
            <a:endParaRPr sz="2600">
              <a:latin typeface="Calibri"/>
              <a:cs typeface="Calibri"/>
            </a:endParaRPr>
          </a:p>
          <a:p>
            <a:pPr marL="698500" lvl="1" indent="-229235">
              <a:lnSpc>
                <a:spcPts val="2095"/>
              </a:lnSpc>
              <a:buFont typeface="Arial MT"/>
              <a:buChar char="•"/>
              <a:tabLst>
                <a:tab pos="698500" algn="l"/>
                <a:tab pos="699135" algn="l"/>
              </a:tabLst>
            </a:pPr>
            <a:r>
              <a:rPr sz="2200" spc="-10" dirty="0">
                <a:latin typeface="Calibri"/>
                <a:cs typeface="Calibri"/>
              </a:rPr>
              <a:t>The</a:t>
            </a:r>
            <a:r>
              <a:rPr sz="2200" spc="10" dirty="0">
                <a:latin typeface="Calibri"/>
                <a:cs typeface="Calibri"/>
              </a:rPr>
              <a:t> </a:t>
            </a:r>
            <a:r>
              <a:rPr sz="2200" spc="-15" dirty="0">
                <a:latin typeface="Calibri"/>
                <a:cs typeface="Calibri"/>
              </a:rPr>
              <a:t>procedure</a:t>
            </a:r>
            <a:r>
              <a:rPr sz="2200" spc="5" dirty="0">
                <a:latin typeface="Calibri"/>
                <a:cs typeface="Calibri"/>
              </a:rPr>
              <a:t> </a:t>
            </a:r>
            <a:r>
              <a:rPr sz="2200" spc="-10" dirty="0">
                <a:latin typeface="Calibri"/>
                <a:cs typeface="Calibri"/>
              </a:rPr>
              <a:t>is</a:t>
            </a:r>
            <a:r>
              <a:rPr sz="2200" dirty="0">
                <a:latin typeface="Calibri"/>
                <a:cs typeface="Calibri"/>
              </a:rPr>
              <a:t> </a:t>
            </a:r>
            <a:r>
              <a:rPr sz="2200" spc="-15" dirty="0">
                <a:latin typeface="Calibri"/>
                <a:cs typeface="Calibri"/>
              </a:rPr>
              <a:t>treated</a:t>
            </a:r>
            <a:r>
              <a:rPr sz="2200" spc="20" dirty="0">
                <a:latin typeface="Calibri"/>
                <a:cs typeface="Calibri"/>
              </a:rPr>
              <a:t> </a:t>
            </a:r>
            <a:r>
              <a:rPr sz="2200" spc="-5" dirty="0">
                <a:latin typeface="Calibri"/>
                <a:cs typeface="Calibri"/>
              </a:rPr>
              <a:t>as</a:t>
            </a:r>
            <a:r>
              <a:rPr sz="2200" spc="5" dirty="0">
                <a:latin typeface="Calibri"/>
                <a:cs typeface="Calibri"/>
              </a:rPr>
              <a:t> </a:t>
            </a:r>
            <a:r>
              <a:rPr sz="2200" spc="-5" dirty="0">
                <a:latin typeface="Calibri"/>
                <a:cs typeface="Calibri"/>
              </a:rPr>
              <a:t>if it</a:t>
            </a:r>
            <a:r>
              <a:rPr sz="2200" spc="5" dirty="0">
                <a:latin typeface="Calibri"/>
                <a:cs typeface="Calibri"/>
              </a:rPr>
              <a:t> </a:t>
            </a:r>
            <a:r>
              <a:rPr sz="2200" spc="-15" dirty="0">
                <a:latin typeface="Calibri"/>
                <a:cs typeface="Calibri"/>
              </a:rPr>
              <a:t>were</a:t>
            </a:r>
            <a:r>
              <a:rPr sz="2200" spc="20" dirty="0">
                <a:latin typeface="Calibri"/>
                <a:cs typeface="Calibri"/>
              </a:rPr>
              <a:t> </a:t>
            </a:r>
            <a:r>
              <a:rPr sz="2200" spc="-5" dirty="0">
                <a:latin typeface="Calibri"/>
                <a:cs typeface="Calibri"/>
              </a:rPr>
              <a:t>a </a:t>
            </a:r>
            <a:r>
              <a:rPr sz="2200" spc="-15" dirty="0">
                <a:latin typeface="Calibri"/>
                <a:cs typeface="Calibri"/>
              </a:rPr>
              <a:t>macro,</a:t>
            </a:r>
            <a:r>
              <a:rPr sz="2200" spc="5" dirty="0">
                <a:latin typeface="Calibri"/>
                <a:cs typeface="Calibri"/>
              </a:rPr>
              <a:t> </a:t>
            </a:r>
            <a:r>
              <a:rPr sz="2200" spc="-5" dirty="0">
                <a:latin typeface="Calibri"/>
                <a:cs typeface="Calibri"/>
              </a:rPr>
              <a:t>its</a:t>
            </a:r>
            <a:r>
              <a:rPr sz="2200" spc="10" dirty="0">
                <a:latin typeface="Calibri"/>
                <a:cs typeface="Calibri"/>
              </a:rPr>
              <a:t> </a:t>
            </a:r>
            <a:r>
              <a:rPr sz="2200" spc="-10" dirty="0">
                <a:latin typeface="Calibri"/>
                <a:cs typeface="Calibri"/>
              </a:rPr>
              <a:t>body</a:t>
            </a:r>
            <a:r>
              <a:rPr sz="2200" spc="10" dirty="0">
                <a:latin typeface="Calibri"/>
                <a:cs typeface="Calibri"/>
              </a:rPr>
              <a:t> </a:t>
            </a:r>
            <a:r>
              <a:rPr sz="2200" spc="-5" dirty="0">
                <a:latin typeface="Calibri"/>
                <a:cs typeface="Calibri"/>
              </a:rPr>
              <a:t>is</a:t>
            </a:r>
            <a:r>
              <a:rPr sz="2200" spc="5" dirty="0">
                <a:latin typeface="Calibri"/>
                <a:cs typeface="Calibri"/>
              </a:rPr>
              <a:t> </a:t>
            </a:r>
            <a:r>
              <a:rPr sz="2200" spc="-10" dirty="0">
                <a:latin typeface="Calibri"/>
                <a:cs typeface="Calibri"/>
              </a:rPr>
              <a:t>substituted</a:t>
            </a:r>
            <a:r>
              <a:rPr sz="2200" dirty="0">
                <a:latin typeface="Calibri"/>
                <a:cs typeface="Calibri"/>
              </a:rPr>
              <a:t> </a:t>
            </a:r>
            <a:r>
              <a:rPr sz="2200" spc="-15" dirty="0">
                <a:latin typeface="Calibri"/>
                <a:cs typeface="Calibri"/>
              </a:rPr>
              <a:t>for</a:t>
            </a:r>
            <a:r>
              <a:rPr sz="2200" spc="10" dirty="0">
                <a:latin typeface="Calibri"/>
                <a:cs typeface="Calibri"/>
              </a:rPr>
              <a:t> </a:t>
            </a:r>
            <a:r>
              <a:rPr sz="2200" spc="-5" dirty="0">
                <a:latin typeface="Calibri"/>
                <a:cs typeface="Calibri"/>
              </a:rPr>
              <a:t>the</a:t>
            </a:r>
            <a:r>
              <a:rPr sz="2200" dirty="0">
                <a:latin typeface="Calibri"/>
                <a:cs typeface="Calibri"/>
              </a:rPr>
              <a:t> </a:t>
            </a:r>
            <a:r>
              <a:rPr sz="2200" spc="-10" dirty="0">
                <a:latin typeface="Calibri"/>
                <a:cs typeface="Calibri"/>
              </a:rPr>
              <a:t>call</a:t>
            </a:r>
            <a:r>
              <a:rPr sz="2200" dirty="0">
                <a:latin typeface="Calibri"/>
                <a:cs typeface="Calibri"/>
              </a:rPr>
              <a:t> </a:t>
            </a:r>
            <a:r>
              <a:rPr sz="2200" spc="-5" dirty="0">
                <a:latin typeface="Calibri"/>
                <a:cs typeface="Calibri"/>
              </a:rPr>
              <a:t>in</a:t>
            </a:r>
            <a:endParaRPr sz="2200">
              <a:latin typeface="Calibri"/>
              <a:cs typeface="Calibri"/>
            </a:endParaRPr>
          </a:p>
          <a:p>
            <a:pPr marL="698500">
              <a:lnSpc>
                <a:spcPts val="2100"/>
              </a:lnSpc>
            </a:pPr>
            <a:r>
              <a:rPr sz="2200" spc="-5" dirty="0">
                <a:latin typeface="Calibri"/>
                <a:cs typeface="Calibri"/>
              </a:rPr>
              <a:t>the</a:t>
            </a:r>
            <a:r>
              <a:rPr sz="2200" spc="5" dirty="0">
                <a:latin typeface="Calibri"/>
                <a:cs typeface="Calibri"/>
              </a:rPr>
              <a:t> </a:t>
            </a:r>
            <a:r>
              <a:rPr sz="2200" spc="-10" dirty="0">
                <a:latin typeface="Calibri"/>
                <a:cs typeface="Calibri"/>
              </a:rPr>
              <a:t>caller </a:t>
            </a:r>
            <a:r>
              <a:rPr sz="2200" spc="-5" dirty="0">
                <a:latin typeface="Calibri"/>
                <a:cs typeface="Calibri"/>
              </a:rPr>
              <a:t>with the</a:t>
            </a:r>
            <a:r>
              <a:rPr sz="2200" dirty="0">
                <a:latin typeface="Calibri"/>
                <a:cs typeface="Calibri"/>
              </a:rPr>
              <a:t> </a:t>
            </a:r>
            <a:r>
              <a:rPr sz="2200" spc="-5" dirty="0">
                <a:latin typeface="Calibri"/>
                <a:cs typeface="Calibri"/>
              </a:rPr>
              <a:t>actual</a:t>
            </a:r>
            <a:r>
              <a:rPr sz="2200" spc="-10" dirty="0">
                <a:latin typeface="Calibri"/>
                <a:cs typeface="Calibri"/>
              </a:rPr>
              <a:t> </a:t>
            </a:r>
            <a:r>
              <a:rPr sz="2200" spc="-20" dirty="0">
                <a:latin typeface="Calibri"/>
                <a:cs typeface="Calibri"/>
              </a:rPr>
              <a:t>parameters</a:t>
            </a:r>
            <a:endParaRPr sz="2200">
              <a:latin typeface="Calibri"/>
              <a:cs typeface="Calibri"/>
            </a:endParaRPr>
          </a:p>
          <a:p>
            <a:pPr marL="698500" marR="393065" lvl="1" indent="-228600">
              <a:lnSpc>
                <a:spcPct val="70000"/>
              </a:lnSpc>
              <a:spcBef>
                <a:spcPts val="650"/>
              </a:spcBef>
              <a:buFont typeface="Arial MT"/>
              <a:buChar char="•"/>
              <a:tabLst>
                <a:tab pos="698500" algn="l"/>
                <a:tab pos="699135" algn="l"/>
              </a:tabLst>
            </a:pPr>
            <a:r>
              <a:rPr sz="2200" spc="-10" dirty="0">
                <a:latin typeface="Calibri"/>
                <a:cs typeface="Calibri"/>
              </a:rPr>
              <a:t>The</a:t>
            </a:r>
            <a:r>
              <a:rPr sz="2200" spc="15" dirty="0">
                <a:latin typeface="Calibri"/>
                <a:cs typeface="Calibri"/>
              </a:rPr>
              <a:t> </a:t>
            </a:r>
            <a:r>
              <a:rPr sz="2200" spc="-10" dirty="0">
                <a:latin typeface="Calibri"/>
                <a:cs typeface="Calibri"/>
              </a:rPr>
              <a:t>local</a:t>
            </a:r>
            <a:r>
              <a:rPr sz="2200" spc="5" dirty="0">
                <a:latin typeface="Calibri"/>
                <a:cs typeface="Calibri"/>
              </a:rPr>
              <a:t> </a:t>
            </a:r>
            <a:r>
              <a:rPr sz="2200" spc="-10" dirty="0">
                <a:latin typeface="Calibri"/>
                <a:cs typeface="Calibri"/>
              </a:rPr>
              <a:t>names</a:t>
            </a:r>
            <a:r>
              <a:rPr sz="2200" spc="15" dirty="0">
                <a:latin typeface="Calibri"/>
                <a:cs typeface="Calibri"/>
              </a:rPr>
              <a:t> </a:t>
            </a:r>
            <a:r>
              <a:rPr sz="2200" spc="-5" dirty="0">
                <a:latin typeface="Calibri"/>
                <a:cs typeface="Calibri"/>
              </a:rPr>
              <a:t>of</a:t>
            </a:r>
            <a:r>
              <a:rPr sz="2200" spc="10" dirty="0">
                <a:latin typeface="Calibri"/>
                <a:cs typeface="Calibri"/>
              </a:rPr>
              <a:t> </a:t>
            </a:r>
            <a:r>
              <a:rPr sz="2200" spc="-5" dirty="0">
                <a:latin typeface="Calibri"/>
                <a:cs typeface="Calibri"/>
              </a:rPr>
              <a:t>the</a:t>
            </a:r>
            <a:r>
              <a:rPr sz="2200" spc="20" dirty="0">
                <a:latin typeface="Calibri"/>
                <a:cs typeface="Calibri"/>
              </a:rPr>
              <a:t> </a:t>
            </a:r>
            <a:r>
              <a:rPr sz="2200" spc="-10" dirty="0">
                <a:latin typeface="Calibri"/>
                <a:cs typeface="Calibri"/>
              </a:rPr>
              <a:t>called</a:t>
            </a:r>
            <a:r>
              <a:rPr sz="2200" spc="5" dirty="0">
                <a:latin typeface="Calibri"/>
                <a:cs typeface="Calibri"/>
              </a:rPr>
              <a:t> </a:t>
            </a:r>
            <a:r>
              <a:rPr sz="2200" spc="-15" dirty="0">
                <a:latin typeface="Calibri"/>
                <a:cs typeface="Calibri"/>
              </a:rPr>
              <a:t>procedure</a:t>
            </a:r>
            <a:r>
              <a:rPr sz="2200" spc="10" dirty="0">
                <a:latin typeface="Calibri"/>
                <a:cs typeface="Calibri"/>
              </a:rPr>
              <a:t> </a:t>
            </a:r>
            <a:r>
              <a:rPr sz="2200" spc="-15" dirty="0">
                <a:latin typeface="Calibri"/>
                <a:cs typeface="Calibri"/>
              </a:rPr>
              <a:t>are</a:t>
            </a:r>
            <a:r>
              <a:rPr sz="2200" spc="5" dirty="0">
                <a:latin typeface="Calibri"/>
                <a:cs typeface="Calibri"/>
              </a:rPr>
              <a:t> </a:t>
            </a:r>
            <a:r>
              <a:rPr sz="2200" spc="-30" dirty="0">
                <a:latin typeface="Calibri"/>
                <a:cs typeface="Calibri"/>
              </a:rPr>
              <a:t>kept</a:t>
            </a:r>
            <a:r>
              <a:rPr sz="2200" spc="20" dirty="0">
                <a:latin typeface="Calibri"/>
                <a:cs typeface="Calibri"/>
              </a:rPr>
              <a:t> </a:t>
            </a:r>
            <a:r>
              <a:rPr sz="2200" spc="-10" dirty="0">
                <a:latin typeface="Calibri"/>
                <a:cs typeface="Calibri"/>
              </a:rPr>
              <a:t>distinct</a:t>
            </a:r>
            <a:r>
              <a:rPr sz="2200" spc="5" dirty="0">
                <a:latin typeface="Calibri"/>
                <a:cs typeface="Calibri"/>
              </a:rPr>
              <a:t> </a:t>
            </a:r>
            <a:r>
              <a:rPr sz="2200" spc="-15" dirty="0">
                <a:latin typeface="Calibri"/>
                <a:cs typeface="Calibri"/>
              </a:rPr>
              <a:t>from</a:t>
            </a:r>
            <a:r>
              <a:rPr sz="2200" dirty="0">
                <a:latin typeface="Calibri"/>
                <a:cs typeface="Calibri"/>
              </a:rPr>
              <a:t> </a:t>
            </a:r>
            <a:r>
              <a:rPr sz="2200" spc="-5" dirty="0">
                <a:latin typeface="Calibri"/>
                <a:cs typeface="Calibri"/>
              </a:rPr>
              <a:t>the</a:t>
            </a:r>
            <a:r>
              <a:rPr sz="2200" spc="20" dirty="0">
                <a:latin typeface="Calibri"/>
                <a:cs typeface="Calibri"/>
              </a:rPr>
              <a:t> </a:t>
            </a:r>
            <a:r>
              <a:rPr sz="2200" spc="-10" dirty="0">
                <a:latin typeface="Calibri"/>
                <a:cs typeface="Calibri"/>
              </a:rPr>
              <a:t>names</a:t>
            </a:r>
            <a:r>
              <a:rPr sz="2200" spc="15" dirty="0">
                <a:latin typeface="Calibri"/>
                <a:cs typeface="Calibri"/>
              </a:rPr>
              <a:t> </a:t>
            </a:r>
            <a:r>
              <a:rPr sz="2200" spc="-5" dirty="0">
                <a:latin typeface="Calibri"/>
                <a:cs typeface="Calibri"/>
              </a:rPr>
              <a:t>of</a:t>
            </a:r>
            <a:r>
              <a:rPr sz="2200" spc="15" dirty="0">
                <a:latin typeface="Calibri"/>
                <a:cs typeface="Calibri"/>
              </a:rPr>
              <a:t> </a:t>
            </a:r>
            <a:r>
              <a:rPr sz="2200" spc="-5" dirty="0">
                <a:latin typeface="Calibri"/>
                <a:cs typeface="Calibri"/>
              </a:rPr>
              <a:t>the </a:t>
            </a:r>
            <a:r>
              <a:rPr sz="2200" spc="-484" dirty="0">
                <a:latin typeface="Calibri"/>
                <a:cs typeface="Calibri"/>
              </a:rPr>
              <a:t> </a:t>
            </a:r>
            <a:r>
              <a:rPr sz="2200" spc="-10" dirty="0">
                <a:latin typeface="Calibri"/>
                <a:cs typeface="Calibri"/>
              </a:rPr>
              <a:t>calling</a:t>
            </a:r>
            <a:r>
              <a:rPr sz="2200" spc="-15" dirty="0">
                <a:latin typeface="Calibri"/>
                <a:cs typeface="Calibri"/>
              </a:rPr>
              <a:t> procedure</a:t>
            </a:r>
            <a:endParaRPr sz="2200">
              <a:latin typeface="Calibri"/>
              <a:cs typeface="Calibri"/>
            </a:endParaRPr>
          </a:p>
          <a:p>
            <a:pPr marL="698500" lvl="1" indent="-229235">
              <a:lnSpc>
                <a:spcPts val="1955"/>
              </a:lnSpc>
              <a:buFont typeface="Arial MT"/>
              <a:buChar char="•"/>
              <a:tabLst>
                <a:tab pos="698500" algn="l"/>
                <a:tab pos="699135" algn="l"/>
              </a:tabLst>
            </a:pPr>
            <a:r>
              <a:rPr sz="2200" spc="-10" dirty="0">
                <a:latin typeface="Calibri"/>
                <a:cs typeface="Calibri"/>
              </a:rPr>
              <a:t>The</a:t>
            </a:r>
            <a:r>
              <a:rPr sz="2200" spc="10" dirty="0">
                <a:latin typeface="Calibri"/>
                <a:cs typeface="Calibri"/>
              </a:rPr>
              <a:t> </a:t>
            </a:r>
            <a:r>
              <a:rPr sz="2200" spc="-5" dirty="0">
                <a:latin typeface="Calibri"/>
                <a:cs typeface="Calibri"/>
              </a:rPr>
              <a:t>actual</a:t>
            </a:r>
            <a:r>
              <a:rPr sz="2200" spc="-10" dirty="0">
                <a:latin typeface="Calibri"/>
                <a:cs typeface="Calibri"/>
              </a:rPr>
              <a:t> </a:t>
            </a:r>
            <a:r>
              <a:rPr sz="2200" spc="-15" dirty="0">
                <a:latin typeface="Calibri"/>
                <a:cs typeface="Calibri"/>
              </a:rPr>
              <a:t>parametes</a:t>
            </a:r>
            <a:r>
              <a:rPr sz="2200" spc="35" dirty="0">
                <a:latin typeface="Calibri"/>
                <a:cs typeface="Calibri"/>
              </a:rPr>
              <a:t> </a:t>
            </a:r>
            <a:r>
              <a:rPr sz="2200" spc="-10" dirty="0">
                <a:latin typeface="Calibri"/>
                <a:cs typeface="Calibri"/>
              </a:rPr>
              <a:t>are</a:t>
            </a:r>
            <a:r>
              <a:rPr sz="2200" dirty="0">
                <a:latin typeface="Calibri"/>
                <a:cs typeface="Calibri"/>
              </a:rPr>
              <a:t> </a:t>
            </a:r>
            <a:r>
              <a:rPr sz="2200" spc="-10" dirty="0">
                <a:latin typeface="Calibri"/>
                <a:cs typeface="Calibri"/>
              </a:rPr>
              <a:t>surrounded by</a:t>
            </a:r>
            <a:r>
              <a:rPr sz="2200" spc="10" dirty="0">
                <a:latin typeface="Calibri"/>
                <a:cs typeface="Calibri"/>
              </a:rPr>
              <a:t> </a:t>
            </a:r>
            <a:r>
              <a:rPr sz="2200" spc="-10" dirty="0">
                <a:latin typeface="Calibri"/>
                <a:cs typeface="Calibri"/>
              </a:rPr>
              <a:t>parentheses</a:t>
            </a:r>
            <a:r>
              <a:rPr sz="2200" spc="5" dirty="0">
                <a:latin typeface="Calibri"/>
                <a:cs typeface="Calibri"/>
              </a:rPr>
              <a:t> </a:t>
            </a:r>
            <a:r>
              <a:rPr sz="2200" spc="-5" dirty="0">
                <a:latin typeface="Calibri"/>
                <a:cs typeface="Calibri"/>
              </a:rPr>
              <a:t>if</a:t>
            </a:r>
            <a:r>
              <a:rPr sz="2200" spc="10" dirty="0">
                <a:latin typeface="Calibri"/>
                <a:cs typeface="Calibri"/>
              </a:rPr>
              <a:t> </a:t>
            </a:r>
            <a:r>
              <a:rPr sz="2200" spc="-5" dirty="0">
                <a:latin typeface="Calibri"/>
                <a:cs typeface="Calibri"/>
              </a:rPr>
              <a:t>necessary</a:t>
            </a:r>
            <a:r>
              <a:rPr sz="2200" spc="5" dirty="0">
                <a:latin typeface="Calibri"/>
                <a:cs typeface="Calibri"/>
              </a:rPr>
              <a:t> </a:t>
            </a:r>
            <a:r>
              <a:rPr sz="2200" spc="-20" dirty="0">
                <a:latin typeface="Calibri"/>
                <a:cs typeface="Calibri"/>
              </a:rPr>
              <a:t>to</a:t>
            </a:r>
            <a:r>
              <a:rPr sz="2200" spc="20" dirty="0">
                <a:latin typeface="Calibri"/>
                <a:cs typeface="Calibri"/>
              </a:rPr>
              <a:t> </a:t>
            </a:r>
            <a:r>
              <a:rPr sz="2200" spc="-5" dirty="0">
                <a:latin typeface="Calibri"/>
                <a:cs typeface="Calibri"/>
              </a:rPr>
              <a:t>preserve</a:t>
            </a:r>
            <a:r>
              <a:rPr sz="2200" spc="5" dirty="0">
                <a:latin typeface="Calibri"/>
                <a:cs typeface="Calibri"/>
              </a:rPr>
              <a:t> </a:t>
            </a:r>
            <a:r>
              <a:rPr sz="2200" spc="-10" dirty="0">
                <a:latin typeface="Calibri"/>
                <a:cs typeface="Calibri"/>
              </a:rPr>
              <a:t>their</a:t>
            </a:r>
            <a:endParaRPr sz="2200">
              <a:latin typeface="Calibri"/>
              <a:cs typeface="Calibri"/>
            </a:endParaRPr>
          </a:p>
          <a:p>
            <a:pPr marL="698500">
              <a:lnSpc>
                <a:spcPts val="2245"/>
              </a:lnSpc>
            </a:pPr>
            <a:r>
              <a:rPr sz="2200" spc="-10" dirty="0">
                <a:latin typeface="Calibri"/>
                <a:cs typeface="Calibri"/>
              </a:rPr>
              <a:t>integrity</a:t>
            </a:r>
            <a:endParaRPr sz="2200">
              <a:latin typeface="Calibri"/>
              <a:cs typeface="Calibri"/>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363375" y="3174492"/>
            <a:ext cx="3503355" cy="521207"/>
          </a:xfrm>
          <a:prstGeom prst="rect">
            <a:avLst/>
          </a:prstGeom>
        </p:spPr>
      </p:pic>
      <p:sp>
        <p:nvSpPr>
          <p:cNvPr id="3" name="object 3"/>
          <p:cNvSpPr txBox="1">
            <a:spLocks noGrp="1"/>
          </p:cNvSpPr>
          <p:nvPr>
            <p:ph type="title"/>
          </p:nvPr>
        </p:nvSpPr>
        <p:spPr>
          <a:xfrm>
            <a:off x="4308475" y="2956636"/>
            <a:ext cx="3571240" cy="848994"/>
          </a:xfrm>
          <a:prstGeom prst="rect">
            <a:avLst/>
          </a:prstGeom>
        </p:spPr>
        <p:txBody>
          <a:bodyPr vert="horz" wrap="square" lIns="0" tIns="12700" rIns="0" bIns="0" rtlCol="0">
            <a:spAutoFit/>
          </a:bodyPr>
          <a:lstStyle/>
          <a:p>
            <a:pPr marL="12700">
              <a:lnSpc>
                <a:spcPct val="100000"/>
              </a:lnSpc>
              <a:spcBef>
                <a:spcPts val="100"/>
              </a:spcBef>
            </a:pPr>
            <a:r>
              <a:rPr sz="5400" spc="-5" dirty="0">
                <a:latin typeface="Calibri"/>
                <a:cs typeface="Calibri"/>
              </a:rPr>
              <a:t>End</a:t>
            </a:r>
            <a:r>
              <a:rPr sz="5400" spc="-30" dirty="0">
                <a:latin typeface="Calibri"/>
                <a:cs typeface="Calibri"/>
              </a:rPr>
              <a:t> </a:t>
            </a:r>
            <a:r>
              <a:rPr sz="5400" spc="-5" dirty="0">
                <a:latin typeface="Calibri"/>
                <a:cs typeface="Calibri"/>
              </a:rPr>
              <a:t>of</a:t>
            </a:r>
            <a:r>
              <a:rPr sz="5400" spc="-20" dirty="0">
                <a:latin typeface="Calibri"/>
                <a:cs typeface="Calibri"/>
              </a:rPr>
              <a:t> </a:t>
            </a:r>
            <a:r>
              <a:rPr sz="5400" spc="-5" dirty="0">
                <a:latin typeface="Calibri"/>
                <a:cs typeface="Calibri"/>
              </a:rPr>
              <a:t>unit</a:t>
            </a:r>
            <a:r>
              <a:rPr sz="5400" spc="-30" dirty="0">
                <a:latin typeface="Calibri"/>
                <a:cs typeface="Calibri"/>
              </a:rPr>
              <a:t> </a:t>
            </a:r>
            <a:r>
              <a:rPr sz="5400" dirty="0">
                <a:latin typeface="Calibri"/>
                <a:cs typeface="Calibri"/>
              </a:rPr>
              <a:t>5</a:t>
            </a:r>
            <a:endParaRPr sz="5400">
              <a:latin typeface="Calibri"/>
              <a:cs typeface="Calibri"/>
            </a:endParaRPr>
          </a:p>
        </p:txBody>
      </p:sp>
      <p:sp>
        <p:nvSpPr>
          <p:cNvPr id="4" name="object 4"/>
          <p:cNvSpPr txBox="1">
            <a:spLocks noGrp="1"/>
          </p:cNvSpPr>
          <p:nvPr>
            <p:ph type="ftr" sz="quarter" idx="5"/>
          </p:nvPr>
        </p:nvSpPr>
        <p:spPr>
          <a:xfrm>
            <a:off x="5433821" y="6464985"/>
            <a:ext cx="1323340"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US" spc="-5"/>
              <a:t>Prepared</a:t>
            </a:r>
            <a:r>
              <a:rPr lang="en-US" spc="-55"/>
              <a:t> </a:t>
            </a:r>
            <a:r>
              <a:rPr lang="en-US"/>
              <a:t>by</a:t>
            </a:r>
            <a:r>
              <a:rPr lang="en-US" spc="-40"/>
              <a:t> </a:t>
            </a:r>
            <a:r>
              <a:rPr lang="en-US"/>
              <a:t>R</a:t>
            </a:r>
            <a:r>
              <a:rPr lang="en-US" spc="-5"/>
              <a:t> </a:t>
            </a:r>
            <a:r>
              <a:rPr lang="en-US"/>
              <a:t>I</a:t>
            </a:r>
            <a:r>
              <a:rPr lang="en-US" spc="-25"/>
              <a:t> </a:t>
            </a:r>
            <a:r>
              <a:rPr lang="en-US"/>
              <a:t>Minu</a:t>
            </a:r>
            <a:endParaRPr dirty="0"/>
          </a:p>
        </p:txBody>
      </p:sp>
      <p:sp>
        <p:nvSpPr>
          <p:cNvPr id="5" name="object 5"/>
          <p:cNvSpPr txBox="1"/>
          <p:nvPr/>
        </p:nvSpPr>
        <p:spPr>
          <a:xfrm>
            <a:off x="10990833" y="6464985"/>
            <a:ext cx="309880" cy="178435"/>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88888"/>
                </a:solidFill>
                <a:latin typeface="Calibri"/>
                <a:cs typeface="Calibri"/>
              </a:rPr>
              <a:t>126</a:t>
            </a:fld>
            <a:endParaRPr sz="1200">
              <a:latin typeface="Calibri"/>
              <a:cs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Principal Sources of Optimization</a:t>
            </a:r>
          </a:p>
        </p:txBody>
      </p:sp>
      <p:sp>
        <p:nvSpPr>
          <p:cNvPr id="3" name="Content Placeholder 2"/>
          <p:cNvSpPr>
            <a:spLocks noGrp="1"/>
          </p:cNvSpPr>
          <p:nvPr>
            <p:ph idx="1"/>
          </p:nvPr>
        </p:nvSpPr>
        <p:spPr/>
        <p:txBody>
          <a:bodyPr/>
          <a:lstStyle/>
          <a:p>
            <a:r>
              <a:rPr lang="en-IN" dirty="0"/>
              <a:t>A compiler optimization must preserve the semantics of the original program.</a:t>
            </a:r>
          </a:p>
          <a:p>
            <a:r>
              <a:rPr lang="en-IN" dirty="0"/>
              <a:t>Except in very special circumstances, once a programmer chooses and implements a particular algorithm, the compiler cannot understand enough about the program to replace it with a substantially different and more efficient algorithm.</a:t>
            </a:r>
          </a:p>
          <a:p>
            <a:r>
              <a:rPr lang="en-IN" dirty="0"/>
              <a:t>A compiler knows only how to apply relatively low-level semantic transformations, using general facts</a:t>
            </a:r>
          </a:p>
        </p:txBody>
      </p:sp>
      <p:sp>
        <p:nvSpPr>
          <p:cNvPr id="4" name="Footer Placeholder 3"/>
          <p:cNvSpPr>
            <a:spLocks noGrp="1"/>
          </p:cNvSpPr>
          <p:nvPr>
            <p:ph type="ftr" sz="quarter" idx="11"/>
          </p:nvPr>
        </p:nvSpPr>
        <p:spPr/>
        <p:txBody>
          <a:bodyPr/>
          <a:lstStyle/>
          <a:p>
            <a:r>
              <a:rPr lang="en-IN"/>
              <a:t>Prepared by R I Minu</a:t>
            </a:r>
            <a:endParaRPr lang="en-US"/>
          </a:p>
        </p:txBody>
      </p:sp>
      <p:sp>
        <p:nvSpPr>
          <p:cNvPr id="5" name="Slide Number Placeholder 4"/>
          <p:cNvSpPr>
            <a:spLocks noGrp="1"/>
          </p:cNvSpPr>
          <p:nvPr>
            <p:ph type="sldNum" sz="quarter" idx="12"/>
          </p:nvPr>
        </p:nvSpPr>
        <p:spPr/>
        <p:txBody>
          <a:bodyPr/>
          <a:lstStyle/>
          <a:p>
            <a:fld id="{7B831A00-B92B-4B78-A338-AC69A9EF2052}" type="slidenum">
              <a:rPr lang="en-US" smtClean="0"/>
              <a:t>13</a:t>
            </a:fld>
            <a:endParaRPr lang="en-US"/>
          </a:p>
        </p:txBody>
      </p:sp>
    </p:spTree>
    <p:extLst>
      <p:ext uri="{BB962C8B-B14F-4D97-AF65-F5344CB8AC3E}">
        <p14:creationId xmlns:p14="http://schemas.microsoft.com/office/powerpoint/2010/main" val="227456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Causes of Redundancy</a:t>
            </a:r>
          </a:p>
        </p:txBody>
      </p:sp>
      <p:sp>
        <p:nvSpPr>
          <p:cNvPr id="3" name="Content Placeholder 2"/>
          <p:cNvSpPr>
            <a:spLocks noGrp="1"/>
          </p:cNvSpPr>
          <p:nvPr>
            <p:ph idx="1"/>
          </p:nvPr>
        </p:nvSpPr>
        <p:spPr/>
        <p:txBody>
          <a:bodyPr>
            <a:normAutofit/>
          </a:bodyPr>
          <a:lstStyle/>
          <a:p>
            <a:r>
              <a:rPr lang="en-IN" dirty="0"/>
              <a:t>There are many redundant operations in a typical program. </a:t>
            </a:r>
          </a:p>
          <a:p>
            <a:r>
              <a:rPr lang="en-IN" dirty="0"/>
              <a:t>Sometimes the redundancy is available at the source level. For instance, a programmer may find it more direct and convenient to recalculate some result, leaving it to the compiler to recognize that only one such calculation is necessary. </a:t>
            </a:r>
          </a:p>
          <a:p>
            <a:r>
              <a:rPr lang="en-IN" dirty="0"/>
              <a:t>But more often, the redundancy is a side effect of having written the program in a high-level language</a:t>
            </a:r>
          </a:p>
        </p:txBody>
      </p:sp>
      <p:sp>
        <p:nvSpPr>
          <p:cNvPr id="4" name="Footer Placeholder 3"/>
          <p:cNvSpPr>
            <a:spLocks noGrp="1"/>
          </p:cNvSpPr>
          <p:nvPr>
            <p:ph type="ftr" sz="quarter" idx="11"/>
          </p:nvPr>
        </p:nvSpPr>
        <p:spPr/>
        <p:txBody>
          <a:bodyPr/>
          <a:lstStyle/>
          <a:p>
            <a:r>
              <a:rPr lang="en-IN"/>
              <a:t>Prepared by R I Minu</a:t>
            </a:r>
            <a:endParaRPr lang="en-US"/>
          </a:p>
        </p:txBody>
      </p:sp>
      <p:sp>
        <p:nvSpPr>
          <p:cNvPr id="5" name="Slide Number Placeholder 4"/>
          <p:cNvSpPr>
            <a:spLocks noGrp="1"/>
          </p:cNvSpPr>
          <p:nvPr>
            <p:ph type="sldNum" sz="quarter" idx="12"/>
          </p:nvPr>
        </p:nvSpPr>
        <p:spPr/>
        <p:txBody>
          <a:bodyPr/>
          <a:lstStyle/>
          <a:p>
            <a:fld id="{7B831A00-B92B-4B78-A338-AC69A9EF2052}" type="slidenum">
              <a:rPr lang="en-US" smtClean="0"/>
              <a:t>14</a:t>
            </a:fld>
            <a:endParaRPr lang="en-US"/>
          </a:p>
        </p:txBody>
      </p:sp>
    </p:spTree>
    <p:extLst>
      <p:ext uri="{BB962C8B-B14F-4D97-AF65-F5344CB8AC3E}">
        <p14:creationId xmlns:p14="http://schemas.microsoft.com/office/powerpoint/2010/main" val="2983912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140203" y="463639"/>
            <a:ext cx="4974265" cy="5603332"/>
          </a:xfrm>
          <a:prstGeom prst="rect">
            <a:avLst/>
          </a:prstGeom>
        </p:spPr>
      </p:pic>
      <p:pic>
        <p:nvPicPr>
          <p:cNvPr id="3" name="Picture 2"/>
          <p:cNvPicPr>
            <a:picLocks noChangeAspect="1"/>
          </p:cNvPicPr>
          <p:nvPr/>
        </p:nvPicPr>
        <p:blipFill>
          <a:blip r:embed="rId3"/>
          <a:stretch>
            <a:fillRect/>
          </a:stretch>
        </p:blipFill>
        <p:spPr>
          <a:xfrm>
            <a:off x="252174" y="463638"/>
            <a:ext cx="5269843" cy="5429161"/>
          </a:xfrm>
          <a:prstGeom prst="rect">
            <a:avLst/>
          </a:prstGeom>
        </p:spPr>
      </p:pic>
      <p:sp>
        <p:nvSpPr>
          <p:cNvPr id="4" name="Oval 3"/>
          <p:cNvSpPr/>
          <p:nvPr/>
        </p:nvSpPr>
        <p:spPr>
          <a:xfrm>
            <a:off x="6629348" y="5023213"/>
            <a:ext cx="1426079" cy="869586"/>
          </a:xfrm>
          <a:prstGeom prst="ellipse">
            <a:avLst/>
          </a:prstGeom>
          <a:solidFill>
            <a:schemeClr val="accent1">
              <a:alpha val="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p:cNvSpPr/>
          <p:nvPr/>
        </p:nvSpPr>
        <p:spPr>
          <a:xfrm>
            <a:off x="8828263" y="2032000"/>
            <a:ext cx="1636538" cy="812801"/>
          </a:xfrm>
          <a:prstGeom prst="ellipse">
            <a:avLst/>
          </a:prstGeom>
          <a:solidFill>
            <a:schemeClr val="accent1">
              <a:alpha val="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Footer Placeholder 5"/>
          <p:cNvSpPr>
            <a:spLocks noGrp="1"/>
          </p:cNvSpPr>
          <p:nvPr>
            <p:ph type="ftr" sz="quarter" idx="11"/>
          </p:nvPr>
        </p:nvSpPr>
        <p:spPr/>
        <p:txBody>
          <a:bodyPr/>
          <a:lstStyle/>
          <a:p>
            <a:r>
              <a:rPr lang="en-IN"/>
              <a:t>Prepared by R I Minu</a:t>
            </a:r>
            <a:endParaRPr lang="en-US"/>
          </a:p>
        </p:txBody>
      </p:sp>
      <p:sp>
        <p:nvSpPr>
          <p:cNvPr id="7" name="Slide Number Placeholder 6"/>
          <p:cNvSpPr>
            <a:spLocks noGrp="1"/>
          </p:cNvSpPr>
          <p:nvPr>
            <p:ph type="sldNum" sz="quarter" idx="12"/>
          </p:nvPr>
        </p:nvSpPr>
        <p:spPr/>
        <p:txBody>
          <a:bodyPr/>
          <a:lstStyle/>
          <a:p>
            <a:fld id="{7B831A00-B92B-4B78-A338-AC69A9EF2052}" type="slidenum">
              <a:rPr lang="en-US" smtClean="0"/>
              <a:t>15</a:t>
            </a:fld>
            <a:endParaRPr lang="en-US"/>
          </a:p>
        </p:txBody>
      </p:sp>
    </p:spTree>
    <p:extLst>
      <p:ext uri="{BB962C8B-B14F-4D97-AF65-F5344CB8AC3E}">
        <p14:creationId xmlns:p14="http://schemas.microsoft.com/office/powerpoint/2010/main" val="2252627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400425" y="542925"/>
            <a:ext cx="5391150" cy="5772150"/>
          </a:xfrm>
          <a:prstGeom prst="rect">
            <a:avLst/>
          </a:prstGeom>
        </p:spPr>
      </p:pic>
      <p:sp>
        <p:nvSpPr>
          <p:cNvPr id="3" name="Footer Placeholder 2"/>
          <p:cNvSpPr>
            <a:spLocks noGrp="1"/>
          </p:cNvSpPr>
          <p:nvPr>
            <p:ph type="ftr" sz="quarter" idx="11"/>
          </p:nvPr>
        </p:nvSpPr>
        <p:spPr/>
        <p:txBody>
          <a:bodyPr/>
          <a:lstStyle/>
          <a:p>
            <a:r>
              <a:rPr lang="en-IN"/>
              <a:t>Prepared by R I Minu</a:t>
            </a:r>
            <a:endParaRPr lang="en-US"/>
          </a:p>
        </p:txBody>
      </p:sp>
      <p:sp>
        <p:nvSpPr>
          <p:cNvPr id="4" name="Slide Number Placeholder 3"/>
          <p:cNvSpPr>
            <a:spLocks noGrp="1"/>
          </p:cNvSpPr>
          <p:nvPr>
            <p:ph type="sldNum" sz="quarter" idx="12"/>
          </p:nvPr>
        </p:nvSpPr>
        <p:spPr/>
        <p:txBody>
          <a:bodyPr/>
          <a:lstStyle/>
          <a:p>
            <a:fld id="{7B831A00-B92B-4B78-A338-AC69A9EF2052}" type="slidenum">
              <a:rPr lang="en-US" smtClean="0"/>
              <a:t>16</a:t>
            </a:fld>
            <a:endParaRPr lang="en-US"/>
          </a:p>
        </p:txBody>
      </p:sp>
    </p:spTree>
    <p:extLst>
      <p:ext uri="{BB962C8B-B14F-4D97-AF65-F5344CB8AC3E}">
        <p14:creationId xmlns:p14="http://schemas.microsoft.com/office/powerpoint/2010/main" val="3416316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Semantics-Preserving Transformations</a:t>
            </a:r>
            <a:endParaRPr lang="en-IN" dirty="0"/>
          </a:p>
        </p:txBody>
      </p:sp>
      <p:sp>
        <p:nvSpPr>
          <p:cNvPr id="3" name="Content Placeholder 2"/>
          <p:cNvSpPr>
            <a:spLocks noGrp="1"/>
          </p:cNvSpPr>
          <p:nvPr>
            <p:ph idx="1"/>
          </p:nvPr>
        </p:nvSpPr>
        <p:spPr/>
        <p:txBody>
          <a:bodyPr/>
          <a:lstStyle/>
          <a:p>
            <a:r>
              <a:rPr lang="en-IN" dirty="0"/>
              <a:t>There are a number of ways in which a compiler can improve a program without changing the function it computes. </a:t>
            </a:r>
          </a:p>
          <a:p>
            <a:r>
              <a:rPr lang="en-IN" dirty="0"/>
              <a:t>Common-</a:t>
            </a:r>
            <a:r>
              <a:rPr lang="en-IN" dirty="0" err="1"/>
              <a:t>subexpression</a:t>
            </a:r>
            <a:r>
              <a:rPr lang="en-IN" dirty="0"/>
              <a:t> elimination,</a:t>
            </a:r>
          </a:p>
          <a:p>
            <a:r>
              <a:rPr lang="en-IN" dirty="0"/>
              <a:t> copy propagation,</a:t>
            </a:r>
          </a:p>
          <a:p>
            <a:r>
              <a:rPr lang="en-IN" dirty="0"/>
              <a:t>dead-code elimination, and constant folding </a:t>
            </a:r>
          </a:p>
          <a:p>
            <a:r>
              <a:rPr lang="en-IN" dirty="0"/>
              <a:t>are common examples of such function-preserving (or </a:t>
            </a:r>
            <a:r>
              <a:rPr lang="en-IN" i="1" dirty="0"/>
              <a:t>semantics-preserving) </a:t>
            </a:r>
            <a:r>
              <a:rPr lang="en-IN" dirty="0"/>
              <a:t>transformations</a:t>
            </a:r>
          </a:p>
        </p:txBody>
      </p:sp>
      <p:sp>
        <p:nvSpPr>
          <p:cNvPr id="4" name="Footer Placeholder 3"/>
          <p:cNvSpPr>
            <a:spLocks noGrp="1"/>
          </p:cNvSpPr>
          <p:nvPr>
            <p:ph type="ftr" sz="quarter" idx="11"/>
          </p:nvPr>
        </p:nvSpPr>
        <p:spPr/>
        <p:txBody>
          <a:bodyPr/>
          <a:lstStyle/>
          <a:p>
            <a:r>
              <a:rPr lang="en-IN"/>
              <a:t>Prepared by R I Minu</a:t>
            </a:r>
            <a:endParaRPr lang="en-US"/>
          </a:p>
        </p:txBody>
      </p:sp>
      <p:sp>
        <p:nvSpPr>
          <p:cNvPr id="5" name="Slide Number Placeholder 4"/>
          <p:cNvSpPr>
            <a:spLocks noGrp="1"/>
          </p:cNvSpPr>
          <p:nvPr>
            <p:ph type="sldNum" sz="quarter" idx="12"/>
          </p:nvPr>
        </p:nvSpPr>
        <p:spPr/>
        <p:txBody>
          <a:bodyPr/>
          <a:lstStyle/>
          <a:p>
            <a:fld id="{7B831A00-B92B-4B78-A338-AC69A9EF2052}" type="slidenum">
              <a:rPr lang="en-US" smtClean="0"/>
              <a:t>17</a:t>
            </a:fld>
            <a:endParaRPr lang="en-US"/>
          </a:p>
        </p:txBody>
      </p:sp>
    </p:spTree>
    <p:extLst>
      <p:ext uri="{BB962C8B-B14F-4D97-AF65-F5344CB8AC3E}">
        <p14:creationId xmlns:p14="http://schemas.microsoft.com/office/powerpoint/2010/main" val="1276849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Common-sub expression elimination</a:t>
            </a:r>
          </a:p>
        </p:txBody>
      </p:sp>
      <p:sp>
        <p:nvSpPr>
          <p:cNvPr id="3" name="Content Placeholder 2"/>
          <p:cNvSpPr>
            <a:spLocks noGrp="1"/>
          </p:cNvSpPr>
          <p:nvPr>
            <p:ph idx="1"/>
          </p:nvPr>
        </p:nvSpPr>
        <p:spPr/>
        <p:txBody>
          <a:bodyPr/>
          <a:lstStyle/>
          <a:p>
            <a:r>
              <a:rPr lang="en-US" dirty="0"/>
              <a:t>Local common sub expression elimination</a:t>
            </a:r>
            <a:endParaRPr lang="en-IN" dirty="0"/>
          </a:p>
        </p:txBody>
      </p:sp>
      <p:pic>
        <p:nvPicPr>
          <p:cNvPr id="4" name="Picture 3"/>
          <p:cNvPicPr>
            <a:picLocks noChangeAspect="1"/>
          </p:cNvPicPr>
          <p:nvPr/>
        </p:nvPicPr>
        <p:blipFill>
          <a:blip r:embed="rId2"/>
          <a:stretch>
            <a:fillRect/>
          </a:stretch>
        </p:blipFill>
        <p:spPr>
          <a:xfrm>
            <a:off x="2809307" y="2523671"/>
            <a:ext cx="6573385" cy="3475905"/>
          </a:xfrm>
          <a:prstGeom prst="rect">
            <a:avLst/>
          </a:prstGeom>
        </p:spPr>
      </p:pic>
      <p:sp>
        <p:nvSpPr>
          <p:cNvPr id="5" name="Footer Placeholder 4"/>
          <p:cNvSpPr>
            <a:spLocks noGrp="1"/>
          </p:cNvSpPr>
          <p:nvPr>
            <p:ph type="ftr" sz="quarter" idx="11"/>
          </p:nvPr>
        </p:nvSpPr>
        <p:spPr/>
        <p:txBody>
          <a:bodyPr/>
          <a:lstStyle/>
          <a:p>
            <a:r>
              <a:rPr lang="en-IN"/>
              <a:t>Prepared by R I Minu</a:t>
            </a:r>
            <a:endParaRPr lang="en-US"/>
          </a:p>
        </p:txBody>
      </p:sp>
      <p:sp>
        <p:nvSpPr>
          <p:cNvPr id="6" name="Slide Number Placeholder 5"/>
          <p:cNvSpPr>
            <a:spLocks noGrp="1"/>
          </p:cNvSpPr>
          <p:nvPr>
            <p:ph type="sldNum" sz="quarter" idx="12"/>
          </p:nvPr>
        </p:nvSpPr>
        <p:spPr/>
        <p:txBody>
          <a:bodyPr/>
          <a:lstStyle/>
          <a:p>
            <a:fld id="{7B831A00-B92B-4B78-A338-AC69A9EF2052}" type="slidenum">
              <a:rPr lang="en-US" smtClean="0"/>
              <a:t>18</a:t>
            </a:fld>
            <a:endParaRPr lang="en-US"/>
          </a:p>
        </p:txBody>
      </p:sp>
    </p:spTree>
    <p:extLst>
      <p:ext uri="{BB962C8B-B14F-4D97-AF65-F5344CB8AC3E}">
        <p14:creationId xmlns:p14="http://schemas.microsoft.com/office/powerpoint/2010/main" val="16941109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339568" y="685800"/>
            <a:ext cx="5695950" cy="5324475"/>
          </a:xfrm>
          <a:prstGeom prst="rect">
            <a:avLst/>
          </a:prstGeom>
        </p:spPr>
      </p:pic>
      <p:pic>
        <p:nvPicPr>
          <p:cNvPr id="3" name="Picture 2"/>
          <p:cNvPicPr>
            <a:picLocks noChangeAspect="1"/>
          </p:cNvPicPr>
          <p:nvPr/>
        </p:nvPicPr>
        <p:blipFill>
          <a:blip r:embed="rId3"/>
          <a:stretch>
            <a:fillRect/>
          </a:stretch>
        </p:blipFill>
        <p:spPr>
          <a:xfrm>
            <a:off x="192768" y="238125"/>
            <a:ext cx="5391150" cy="5772150"/>
          </a:xfrm>
          <a:prstGeom prst="rect">
            <a:avLst/>
          </a:prstGeom>
        </p:spPr>
      </p:pic>
      <p:sp>
        <p:nvSpPr>
          <p:cNvPr id="4" name="Right Arrow 3"/>
          <p:cNvSpPr/>
          <p:nvPr/>
        </p:nvSpPr>
        <p:spPr>
          <a:xfrm>
            <a:off x="4615543" y="2873829"/>
            <a:ext cx="1611086" cy="4209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Footer Placeholder 4"/>
          <p:cNvSpPr>
            <a:spLocks noGrp="1"/>
          </p:cNvSpPr>
          <p:nvPr>
            <p:ph type="ftr" sz="quarter" idx="11"/>
          </p:nvPr>
        </p:nvSpPr>
        <p:spPr/>
        <p:txBody>
          <a:bodyPr/>
          <a:lstStyle/>
          <a:p>
            <a:r>
              <a:rPr lang="en-IN"/>
              <a:t>Prepared by R I Minu</a:t>
            </a:r>
            <a:endParaRPr lang="en-US"/>
          </a:p>
        </p:txBody>
      </p:sp>
      <p:sp>
        <p:nvSpPr>
          <p:cNvPr id="6" name="Slide Number Placeholder 5"/>
          <p:cNvSpPr>
            <a:spLocks noGrp="1"/>
          </p:cNvSpPr>
          <p:nvPr>
            <p:ph type="sldNum" sz="quarter" idx="12"/>
          </p:nvPr>
        </p:nvSpPr>
        <p:spPr/>
        <p:txBody>
          <a:bodyPr/>
          <a:lstStyle/>
          <a:p>
            <a:fld id="{7B831A00-B92B-4B78-A338-AC69A9EF2052}" type="slidenum">
              <a:rPr lang="en-US" smtClean="0"/>
              <a:t>19</a:t>
            </a:fld>
            <a:endParaRPr lang="en-US"/>
          </a:p>
        </p:txBody>
      </p:sp>
    </p:spTree>
    <p:extLst>
      <p:ext uri="{BB962C8B-B14F-4D97-AF65-F5344CB8AC3E}">
        <p14:creationId xmlns:p14="http://schemas.microsoft.com/office/powerpoint/2010/main" val="3322427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DEB98-A7D7-49A0-96FB-C06179E7F2C8}"/>
              </a:ext>
            </a:extLst>
          </p:cNvPr>
          <p:cNvSpPr>
            <a:spLocks noGrp="1"/>
          </p:cNvSpPr>
          <p:nvPr>
            <p:ph type="title"/>
          </p:nvPr>
        </p:nvSpPr>
        <p:spPr/>
        <p:txBody>
          <a:bodyPr/>
          <a:lstStyle/>
          <a:p>
            <a:r>
              <a:rPr lang="en-IN" dirty="0"/>
              <a:t>UNIT 5</a:t>
            </a:r>
          </a:p>
        </p:txBody>
      </p:sp>
      <p:sp>
        <p:nvSpPr>
          <p:cNvPr id="3" name="Content Placeholder 2">
            <a:extLst>
              <a:ext uri="{FF2B5EF4-FFF2-40B4-BE49-F238E27FC236}">
                <a16:creationId xmlns:a16="http://schemas.microsoft.com/office/drawing/2014/main" id="{3DDC6799-D6F9-4018-A574-C0A0582018E8}"/>
              </a:ext>
            </a:extLst>
          </p:cNvPr>
          <p:cNvSpPr>
            <a:spLocks noGrp="1"/>
          </p:cNvSpPr>
          <p:nvPr>
            <p:ph idx="1"/>
          </p:nvPr>
        </p:nvSpPr>
        <p:spPr>
          <a:xfrm>
            <a:off x="767179" y="1559295"/>
            <a:ext cx="10515600" cy="4351338"/>
          </a:xfrm>
        </p:spPr>
        <p:txBody>
          <a:bodyPr>
            <a:normAutofit fontScale="55000" lnSpcReduction="20000"/>
          </a:bodyPr>
          <a:lstStyle/>
          <a:p>
            <a:endParaRPr lang="en-US" dirty="0"/>
          </a:p>
          <a:p>
            <a:r>
              <a:rPr lang="en-US" b="1" dirty="0"/>
              <a:t>BASIC BLOCKS,FLOW GRAPHS</a:t>
            </a:r>
          </a:p>
          <a:p>
            <a:pPr lvl="1"/>
            <a:r>
              <a:rPr lang="en-US" b="1" dirty="0"/>
              <a:t>NEXT-USE INFORMATION</a:t>
            </a:r>
          </a:p>
          <a:p>
            <a:r>
              <a:rPr lang="en-US" b="1" dirty="0"/>
              <a:t>PRINCIPAL SOURCES OF OPTIMIZATION</a:t>
            </a:r>
          </a:p>
          <a:p>
            <a:pPr lvl="1"/>
            <a:r>
              <a:rPr lang="en-US" b="1" dirty="0"/>
              <a:t>FUNCTION PRESERVING TRANSFORMATION</a:t>
            </a:r>
          </a:p>
          <a:p>
            <a:pPr lvl="1"/>
            <a:r>
              <a:rPr lang="en-US" b="1" dirty="0"/>
              <a:t>LOOP OPTIMIZATION</a:t>
            </a:r>
          </a:p>
          <a:p>
            <a:r>
              <a:rPr lang="en-US" b="1" dirty="0"/>
              <a:t>PEEPHOLE OPTIMIZATION</a:t>
            </a:r>
          </a:p>
          <a:p>
            <a:r>
              <a:rPr lang="en-US" b="1" dirty="0"/>
              <a:t>INTRODUCTION TO GLOBAL DATA FLOW ANALYSIS</a:t>
            </a:r>
          </a:p>
          <a:p>
            <a:pPr lvl="1"/>
            <a:r>
              <a:rPr lang="en-US" b="1" dirty="0"/>
              <a:t>COMPUTATION OF GEN AND KILL</a:t>
            </a:r>
          </a:p>
          <a:p>
            <a:pPr lvl="1"/>
            <a:r>
              <a:rPr lang="en-US" b="1" dirty="0"/>
              <a:t>COMPUTATION OF IN AND OUT</a:t>
            </a:r>
          </a:p>
          <a:p>
            <a:r>
              <a:rPr lang="en-US" b="1" dirty="0"/>
              <a:t>OPTIMIZTION OF BASIC BLOCKS</a:t>
            </a:r>
          </a:p>
          <a:p>
            <a:pPr lvl="1"/>
            <a:r>
              <a:rPr lang="en-US" b="1" dirty="0"/>
              <a:t>BUILDING EXPRESSION OF DAG</a:t>
            </a:r>
          </a:p>
          <a:p>
            <a:r>
              <a:rPr lang="en-US" b="1" dirty="0"/>
              <a:t>RUNTIME ENVIRONMENTS</a:t>
            </a:r>
          </a:p>
          <a:p>
            <a:pPr lvl="1"/>
            <a:r>
              <a:rPr lang="en-US" b="1" dirty="0"/>
              <a:t>SOURCE LANGUAGE ISSUES</a:t>
            </a:r>
          </a:p>
          <a:p>
            <a:pPr lvl="1"/>
            <a:r>
              <a:rPr lang="en-US" b="1" dirty="0"/>
              <a:t>STORAGE ORGANIZATION</a:t>
            </a:r>
          </a:p>
          <a:p>
            <a:pPr lvl="1"/>
            <a:r>
              <a:rPr lang="en-US" b="1" dirty="0"/>
              <a:t>ACTIVATION RECORDS</a:t>
            </a:r>
          </a:p>
          <a:p>
            <a:pPr lvl="1"/>
            <a:r>
              <a:rPr lang="en-US" b="1" dirty="0"/>
              <a:t>STORAGE ALLOCATION STRATEGIES</a:t>
            </a:r>
          </a:p>
          <a:p>
            <a:pPr lvl="1"/>
            <a:r>
              <a:rPr lang="en-US" b="1" dirty="0"/>
              <a:t>PARAMETER PASSING</a:t>
            </a:r>
          </a:p>
          <a:p>
            <a:endParaRPr lang="en-IN" dirty="0"/>
          </a:p>
        </p:txBody>
      </p:sp>
    </p:spTree>
    <p:extLst>
      <p:ext uri="{BB962C8B-B14F-4D97-AF65-F5344CB8AC3E}">
        <p14:creationId xmlns:p14="http://schemas.microsoft.com/office/powerpoint/2010/main" val="31837658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Copy Propagation</a:t>
            </a:r>
            <a:endParaRPr lang="en-IN" dirty="0"/>
          </a:p>
        </p:txBody>
      </p:sp>
      <p:sp>
        <p:nvSpPr>
          <p:cNvPr id="3" name="Content Placeholder 2"/>
          <p:cNvSpPr>
            <a:spLocks noGrp="1"/>
          </p:cNvSpPr>
          <p:nvPr>
            <p:ph idx="1"/>
          </p:nvPr>
        </p:nvSpPr>
        <p:spPr/>
        <p:txBody>
          <a:bodyPr/>
          <a:lstStyle/>
          <a:p>
            <a:r>
              <a:rPr lang="en-IN" dirty="0"/>
              <a:t>Block B5 can be further improved by eliminating x, using two new transformations. </a:t>
            </a:r>
          </a:p>
          <a:p>
            <a:r>
              <a:rPr lang="en-IN" dirty="0"/>
              <a:t>One concerns assignments of the form u = v called copy statements, or copies for short</a:t>
            </a:r>
          </a:p>
          <a:p>
            <a:r>
              <a:rPr lang="en-IN" dirty="0"/>
              <a:t>The idea behind the copy-propagation transformation is to use v for u, wherever possible after the copy statement u = v.</a:t>
            </a:r>
          </a:p>
        </p:txBody>
      </p:sp>
      <p:pic>
        <p:nvPicPr>
          <p:cNvPr id="4" name="Picture 3"/>
          <p:cNvPicPr>
            <a:picLocks noChangeAspect="1"/>
          </p:cNvPicPr>
          <p:nvPr/>
        </p:nvPicPr>
        <p:blipFill>
          <a:blip r:embed="rId2"/>
          <a:stretch>
            <a:fillRect/>
          </a:stretch>
        </p:blipFill>
        <p:spPr>
          <a:xfrm>
            <a:off x="6326868" y="4681538"/>
            <a:ext cx="3486150" cy="1495425"/>
          </a:xfrm>
          <a:prstGeom prst="rect">
            <a:avLst/>
          </a:prstGeom>
        </p:spPr>
      </p:pic>
      <p:pic>
        <p:nvPicPr>
          <p:cNvPr id="5" name="Picture 4"/>
          <p:cNvPicPr>
            <a:picLocks noChangeAspect="1"/>
          </p:cNvPicPr>
          <p:nvPr/>
        </p:nvPicPr>
        <p:blipFill>
          <a:blip r:embed="rId3"/>
          <a:stretch>
            <a:fillRect/>
          </a:stretch>
        </p:blipFill>
        <p:spPr>
          <a:xfrm>
            <a:off x="2499405" y="5010150"/>
            <a:ext cx="2522538" cy="1329242"/>
          </a:xfrm>
          <a:prstGeom prst="rect">
            <a:avLst/>
          </a:prstGeom>
        </p:spPr>
      </p:pic>
      <p:sp>
        <p:nvSpPr>
          <p:cNvPr id="6" name="Right Arrow 5"/>
          <p:cNvSpPr/>
          <p:nvPr/>
        </p:nvSpPr>
        <p:spPr>
          <a:xfrm>
            <a:off x="5181600" y="5500914"/>
            <a:ext cx="1145268" cy="319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ooter Placeholder 6"/>
          <p:cNvSpPr>
            <a:spLocks noGrp="1"/>
          </p:cNvSpPr>
          <p:nvPr>
            <p:ph type="ftr" sz="quarter" idx="11"/>
          </p:nvPr>
        </p:nvSpPr>
        <p:spPr/>
        <p:txBody>
          <a:bodyPr/>
          <a:lstStyle/>
          <a:p>
            <a:r>
              <a:rPr lang="en-IN"/>
              <a:t>Prepared by R I Minu</a:t>
            </a:r>
            <a:endParaRPr lang="en-US"/>
          </a:p>
        </p:txBody>
      </p:sp>
      <p:sp>
        <p:nvSpPr>
          <p:cNvPr id="8" name="Slide Number Placeholder 7"/>
          <p:cNvSpPr>
            <a:spLocks noGrp="1"/>
          </p:cNvSpPr>
          <p:nvPr>
            <p:ph type="sldNum" sz="quarter" idx="12"/>
          </p:nvPr>
        </p:nvSpPr>
        <p:spPr/>
        <p:txBody>
          <a:bodyPr/>
          <a:lstStyle/>
          <a:p>
            <a:fld id="{7B831A00-B92B-4B78-A338-AC69A9EF2052}" type="slidenum">
              <a:rPr lang="en-US" smtClean="0"/>
              <a:t>20</a:t>
            </a:fld>
            <a:endParaRPr lang="en-US"/>
          </a:p>
        </p:txBody>
      </p:sp>
    </p:spTree>
    <p:extLst>
      <p:ext uri="{BB962C8B-B14F-4D97-AF65-F5344CB8AC3E}">
        <p14:creationId xmlns:p14="http://schemas.microsoft.com/office/powerpoint/2010/main" val="24673287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Dead-Code </a:t>
            </a:r>
            <a:r>
              <a:rPr lang="en-IN" dirty="0"/>
              <a:t>Elimination</a:t>
            </a:r>
          </a:p>
        </p:txBody>
      </p:sp>
      <p:sp>
        <p:nvSpPr>
          <p:cNvPr id="3" name="Content Placeholder 2"/>
          <p:cNvSpPr>
            <a:spLocks noGrp="1"/>
          </p:cNvSpPr>
          <p:nvPr>
            <p:ph idx="1"/>
          </p:nvPr>
        </p:nvSpPr>
        <p:spPr/>
        <p:txBody>
          <a:bodyPr/>
          <a:lstStyle/>
          <a:p>
            <a:r>
              <a:rPr lang="en-IN" dirty="0"/>
              <a:t>A variable is </a:t>
            </a:r>
            <a:r>
              <a:rPr lang="en-IN" i="1" dirty="0"/>
              <a:t>live </a:t>
            </a:r>
            <a:r>
              <a:rPr lang="en-IN" dirty="0"/>
              <a:t>at a point in a program if its value can be used subsequently</a:t>
            </a:r>
          </a:p>
          <a:p>
            <a:r>
              <a:rPr lang="en-IN" dirty="0"/>
              <a:t>otherwise, it is </a:t>
            </a:r>
            <a:r>
              <a:rPr lang="en-IN" i="1" dirty="0"/>
              <a:t>dead </a:t>
            </a:r>
            <a:r>
              <a:rPr lang="en-IN" dirty="0"/>
              <a:t>at that point. </a:t>
            </a:r>
          </a:p>
          <a:p>
            <a:r>
              <a:rPr lang="en-IN" dirty="0"/>
              <a:t>A related idea is </a:t>
            </a:r>
            <a:r>
              <a:rPr lang="en-IN" i="1" dirty="0"/>
              <a:t>dead </a:t>
            </a:r>
            <a:r>
              <a:rPr lang="en-IN" dirty="0"/>
              <a:t>(or </a:t>
            </a:r>
            <a:r>
              <a:rPr lang="en-IN" i="1" dirty="0"/>
              <a:t>useless) code </a:t>
            </a:r>
            <a:r>
              <a:rPr lang="en-IN" dirty="0"/>
              <a:t>- statements that compute values that never get used.</a:t>
            </a:r>
          </a:p>
          <a:p>
            <a:r>
              <a:rPr lang="en-IN" dirty="0"/>
              <a:t>One advantage of copy propagation is that it often turns the copy statement into dead code</a:t>
            </a:r>
          </a:p>
        </p:txBody>
      </p:sp>
      <p:pic>
        <p:nvPicPr>
          <p:cNvPr id="4" name="Picture 3"/>
          <p:cNvPicPr>
            <a:picLocks noChangeAspect="1"/>
          </p:cNvPicPr>
          <p:nvPr/>
        </p:nvPicPr>
        <p:blipFill>
          <a:blip r:embed="rId2"/>
          <a:stretch>
            <a:fillRect/>
          </a:stretch>
        </p:blipFill>
        <p:spPr>
          <a:xfrm>
            <a:off x="7528378" y="4847091"/>
            <a:ext cx="2472438" cy="1329872"/>
          </a:xfrm>
          <a:prstGeom prst="rect">
            <a:avLst/>
          </a:prstGeom>
        </p:spPr>
      </p:pic>
      <p:pic>
        <p:nvPicPr>
          <p:cNvPr id="5" name="Picture 4"/>
          <p:cNvPicPr>
            <a:picLocks noChangeAspect="1"/>
          </p:cNvPicPr>
          <p:nvPr/>
        </p:nvPicPr>
        <p:blipFill>
          <a:blip r:embed="rId3"/>
          <a:stretch>
            <a:fillRect/>
          </a:stretch>
        </p:blipFill>
        <p:spPr>
          <a:xfrm>
            <a:off x="1812926" y="4847091"/>
            <a:ext cx="3486150" cy="1495425"/>
          </a:xfrm>
          <a:prstGeom prst="rect">
            <a:avLst/>
          </a:prstGeom>
        </p:spPr>
      </p:pic>
      <p:sp>
        <p:nvSpPr>
          <p:cNvPr id="6" name="Right Arrow 5"/>
          <p:cNvSpPr/>
          <p:nvPr/>
        </p:nvSpPr>
        <p:spPr>
          <a:xfrm>
            <a:off x="5760584" y="5278097"/>
            <a:ext cx="1306286" cy="4678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ooter Placeholder 6"/>
          <p:cNvSpPr>
            <a:spLocks noGrp="1"/>
          </p:cNvSpPr>
          <p:nvPr>
            <p:ph type="ftr" sz="quarter" idx="11"/>
          </p:nvPr>
        </p:nvSpPr>
        <p:spPr/>
        <p:txBody>
          <a:bodyPr/>
          <a:lstStyle/>
          <a:p>
            <a:r>
              <a:rPr lang="en-IN"/>
              <a:t>Prepared by R I Minu</a:t>
            </a:r>
            <a:endParaRPr lang="en-US"/>
          </a:p>
        </p:txBody>
      </p:sp>
      <p:sp>
        <p:nvSpPr>
          <p:cNvPr id="8" name="Slide Number Placeholder 7"/>
          <p:cNvSpPr>
            <a:spLocks noGrp="1"/>
          </p:cNvSpPr>
          <p:nvPr>
            <p:ph type="sldNum" sz="quarter" idx="12"/>
          </p:nvPr>
        </p:nvSpPr>
        <p:spPr/>
        <p:txBody>
          <a:bodyPr/>
          <a:lstStyle/>
          <a:p>
            <a:fld id="{7B831A00-B92B-4B78-A338-AC69A9EF2052}" type="slidenum">
              <a:rPr lang="en-US" smtClean="0"/>
              <a:t>21</a:t>
            </a:fld>
            <a:endParaRPr lang="en-US"/>
          </a:p>
        </p:txBody>
      </p:sp>
    </p:spTree>
    <p:extLst>
      <p:ext uri="{BB962C8B-B14F-4D97-AF65-F5344CB8AC3E}">
        <p14:creationId xmlns:p14="http://schemas.microsoft.com/office/powerpoint/2010/main" val="39095407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CodeMotion</a:t>
            </a:r>
            <a:endParaRPr lang="en-IN" dirty="0"/>
          </a:p>
        </p:txBody>
      </p:sp>
      <p:sp>
        <p:nvSpPr>
          <p:cNvPr id="3" name="Content Placeholder 2"/>
          <p:cNvSpPr>
            <a:spLocks noGrp="1"/>
          </p:cNvSpPr>
          <p:nvPr>
            <p:ph idx="1"/>
          </p:nvPr>
        </p:nvSpPr>
        <p:spPr/>
        <p:txBody>
          <a:bodyPr>
            <a:normAutofit/>
          </a:bodyPr>
          <a:lstStyle/>
          <a:p>
            <a:r>
              <a:rPr lang="en-IN" dirty="0"/>
              <a:t>Loops are a very important place for optimizations, especially the inner loops where programs tend to spend the bulk of their time.</a:t>
            </a:r>
          </a:p>
          <a:p>
            <a:r>
              <a:rPr lang="en-IN" dirty="0"/>
              <a:t> The running time of a program may be improved if we decrease the number of instructions in an inner loop, even if we increase the amount of code outside that loop.</a:t>
            </a:r>
          </a:p>
          <a:p>
            <a:r>
              <a:rPr lang="en-IN" dirty="0"/>
              <a:t>An important modification that decreases the amount of code in a loop is </a:t>
            </a:r>
            <a:r>
              <a:rPr lang="en-IN" i="1" dirty="0">
                <a:solidFill>
                  <a:srgbClr val="FF0000"/>
                </a:solidFill>
              </a:rPr>
              <a:t>code motion</a:t>
            </a:r>
            <a:endParaRPr lang="en-IN" dirty="0">
              <a:solidFill>
                <a:srgbClr val="FF0000"/>
              </a:solidFill>
            </a:endParaRPr>
          </a:p>
        </p:txBody>
      </p:sp>
      <p:pic>
        <p:nvPicPr>
          <p:cNvPr id="4" name="Picture 3"/>
          <p:cNvPicPr>
            <a:picLocks noChangeAspect="1"/>
          </p:cNvPicPr>
          <p:nvPr/>
        </p:nvPicPr>
        <p:blipFill>
          <a:blip r:embed="rId2"/>
          <a:stretch>
            <a:fillRect/>
          </a:stretch>
        </p:blipFill>
        <p:spPr>
          <a:xfrm>
            <a:off x="2532288" y="5009470"/>
            <a:ext cx="7005275" cy="1536473"/>
          </a:xfrm>
          <a:prstGeom prst="rect">
            <a:avLst/>
          </a:prstGeom>
        </p:spPr>
      </p:pic>
      <p:sp>
        <p:nvSpPr>
          <p:cNvPr id="5" name="Footer Placeholder 4"/>
          <p:cNvSpPr>
            <a:spLocks noGrp="1"/>
          </p:cNvSpPr>
          <p:nvPr>
            <p:ph type="ftr" sz="quarter" idx="11"/>
          </p:nvPr>
        </p:nvSpPr>
        <p:spPr/>
        <p:txBody>
          <a:bodyPr/>
          <a:lstStyle/>
          <a:p>
            <a:r>
              <a:rPr lang="en-IN"/>
              <a:t>Prepared by R I Minu</a:t>
            </a:r>
            <a:endParaRPr lang="en-US"/>
          </a:p>
        </p:txBody>
      </p:sp>
      <p:sp>
        <p:nvSpPr>
          <p:cNvPr id="6" name="Slide Number Placeholder 5"/>
          <p:cNvSpPr>
            <a:spLocks noGrp="1"/>
          </p:cNvSpPr>
          <p:nvPr>
            <p:ph type="sldNum" sz="quarter" idx="12"/>
          </p:nvPr>
        </p:nvSpPr>
        <p:spPr/>
        <p:txBody>
          <a:bodyPr/>
          <a:lstStyle/>
          <a:p>
            <a:fld id="{7B831A00-B92B-4B78-A338-AC69A9EF2052}" type="slidenum">
              <a:rPr lang="en-US" smtClean="0"/>
              <a:t>22</a:t>
            </a:fld>
            <a:endParaRPr lang="en-US"/>
          </a:p>
        </p:txBody>
      </p:sp>
    </p:spTree>
    <p:extLst>
      <p:ext uri="{BB962C8B-B14F-4D97-AF65-F5344CB8AC3E}">
        <p14:creationId xmlns:p14="http://schemas.microsoft.com/office/powerpoint/2010/main" val="521785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Induction Variables and Reduction in Strength</a:t>
            </a:r>
            <a:endParaRPr lang="en-IN" dirty="0"/>
          </a:p>
        </p:txBody>
      </p:sp>
      <p:sp>
        <p:nvSpPr>
          <p:cNvPr id="3" name="Content Placeholder 2"/>
          <p:cNvSpPr>
            <a:spLocks noGrp="1"/>
          </p:cNvSpPr>
          <p:nvPr>
            <p:ph idx="1"/>
          </p:nvPr>
        </p:nvSpPr>
        <p:spPr/>
        <p:txBody>
          <a:bodyPr/>
          <a:lstStyle/>
          <a:p>
            <a:r>
              <a:rPr lang="en-IN" dirty="0"/>
              <a:t>Another important optimization is to find induction variables in loops and optimize their computation. </a:t>
            </a:r>
          </a:p>
          <a:p>
            <a:r>
              <a:rPr lang="en-IN" dirty="0"/>
              <a:t>A variable x is said to be an "induction variable“ if there is a positive or negative constant </a:t>
            </a:r>
            <a:r>
              <a:rPr lang="en-IN" b="1" dirty="0"/>
              <a:t>c </a:t>
            </a:r>
            <a:r>
              <a:rPr lang="en-IN" dirty="0"/>
              <a:t>such that each time x is assigned, its value increases by c.</a:t>
            </a:r>
          </a:p>
          <a:p>
            <a:r>
              <a:rPr lang="en-IN" dirty="0"/>
              <a:t>The transformation of replacing an expensive operation, such as multiplication, by a cheaper one, such as addition, is known as </a:t>
            </a:r>
            <a:r>
              <a:rPr lang="en-IN" i="1" dirty="0"/>
              <a:t>strength reduction.</a:t>
            </a:r>
            <a:endParaRPr lang="en-IN" dirty="0"/>
          </a:p>
        </p:txBody>
      </p:sp>
      <p:sp>
        <p:nvSpPr>
          <p:cNvPr id="4" name="Footer Placeholder 3"/>
          <p:cNvSpPr>
            <a:spLocks noGrp="1"/>
          </p:cNvSpPr>
          <p:nvPr>
            <p:ph type="ftr" sz="quarter" idx="11"/>
          </p:nvPr>
        </p:nvSpPr>
        <p:spPr/>
        <p:txBody>
          <a:bodyPr/>
          <a:lstStyle/>
          <a:p>
            <a:r>
              <a:rPr lang="en-IN"/>
              <a:t>Prepared by R I Minu</a:t>
            </a:r>
            <a:endParaRPr lang="en-US"/>
          </a:p>
        </p:txBody>
      </p:sp>
      <p:sp>
        <p:nvSpPr>
          <p:cNvPr id="5" name="Slide Number Placeholder 4"/>
          <p:cNvSpPr>
            <a:spLocks noGrp="1"/>
          </p:cNvSpPr>
          <p:nvPr>
            <p:ph type="sldNum" sz="quarter" idx="12"/>
          </p:nvPr>
        </p:nvSpPr>
        <p:spPr/>
        <p:txBody>
          <a:bodyPr/>
          <a:lstStyle/>
          <a:p>
            <a:fld id="{7B831A00-B92B-4B78-A338-AC69A9EF2052}" type="slidenum">
              <a:rPr lang="en-US" smtClean="0"/>
              <a:t>23</a:t>
            </a:fld>
            <a:endParaRPr lang="en-US"/>
          </a:p>
        </p:txBody>
      </p:sp>
    </p:spTree>
    <p:extLst>
      <p:ext uri="{BB962C8B-B14F-4D97-AF65-F5344CB8AC3E}">
        <p14:creationId xmlns:p14="http://schemas.microsoft.com/office/powerpoint/2010/main" val="30664059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732462" y="622753"/>
            <a:ext cx="6010275" cy="5467350"/>
          </a:xfrm>
          <a:prstGeom prst="rect">
            <a:avLst/>
          </a:prstGeom>
        </p:spPr>
      </p:pic>
      <p:pic>
        <p:nvPicPr>
          <p:cNvPr id="3" name="Picture 2"/>
          <p:cNvPicPr>
            <a:picLocks noChangeAspect="1"/>
          </p:cNvPicPr>
          <p:nvPr/>
        </p:nvPicPr>
        <p:blipFill>
          <a:blip r:embed="rId3"/>
          <a:stretch>
            <a:fillRect/>
          </a:stretch>
        </p:blipFill>
        <p:spPr>
          <a:xfrm>
            <a:off x="36512" y="622753"/>
            <a:ext cx="5695950" cy="5324475"/>
          </a:xfrm>
          <a:prstGeom prst="rect">
            <a:avLst/>
          </a:prstGeom>
        </p:spPr>
      </p:pic>
      <p:sp>
        <p:nvSpPr>
          <p:cNvPr id="4" name="Right Arrow 3"/>
          <p:cNvSpPr/>
          <p:nvPr/>
        </p:nvSpPr>
        <p:spPr>
          <a:xfrm>
            <a:off x="5471886" y="3356428"/>
            <a:ext cx="870857" cy="3447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Footer Placeholder 4"/>
          <p:cNvSpPr>
            <a:spLocks noGrp="1"/>
          </p:cNvSpPr>
          <p:nvPr>
            <p:ph type="ftr" sz="quarter" idx="11"/>
          </p:nvPr>
        </p:nvSpPr>
        <p:spPr/>
        <p:txBody>
          <a:bodyPr/>
          <a:lstStyle/>
          <a:p>
            <a:r>
              <a:rPr lang="en-IN"/>
              <a:t>Prepared by R I Minu</a:t>
            </a:r>
            <a:endParaRPr lang="en-US"/>
          </a:p>
        </p:txBody>
      </p:sp>
      <p:sp>
        <p:nvSpPr>
          <p:cNvPr id="6" name="Slide Number Placeholder 5"/>
          <p:cNvSpPr>
            <a:spLocks noGrp="1"/>
          </p:cNvSpPr>
          <p:nvPr>
            <p:ph type="sldNum" sz="quarter" idx="12"/>
          </p:nvPr>
        </p:nvSpPr>
        <p:spPr/>
        <p:txBody>
          <a:bodyPr/>
          <a:lstStyle/>
          <a:p>
            <a:fld id="{7B831A00-B92B-4B78-A338-AC69A9EF2052}" type="slidenum">
              <a:rPr lang="en-US" smtClean="0"/>
              <a:t>24</a:t>
            </a:fld>
            <a:endParaRPr lang="en-US"/>
          </a:p>
        </p:txBody>
      </p:sp>
    </p:spTree>
    <p:extLst>
      <p:ext uri="{BB962C8B-B14F-4D97-AF65-F5344CB8AC3E}">
        <p14:creationId xmlns:p14="http://schemas.microsoft.com/office/powerpoint/2010/main" val="10284579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ftr" sz="quarter" idx="5"/>
          </p:nvPr>
        </p:nvSpPr>
        <p:spPr>
          <a:xfrm>
            <a:off x="5433821" y="6464985"/>
            <a:ext cx="1323340"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US" spc="-5"/>
              <a:t>Prepared</a:t>
            </a:r>
            <a:r>
              <a:rPr lang="en-US" spc="-55"/>
              <a:t> </a:t>
            </a:r>
            <a:r>
              <a:rPr lang="en-US"/>
              <a:t>by</a:t>
            </a:r>
            <a:r>
              <a:rPr lang="en-US" spc="-40"/>
              <a:t> </a:t>
            </a:r>
            <a:r>
              <a:rPr lang="en-US"/>
              <a:t>R</a:t>
            </a:r>
            <a:r>
              <a:rPr lang="en-US" spc="-5"/>
              <a:t> </a:t>
            </a:r>
            <a:r>
              <a:rPr lang="en-US"/>
              <a:t>I</a:t>
            </a:r>
            <a:r>
              <a:rPr lang="en-US" spc="-25"/>
              <a:t> </a:t>
            </a:r>
            <a:r>
              <a:rPr lang="en-US"/>
              <a:t>Minu</a:t>
            </a:r>
            <a:endParaRPr dirty="0"/>
          </a:p>
        </p:txBody>
      </p:sp>
      <p:sp>
        <p:nvSpPr>
          <p:cNvPr id="4" name="object 4"/>
          <p:cNvSpPr txBox="1">
            <a:spLocks noGrp="1"/>
          </p:cNvSpPr>
          <p:nvPr>
            <p:ph type="sldNum" sz="quarter" idx="7"/>
          </p:nvPr>
        </p:nvSpPr>
        <p:spPr>
          <a:xfrm>
            <a:off x="11007597" y="6393341"/>
            <a:ext cx="292734" cy="27432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8425">
              <a:lnSpc>
                <a:spcPts val="1240"/>
              </a:lnSpc>
            </a:pPr>
            <a:fld id="{81D60167-4931-47E6-BA6A-407CBD079E47}" type="slidenum">
              <a:rPr lang="en-IN" smtClean="0"/>
              <a:pPr marL="98425">
                <a:lnSpc>
                  <a:spcPts val="1240"/>
                </a:lnSpc>
              </a:pPr>
              <a:t>25</a:t>
            </a:fld>
            <a:endParaRPr dirty="0"/>
          </a:p>
        </p:txBody>
      </p:sp>
      <p:sp>
        <p:nvSpPr>
          <p:cNvPr id="2" name="object 2"/>
          <p:cNvSpPr txBox="1">
            <a:spLocks noGrp="1"/>
          </p:cNvSpPr>
          <p:nvPr>
            <p:ph type="title"/>
          </p:nvPr>
        </p:nvSpPr>
        <p:spPr>
          <a:xfrm>
            <a:off x="910844" y="3541598"/>
            <a:ext cx="5636895" cy="940435"/>
          </a:xfrm>
          <a:prstGeom prst="rect">
            <a:avLst/>
          </a:prstGeom>
        </p:spPr>
        <p:txBody>
          <a:bodyPr vert="horz" wrap="square" lIns="0" tIns="12700" rIns="0" bIns="0" rtlCol="0">
            <a:spAutoFit/>
          </a:bodyPr>
          <a:lstStyle/>
          <a:p>
            <a:pPr marL="12700">
              <a:lnSpc>
                <a:spcPct val="100000"/>
              </a:lnSpc>
              <a:spcBef>
                <a:spcPts val="100"/>
              </a:spcBef>
            </a:pPr>
            <a:r>
              <a:rPr dirty="0"/>
              <a:t>Loop</a:t>
            </a:r>
            <a:r>
              <a:rPr spc="-85" dirty="0"/>
              <a:t> </a:t>
            </a:r>
            <a:r>
              <a:rPr spc="-20" dirty="0"/>
              <a:t>Optimization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35152" y="3936491"/>
            <a:ext cx="10746105" cy="1862455"/>
            <a:chOff x="835152" y="3936491"/>
            <a:chExt cx="10746105" cy="1862455"/>
          </a:xfrm>
        </p:grpSpPr>
        <p:pic>
          <p:nvPicPr>
            <p:cNvPr id="3" name="object 3"/>
            <p:cNvPicPr/>
            <p:nvPr/>
          </p:nvPicPr>
          <p:blipFill>
            <a:blip r:embed="rId2" cstate="print"/>
            <a:stretch>
              <a:fillRect/>
            </a:stretch>
          </p:blipFill>
          <p:spPr>
            <a:xfrm>
              <a:off x="838200" y="3939539"/>
              <a:ext cx="10739628" cy="1856232"/>
            </a:xfrm>
            <a:prstGeom prst="rect">
              <a:avLst/>
            </a:prstGeom>
          </p:spPr>
        </p:pic>
        <p:sp>
          <p:nvSpPr>
            <p:cNvPr id="4" name="object 4"/>
            <p:cNvSpPr/>
            <p:nvPr/>
          </p:nvSpPr>
          <p:spPr>
            <a:xfrm>
              <a:off x="838200" y="3939539"/>
              <a:ext cx="10739755" cy="1856739"/>
            </a:xfrm>
            <a:custGeom>
              <a:avLst/>
              <a:gdLst/>
              <a:ahLst/>
              <a:cxnLst/>
              <a:rect l="l" t="t" r="r" b="b"/>
              <a:pathLst>
                <a:path w="10739755" h="1856739">
                  <a:moveTo>
                    <a:pt x="0" y="309372"/>
                  </a:moveTo>
                  <a:lnTo>
                    <a:pt x="3354" y="263665"/>
                  </a:lnTo>
                  <a:lnTo>
                    <a:pt x="13098" y="220038"/>
                  </a:lnTo>
                  <a:lnTo>
                    <a:pt x="28753" y="178968"/>
                  </a:lnTo>
                  <a:lnTo>
                    <a:pt x="49840" y="140936"/>
                  </a:lnTo>
                  <a:lnTo>
                    <a:pt x="75882" y="106420"/>
                  </a:lnTo>
                  <a:lnTo>
                    <a:pt x="106399" y="75899"/>
                  </a:lnTo>
                  <a:lnTo>
                    <a:pt x="140913" y="49853"/>
                  </a:lnTo>
                  <a:lnTo>
                    <a:pt x="178946" y="28761"/>
                  </a:lnTo>
                  <a:lnTo>
                    <a:pt x="220019" y="13102"/>
                  </a:lnTo>
                  <a:lnTo>
                    <a:pt x="263654" y="3355"/>
                  </a:lnTo>
                  <a:lnTo>
                    <a:pt x="309372" y="0"/>
                  </a:lnTo>
                  <a:lnTo>
                    <a:pt x="10430256" y="0"/>
                  </a:lnTo>
                  <a:lnTo>
                    <a:pt x="10475962" y="3355"/>
                  </a:lnTo>
                  <a:lnTo>
                    <a:pt x="10519589" y="13102"/>
                  </a:lnTo>
                  <a:lnTo>
                    <a:pt x="10560659" y="28761"/>
                  </a:lnTo>
                  <a:lnTo>
                    <a:pt x="10598691" y="49853"/>
                  </a:lnTo>
                  <a:lnTo>
                    <a:pt x="10633207" y="75899"/>
                  </a:lnTo>
                  <a:lnTo>
                    <a:pt x="10663728" y="106420"/>
                  </a:lnTo>
                  <a:lnTo>
                    <a:pt x="10689774" y="140936"/>
                  </a:lnTo>
                  <a:lnTo>
                    <a:pt x="10710866" y="178968"/>
                  </a:lnTo>
                  <a:lnTo>
                    <a:pt x="10726525" y="220038"/>
                  </a:lnTo>
                  <a:lnTo>
                    <a:pt x="10736272" y="263665"/>
                  </a:lnTo>
                  <a:lnTo>
                    <a:pt x="10739628" y="309372"/>
                  </a:lnTo>
                  <a:lnTo>
                    <a:pt x="10739628" y="1546860"/>
                  </a:lnTo>
                  <a:lnTo>
                    <a:pt x="10736272" y="1592574"/>
                  </a:lnTo>
                  <a:lnTo>
                    <a:pt x="10726525" y="1636207"/>
                  </a:lnTo>
                  <a:lnTo>
                    <a:pt x="10710866" y="1677279"/>
                  </a:lnTo>
                  <a:lnTo>
                    <a:pt x="10689774" y="1715312"/>
                  </a:lnTo>
                  <a:lnTo>
                    <a:pt x="10663728" y="1749827"/>
                  </a:lnTo>
                  <a:lnTo>
                    <a:pt x="10633207" y="1780345"/>
                  </a:lnTo>
                  <a:lnTo>
                    <a:pt x="10598691" y="1806388"/>
                  </a:lnTo>
                  <a:lnTo>
                    <a:pt x="10560659" y="1827476"/>
                  </a:lnTo>
                  <a:lnTo>
                    <a:pt x="10519589" y="1843132"/>
                  </a:lnTo>
                  <a:lnTo>
                    <a:pt x="10475962" y="1852877"/>
                  </a:lnTo>
                  <a:lnTo>
                    <a:pt x="10430256" y="1856232"/>
                  </a:lnTo>
                  <a:lnTo>
                    <a:pt x="309372" y="1856232"/>
                  </a:lnTo>
                  <a:lnTo>
                    <a:pt x="263654" y="1852877"/>
                  </a:lnTo>
                  <a:lnTo>
                    <a:pt x="220019" y="1843132"/>
                  </a:lnTo>
                  <a:lnTo>
                    <a:pt x="178946" y="1827476"/>
                  </a:lnTo>
                  <a:lnTo>
                    <a:pt x="140913" y="1806388"/>
                  </a:lnTo>
                  <a:lnTo>
                    <a:pt x="106399" y="1780345"/>
                  </a:lnTo>
                  <a:lnTo>
                    <a:pt x="75882" y="1749827"/>
                  </a:lnTo>
                  <a:lnTo>
                    <a:pt x="49840" y="1715312"/>
                  </a:lnTo>
                  <a:lnTo>
                    <a:pt x="28753" y="1677279"/>
                  </a:lnTo>
                  <a:lnTo>
                    <a:pt x="13098" y="1636207"/>
                  </a:lnTo>
                  <a:lnTo>
                    <a:pt x="3354" y="1592574"/>
                  </a:lnTo>
                  <a:lnTo>
                    <a:pt x="0" y="1546860"/>
                  </a:lnTo>
                  <a:lnTo>
                    <a:pt x="0" y="309372"/>
                  </a:lnTo>
                  <a:close/>
                </a:path>
              </a:pathLst>
            </a:custGeom>
            <a:ln w="6096">
              <a:solidFill>
                <a:srgbClr val="FFC000"/>
              </a:solidFill>
            </a:ln>
          </p:spPr>
          <p:txBody>
            <a:bodyPr wrap="square" lIns="0" tIns="0" rIns="0" bIns="0" rtlCol="0"/>
            <a:lstStyle/>
            <a:p>
              <a:endParaRPr/>
            </a:p>
          </p:txBody>
        </p:sp>
      </p:grpSp>
      <p:sp>
        <p:nvSpPr>
          <p:cNvPr id="5" name="object 5"/>
          <p:cNvSpPr txBox="1">
            <a:spLocks noGrp="1"/>
          </p:cNvSpPr>
          <p:nvPr>
            <p:ph type="title"/>
          </p:nvPr>
        </p:nvSpPr>
        <p:spPr>
          <a:xfrm>
            <a:off x="916939" y="609676"/>
            <a:ext cx="4147185" cy="697230"/>
          </a:xfrm>
          <a:prstGeom prst="rect">
            <a:avLst/>
          </a:prstGeom>
        </p:spPr>
        <p:txBody>
          <a:bodyPr vert="horz" wrap="square" lIns="0" tIns="13335" rIns="0" bIns="0" rtlCol="0">
            <a:spAutoFit/>
          </a:bodyPr>
          <a:lstStyle/>
          <a:p>
            <a:pPr marL="12700">
              <a:lnSpc>
                <a:spcPct val="100000"/>
              </a:lnSpc>
              <a:spcBef>
                <a:spcPts val="105"/>
              </a:spcBef>
            </a:pPr>
            <a:r>
              <a:rPr sz="4400" dirty="0"/>
              <a:t>Loop</a:t>
            </a:r>
            <a:r>
              <a:rPr sz="4400" spc="-40" dirty="0"/>
              <a:t> </a:t>
            </a:r>
            <a:r>
              <a:rPr sz="4400" spc="-15" dirty="0"/>
              <a:t>Optimization</a:t>
            </a:r>
            <a:endParaRPr sz="4400"/>
          </a:p>
        </p:txBody>
      </p:sp>
      <p:sp>
        <p:nvSpPr>
          <p:cNvPr id="7" name="object 7"/>
          <p:cNvSpPr txBox="1">
            <a:spLocks noGrp="1"/>
          </p:cNvSpPr>
          <p:nvPr>
            <p:ph type="ftr" sz="quarter" idx="5"/>
          </p:nvPr>
        </p:nvSpPr>
        <p:spPr>
          <a:xfrm>
            <a:off x="5433821" y="6464985"/>
            <a:ext cx="1323340"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US" spc="-5"/>
              <a:t>Prepared</a:t>
            </a:r>
            <a:r>
              <a:rPr lang="en-US" spc="-55"/>
              <a:t> </a:t>
            </a:r>
            <a:r>
              <a:rPr lang="en-US"/>
              <a:t>by</a:t>
            </a:r>
            <a:r>
              <a:rPr lang="en-US" spc="-40"/>
              <a:t> </a:t>
            </a:r>
            <a:r>
              <a:rPr lang="en-US"/>
              <a:t>R</a:t>
            </a:r>
            <a:r>
              <a:rPr lang="en-US" spc="-5"/>
              <a:t> </a:t>
            </a:r>
            <a:r>
              <a:rPr lang="en-US"/>
              <a:t>I</a:t>
            </a:r>
            <a:r>
              <a:rPr lang="en-US" spc="-25"/>
              <a:t> </a:t>
            </a:r>
            <a:r>
              <a:rPr lang="en-US"/>
              <a:t>Minu</a:t>
            </a:r>
            <a:endParaRPr dirty="0"/>
          </a:p>
        </p:txBody>
      </p:sp>
      <p:sp>
        <p:nvSpPr>
          <p:cNvPr id="8" name="object 8"/>
          <p:cNvSpPr txBox="1">
            <a:spLocks noGrp="1"/>
          </p:cNvSpPr>
          <p:nvPr>
            <p:ph type="sldNum" sz="quarter" idx="7"/>
          </p:nvPr>
        </p:nvSpPr>
        <p:spPr>
          <a:xfrm>
            <a:off x="11007597" y="6393341"/>
            <a:ext cx="292734" cy="27432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8425">
              <a:lnSpc>
                <a:spcPts val="1240"/>
              </a:lnSpc>
            </a:pPr>
            <a:fld id="{81D60167-4931-47E6-BA6A-407CBD079E47}" type="slidenum">
              <a:rPr lang="en-IN" smtClean="0"/>
              <a:pPr marL="98425">
                <a:lnSpc>
                  <a:spcPts val="1240"/>
                </a:lnSpc>
              </a:pPr>
              <a:t>26</a:t>
            </a:fld>
            <a:endParaRPr dirty="0"/>
          </a:p>
        </p:txBody>
      </p:sp>
      <p:sp>
        <p:nvSpPr>
          <p:cNvPr id="6" name="object 6"/>
          <p:cNvSpPr txBox="1"/>
          <p:nvPr/>
        </p:nvSpPr>
        <p:spPr>
          <a:xfrm>
            <a:off x="916939" y="1756613"/>
            <a:ext cx="10313035" cy="3597275"/>
          </a:xfrm>
          <a:prstGeom prst="rect">
            <a:avLst/>
          </a:prstGeom>
        </p:spPr>
        <p:txBody>
          <a:bodyPr vert="horz" wrap="square" lIns="0" tIns="113030" rIns="0" bIns="0" rtlCol="0">
            <a:spAutoFit/>
          </a:bodyPr>
          <a:lstStyle/>
          <a:p>
            <a:pPr marL="241300" marR="901700" indent="-228600">
              <a:lnSpc>
                <a:spcPct val="70000"/>
              </a:lnSpc>
              <a:spcBef>
                <a:spcPts val="890"/>
              </a:spcBef>
              <a:buFont typeface="Arial MT"/>
              <a:buChar char="•"/>
              <a:tabLst>
                <a:tab pos="305435" algn="l"/>
                <a:tab pos="306070" algn="l"/>
              </a:tabLst>
            </a:pPr>
            <a:r>
              <a:rPr dirty="0"/>
              <a:t>	</a:t>
            </a:r>
            <a:r>
              <a:rPr sz="2200" b="1" spc="-10" dirty="0">
                <a:latin typeface="Calibri"/>
                <a:cs typeface="Calibri"/>
              </a:rPr>
              <a:t>Loop</a:t>
            </a:r>
            <a:r>
              <a:rPr sz="2200" b="1" spc="15" dirty="0">
                <a:latin typeface="Calibri"/>
                <a:cs typeface="Calibri"/>
              </a:rPr>
              <a:t> </a:t>
            </a:r>
            <a:r>
              <a:rPr sz="2200" b="1" spc="-15" dirty="0">
                <a:latin typeface="Calibri"/>
                <a:cs typeface="Calibri"/>
              </a:rPr>
              <a:t>optimization</a:t>
            </a:r>
            <a:r>
              <a:rPr sz="2200" b="1" spc="40" dirty="0">
                <a:latin typeface="Calibri"/>
                <a:cs typeface="Calibri"/>
              </a:rPr>
              <a:t> </a:t>
            </a:r>
            <a:r>
              <a:rPr sz="2200" spc="-5" dirty="0">
                <a:latin typeface="Calibri"/>
                <a:cs typeface="Calibri"/>
              </a:rPr>
              <a:t>is</a:t>
            </a:r>
            <a:r>
              <a:rPr sz="2200" spc="5" dirty="0">
                <a:latin typeface="Calibri"/>
                <a:cs typeface="Calibri"/>
              </a:rPr>
              <a:t> </a:t>
            </a:r>
            <a:r>
              <a:rPr sz="2200" spc="-5" dirty="0">
                <a:latin typeface="Calibri"/>
                <a:cs typeface="Calibri"/>
              </a:rPr>
              <a:t>the</a:t>
            </a:r>
            <a:r>
              <a:rPr sz="2200" spc="15" dirty="0">
                <a:latin typeface="Calibri"/>
                <a:cs typeface="Calibri"/>
              </a:rPr>
              <a:t> </a:t>
            </a:r>
            <a:r>
              <a:rPr sz="2200" spc="-10" dirty="0">
                <a:latin typeface="Calibri"/>
                <a:cs typeface="Calibri"/>
              </a:rPr>
              <a:t>process</a:t>
            </a:r>
            <a:r>
              <a:rPr sz="2200" dirty="0">
                <a:latin typeface="Calibri"/>
                <a:cs typeface="Calibri"/>
              </a:rPr>
              <a:t> </a:t>
            </a:r>
            <a:r>
              <a:rPr sz="2200" spc="-5" dirty="0">
                <a:latin typeface="Calibri"/>
                <a:cs typeface="Calibri"/>
              </a:rPr>
              <a:t>of</a:t>
            </a:r>
            <a:r>
              <a:rPr sz="2200" spc="15" dirty="0">
                <a:latin typeface="Calibri"/>
                <a:cs typeface="Calibri"/>
              </a:rPr>
              <a:t> </a:t>
            </a:r>
            <a:r>
              <a:rPr sz="2200" spc="-5" dirty="0">
                <a:latin typeface="Calibri"/>
                <a:cs typeface="Calibri"/>
              </a:rPr>
              <a:t>increasing</a:t>
            </a:r>
            <a:r>
              <a:rPr sz="2200" spc="-15" dirty="0">
                <a:latin typeface="Calibri"/>
                <a:cs typeface="Calibri"/>
              </a:rPr>
              <a:t> </a:t>
            </a:r>
            <a:r>
              <a:rPr sz="2200" spc="-20" dirty="0">
                <a:latin typeface="Calibri"/>
                <a:cs typeface="Calibri"/>
              </a:rPr>
              <a:t>execution</a:t>
            </a:r>
            <a:r>
              <a:rPr sz="2200" spc="35" dirty="0">
                <a:latin typeface="Calibri"/>
                <a:cs typeface="Calibri"/>
              </a:rPr>
              <a:t> </a:t>
            </a:r>
            <a:r>
              <a:rPr sz="2200" spc="-5" dirty="0">
                <a:latin typeface="Calibri"/>
                <a:cs typeface="Calibri"/>
              </a:rPr>
              <a:t>speed</a:t>
            </a:r>
            <a:r>
              <a:rPr sz="2200" dirty="0">
                <a:latin typeface="Calibri"/>
                <a:cs typeface="Calibri"/>
              </a:rPr>
              <a:t> </a:t>
            </a:r>
            <a:r>
              <a:rPr sz="2200" spc="-5" dirty="0">
                <a:latin typeface="Calibri"/>
                <a:cs typeface="Calibri"/>
              </a:rPr>
              <a:t>and</a:t>
            </a:r>
            <a:r>
              <a:rPr sz="2200" dirty="0">
                <a:latin typeface="Calibri"/>
                <a:cs typeface="Calibri"/>
              </a:rPr>
              <a:t> </a:t>
            </a:r>
            <a:r>
              <a:rPr sz="2200" spc="-10" dirty="0">
                <a:latin typeface="Calibri"/>
                <a:cs typeface="Calibri"/>
              </a:rPr>
              <a:t>reducing </a:t>
            </a:r>
            <a:r>
              <a:rPr sz="2200" spc="-5" dirty="0">
                <a:latin typeface="Calibri"/>
                <a:cs typeface="Calibri"/>
              </a:rPr>
              <a:t>the </a:t>
            </a:r>
            <a:r>
              <a:rPr sz="2200" spc="-480" dirty="0">
                <a:latin typeface="Calibri"/>
                <a:cs typeface="Calibri"/>
              </a:rPr>
              <a:t> </a:t>
            </a:r>
            <a:r>
              <a:rPr sz="2200" spc="-5" dirty="0">
                <a:latin typeface="Calibri"/>
                <a:cs typeface="Calibri"/>
              </a:rPr>
              <a:t>overheads </a:t>
            </a:r>
            <a:r>
              <a:rPr sz="2200" spc="-10" dirty="0">
                <a:latin typeface="Calibri"/>
                <a:cs typeface="Calibri"/>
              </a:rPr>
              <a:t>associated</a:t>
            </a:r>
            <a:r>
              <a:rPr sz="2200" spc="5" dirty="0">
                <a:latin typeface="Calibri"/>
                <a:cs typeface="Calibri"/>
              </a:rPr>
              <a:t> </a:t>
            </a:r>
            <a:r>
              <a:rPr sz="2200" spc="-5" dirty="0">
                <a:latin typeface="Calibri"/>
                <a:cs typeface="Calibri"/>
              </a:rPr>
              <a:t>with</a:t>
            </a:r>
            <a:r>
              <a:rPr sz="2200" spc="-45" dirty="0">
                <a:latin typeface="Calibri"/>
                <a:cs typeface="Calibri"/>
              </a:rPr>
              <a:t> </a:t>
            </a:r>
            <a:r>
              <a:rPr sz="2200" u="heavy" spc="-5" dirty="0">
                <a:uFill>
                  <a:solidFill>
                    <a:srgbClr val="000000"/>
                  </a:solidFill>
                </a:uFill>
                <a:latin typeface="Calibri"/>
                <a:cs typeface="Calibri"/>
              </a:rPr>
              <a:t>Loops</a:t>
            </a:r>
            <a:endParaRPr sz="2200">
              <a:latin typeface="Calibri"/>
              <a:cs typeface="Calibri"/>
            </a:endParaRPr>
          </a:p>
          <a:p>
            <a:pPr marL="241300" indent="-228600">
              <a:lnSpc>
                <a:spcPct val="100000"/>
              </a:lnSpc>
              <a:spcBef>
                <a:spcPts val="204"/>
              </a:spcBef>
              <a:buFont typeface="Arial MT"/>
              <a:buChar char="•"/>
              <a:tabLst>
                <a:tab pos="240665" algn="l"/>
                <a:tab pos="241300" algn="l"/>
              </a:tabLst>
            </a:pPr>
            <a:r>
              <a:rPr sz="2200" spc="-5" dirty="0">
                <a:latin typeface="Calibri"/>
                <a:cs typeface="Calibri"/>
              </a:rPr>
              <a:t>In loops,</a:t>
            </a:r>
            <a:r>
              <a:rPr sz="2200" spc="5" dirty="0">
                <a:latin typeface="Calibri"/>
                <a:cs typeface="Calibri"/>
              </a:rPr>
              <a:t> </a:t>
            </a:r>
            <a:r>
              <a:rPr sz="2200" spc="-5" dirty="0">
                <a:latin typeface="Calibri"/>
                <a:cs typeface="Calibri"/>
              </a:rPr>
              <a:t>especially</a:t>
            </a:r>
            <a:r>
              <a:rPr sz="2200" spc="10" dirty="0">
                <a:latin typeface="Calibri"/>
                <a:cs typeface="Calibri"/>
              </a:rPr>
              <a:t> </a:t>
            </a:r>
            <a:r>
              <a:rPr sz="2200" spc="-5" dirty="0">
                <a:latin typeface="Calibri"/>
                <a:cs typeface="Calibri"/>
              </a:rPr>
              <a:t>in</a:t>
            </a:r>
            <a:r>
              <a:rPr sz="2200" spc="5" dirty="0">
                <a:latin typeface="Calibri"/>
                <a:cs typeface="Calibri"/>
              </a:rPr>
              <a:t> </a:t>
            </a:r>
            <a:r>
              <a:rPr sz="2200" spc="-5" dirty="0">
                <a:latin typeface="Calibri"/>
                <a:cs typeface="Calibri"/>
              </a:rPr>
              <a:t>the</a:t>
            </a:r>
            <a:r>
              <a:rPr sz="2200" spc="15" dirty="0">
                <a:latin typeface="Calibri"/>
                <a:cs typeface="Calibri"/>
              </a:rPr>
              <a:t> </a:t>
            </a:r>
            <a:r>
              <a:rPr sz="2200" spc="-5" dirty="0">
                <a:latin typeface="Calibri"/>
                <a:cs typeface="Calibri"/>
              </a:rPr>
              <a:t>inner</a:t>
            </a:r>
            <a:r>
              <a:rPr sz="2200" spc="5" dirty="0">
                <a:latin typeface="Calibri"/>
                <a:cs typeface="Calibri"/>
              </a:rPr>
              <a:t> </a:t>
            </a:r>
            <a:r>
              <a:rPr sz="2200" spc="-5" dirty="0">
                <a:latin typeface="Calibri"/>
                <a:cs typeface="Calibri"/>
              </a:rPr>
              <a:t>loops,</a:t>
            </a:r>
            <a:r>
              <a:rPr sz="2200" spc="-10" dirty="0">
                <a:latin typeface="Calibri"/>
                <a:cs typeface="Calibri"/>
              </a:rPr>
              <a:t> </a:t>
            </a:r>
            <a:r>
              <a:rPr sz="2200" spc="-15" dirty="0">
                <a:latin typeface="Calibri"/>
                <a:cs typeface="Calibri"/>
              </a:rPr>
              <a:t>programs</a:t>
            </a:r>
            <a:r>
              <a:rPr sz="2200" spc="15" dirty="0">
                <a:latin typeface="Calibri"/>
                <a:cs typeface="Calibri"/>
              </a:rPr>
              <a:t> </a:t>
            </a:r>
            <a:r>
              <a:rPr sz="2200" spc="-10" dirty="0">
                <a:latin typeface="Calibri"/>
                <a:cs typeface="Calibri"/>
              </a:rPr>
              <a:t>tend</a:t>
            </a:r>
            <a:r>
              <a:rPr sz="2200" spc="10" dirty="0">
                <a:latin typeface="Calibri"/>
                <a:cs typeface="Calibri"/>
              </a:rPr>
              <a:t> </a:t>
            </a:r>
            <a:r>
              <a:rPr sz="2200" spc="-20" dirty="0">
                <a:latin typeface="Calibri"/>
                <a:cs typeface="Calibri"/>
              </a:rPr>
              <a:t>to</a:t>
            </a:r>
            <a:r>
              <a:rPr sz="2200" spc="25" dirty="0">
                <a:latin typeface="Calibri"/>
                <a:cs typeface="Calibri"/>
              </a:rPr>
              <a:t> </a:t>
            </a:r>
            <a:r>
              <a:rPr sz="2200" spc="-5" dirty="0">
                <a:latin typeface="Calibri"/>
                <a:cs typeface="Calibri"/>
              </a:rPr>
              <a:t>spend</a:t>
            </a:r>
            <a:r>
              <a:rPr sz="2200" dirty="0">
                <a:latin typeface="Calibri"/>
                <a:cs typeface="Calibri"/>
              </a:rPr>
              <a:t> </a:t>
            </a:r>
            <a:r>
              <a:rPr sz="2200" spc="-5" dirty="0">
                <a:latin typeface="Calibri"/>
                <a:cs typeface="Calibri"/>
              </a:rPr>
              <a:t>the</a:t>
            </a:r>
            <a:r>
              <a:rPr sz="2200" spc="20" dirty="0">
                <a:latin typeface="Calibri"/>
                <a:cs typeface="Calibri"/>
              </a:rPr>
              <a:t> </a:t>
            </a:r>
            <a:r>
              <a:rPr sz="2200" spc="-10" dirty="0">
                <a:latin typeface="Calibri"/>
                <a:cs typeface="Calibri"/>
              </a:rPr>
              <a:t>bulk</a:t>
            </a:r>
            <a:r>
              <a:rPr sz="2200" dirty="0">
                <a:latin typeface="Calibri"/>
                <a:cs typeface="Calibri"/>
              </a:rPr>
              <a:t> </a:t>
            </a:r>
            <a:r>
              <a:rPr sz="2200" spc="-5" dirty="0">
                <a:latin typeface="Calibri"/>
                <a:cs typeface="Calibri"/>
              </a:rPr>
              <a:t>of</a:t>
            </a:r>
            <a:r>
              <a:rPr sz="2200" spc="15" dirty="0">
                <a:latin typeface="Calibri"/>
                <a:cs typeface="Calibri"/>
              </a:rPr>
              <a:t> </a:t>
            </a:r>
            <a:r>
              <a:rPr sz="2200" spc="-5" dirty="0">
                <a:latin typeface="Calibri"/>
                <a:cs typeface="Calibri"/>
              </a:rPr>
              <a:t>their</a:t>
            </a:r>
            <a:r>
              <a:rPr sz="2200" spc="5" dirty="0">
                <a:latin typeface="Calibri"/>
                <a:cs typeface="Calibri"/>
              </a:rPr>
              <a:t> </a:t>
            </a:r>
            <a:r>
              <a:rPr sz="2200" spc="-20" dirty="0">
                <a:latin typeface="Calibri"/>
                <a:cs typeface="Calibri"/>
              </a:rPr>
              <a:t>time.</a:t>
            </a:r>
            <a:endParaRPr sz="2200">
              <a:latin typeface="Calibri"/>
              <a:cs typeface="Calibri"/>
            </a:endParaRPr>
          </a:p>
          <a:p>
            <a:pPr marL="241300" marR="567690" indent="-228600">
              <a:lnSpc>
                <a:spcPct val="70000"/>
              </a:lnSpc>
              <a:spcBef>
                <a:spcPts val="994"/>
              </a:spcBef>
              <a:buFont typeface="Arial MT"/>
              <a:buChar char="•"/>
              <a:tabLst>
                <a:tab pos="305435" algn="l"/>
                <a:tab pos="306070" algn="l"/>
              </a:tabLst>
            </a:pPr>
            <a:r>
              <a:rPr dirty="0"/>
              <a:t>	</a:t>
            </a:r>
            <a:r>
              <a:rPr sz="2200" spc="-10" dirty="0">
                <a:latin typeface="Calibri"/>
                <a:cs typeface="Calibri"/>
              </a:rPr>
              <a:t>The</a:t>
            </a:r>
            <a:r>
              <a:rPr sz="2200" dirty="0">
                <a:latin typeface="Calibri"/>
                <a:cs typeface="Calibri"/>
              </a:rPr>
              <a:t> </a:t>
            </a:r>
            <a:r>
              <a:rPr sz="2200" spc="-5" dirty="0">
                <a:latin typeface="Calibri"/>
                <a:cs typeface="Calibri"/>
              </a:rPr>
              <a:t>running</a:t>
            </a:r>
            <a:r>
              <a:rPr sz="2200" spc="5" dirty="0">
                <a:latin typeface="Calibri"/>
                <a:cs typeface="Calibri"/>
              </a:rPr>
              <a:t> </a:t>
            </a:r>
            <a:r>
              <a:rPr sz="2200" spc="-5" dirty="0">
                <a:latin typeface="Calibri"/>
                <a:cs typeface="Calibri"/>
              </a:rPr>
              <a:t>time</a:t>
            </a:r>
            <a:r>
              <a:rPr sz="2200" spc="15" dirty="0">
                <a:latin typeface="Calibri"/>
                <a:cs typeface="Calibri"/>
              </a:rPr>
              <a:t> </a:t>
            </a:r>
            <a:r>
              <a:rPr sz="2200" spc="-5" dirty="0">
                <a:latin typeface="Calibri"/>
                <a:cs typeface="Calibri"/>
              </a:rPr>
              <a:t>of</a:t>
            </a:r>
            <a:r>
              <a:rPr sz="2200" spc="10" dirty="0">
                <a:latin typeface="Calibri"/>
                <a:cs typeface="Calibri"/>
              </a:rPr>
              <a:t> </a:t>
            </a:r>
            <a:r>
              <a:rPr sz="2200" spc="-5" dirty="0">
                <a:latin typeface="Calibri"/>
                <a:cs typeface="Calibri"/>
              </a:rPr>
              <a:t>a</a:t>
            </a:r>
            <a:r>
              <a:rPr sz="2200" dirty="0">
                <a:latin typeface="Calibri"/>
                <a:cs typeface="Calibri"/>
              </a:rPr>
              <a:t> </a:t>
            </a:r>
            <a:r>
              <a:rPr sz="2200" spc="-20" dirty="0">
                <a:latin typeface="Calibri"/>
                <a:cs typeface="Calibri"/>
              </a:rPr>
              <a:t>program</a:t>
            </a:r>
            <a:r>
              <a:rPr sz="2200" spc="10" dirty="0">
                <a:latin typeface="Calibri"/>
                <a:cs typeface="Calibri"/>
              </a:rPr>
              <a:t> </a:t>
            </a:r>
            <a:r>
              <a:rPr sz="2200" spc="-15" dirty="0">
                <a:latin typeface="Calibri"/>
                <a:cs typeface="Calibri"/>
              </a:rPr>
              <a:t>may</a:t>
            </a:r>
            <a:r>
              <a:rPr sz="2200" spc="10" dirty="0">
                <a:latin typeface="Calibri"/>
                <a:cs typeface="Calibri"/>
              </a:rPr>
              <a:t> </a:t>
            </a:r>
            <a:r>
              <a:rPr sz="2200" spc="-5" dirty="0">
                <a:latin typeface="Calibri"/>
                <a:cs typeface="Calibri"/>
              </a:rPr>
              <a:t>be</a:t>
            </a:r>
            <a:r>
              <a:rPr sz="2200" dirty="0">
                <a:latin typeface="Calibri"/>
                <a:cs typeface="Calibri"/>
              </a:rPr>
              <a:t> </a:t>
            </a:r>
            <a:r>
              <a:rPr sz="2200" spc="-15" dirty="0">
                <a:latin typeface="Calibri"/>
                <a:cs typeface="Calibri"/>
              </a:rPr>
              <a:t>improved</a:t>
            </a:r>
            <a:r>
              <a:rPr sz="2200" spc="5" dirty="0">
                <a:latin typeface="Calibri"/>
                <a:cs typeface="Calibri"/>
              </a:rPr>
              <a:t> </a:t>
            </a:r>
            <a:r>
              <a:rPr sz="2200" spc="-5" dirty="0">
                <a:latin typeface="Calibri"/>
                <a:cs typeface="Calibri"/>
              </a:rPr>
              <a:t>if</a:t>
            </a:r>
            <a:r>
              <a:rPr sz="2200" spc="5" dirty="0">
                <a:latin typeface="Calibri"/>
                <a:cs typeface="Calibri"/>
              </a:rPr>
              <a:t> </a:t>
            </a:r>
            <a:r>
              <a:rPr sz="2200" spc="-5" dirty="0">
                <a:latin typeface="Calibri"/>
                <a:cs typeface="Calibri"/>
              </a:rPr>
              <a:t>the</a:t>
            </a:r>
            <a:r>
              <a:rPr sz="2200" spc="15" dirty="0">
                <a:latin typeface="Calibri"/>
                <a:cs typeface="Calibri"/>
              </a:rPr>
              <a:t> </a:t>
            </a:r>
            <a:r>
              <a:rPr sz="2200" spc="-10" dirty="0">
                <a:latin typeface="Calibri"/>
                <a:cs typeface="Calibri"/>
              </a:rPr>
              <a:t>number</a:t>
            </a:r>
            <a:r>
              <a:rPr sz="2200" spc="15" dirty="0">
                <a:latin typeface="Calibri"/>
                <a:cs typeface="Calibri"/>
              </a:rPr>
              <a:t> </a:t>
            </a:r>
            <a:r>
              <a:rPr sz="2200" spc="-5" dirty="0">
                <a:latin typeface="Calibri"/>
                <a:cs typeface="Calibri"/>
              </a:rPr>
              <a:t>of</a:t>
            </a:r>
            <a:r>
              <a:rPr sz="2200" spc="10" dirty="0">
                <a:latin typeface="Calibri"/>
                <a:cs typeface="Calibri"/>
              </a:rPr>
              <a:t> </a:t>
            </a:r>
            <a:r>
              <a:rPr sz="2200" spc="-5" dirty="0">
                <a:latin typeface="Calibri"/>
                <a:cs typeface="Calibri"/>
              </a:rPr>
              <a:t>instructions</a:t>
            </a:r>
            <a:r>
              <a:rPr sz="2200" dirty="0">
                <a:latin typeface="Calibri"/>
                <a:cs typeface="Calibri"/>
              </a:rPr>
              <a:t> </a:t>
            </a:r>
            <a:r>
              <a:rPr sz="2200" spc="-5" dirty="0">
                <a:latin typeface="Calibri"/>
                <a:cs typeface="Calibri"/>
              </a:rPr>
              <a:t>in</a:t>
            </a:r>
            <a:r>
              <a:rPr sz="2200" spc="5" dirty="0">
                <a:latin typeface="Calibri"/>
                <a:cs typeface="Calibri"/>
              </a:rPr>
              <a:t> </a:t>
            </a:r>
            <a:r>
              <a:rPr sz="2200" spc="-5" dirty="0">
                <a:latin typeface="Calibri"/>
                <a:cs typeface="Calibri"/>
              </a:rPr>
              <a:t>an </a:t>
            </a:r>
            <a:r>
              <a:rPr sz="2200" spc="-484" dirty="0">
                <a:latin typeface="Calibri"/>
                <a:cs typeface="Calibri"/>
              </a:rPr>
              <a:t> </a:t>
            </a:r>
            <a:r>
              <a:rPr sz="2200" spc="-5" dirty="0">
                <a:latin typeface="Calibri"/>
                <a:cs typeface="Calibri"/>
              </a:rPr>
              <a:t>inner</a:t>
            </a:r>
            <a:r>
              <a:rPr sz="2200" dirty="0">
                <a:latin typeface="Calibri"/>
                <a:cs typeface="Calibri"/>
              </a:rPr>
              <a:t> loop </a:t>
            </a:r>
            <a:r>
              <a:rPr sz="2200" spc="-5" dirty="0">
                <a:latin typeface="Calibri"/>
                <a:cs typeface="Calibri"/>
              </a:rPr>
              <a:t>is</a:t>
            </a:r>
            <a:r>
              <a:rPr sz="2200" dirty="0">
                <a:latin typeface="Calibri"/>
                <a:cs typeface="Calibri"/>
              </a:rPr>
              <a:t> </a:t>
            </a:r>
            <a:r>
              <a:rPr sz="2200" spc="-5" dirty="0">
                <a:latin typeface="Calibri"/>
                <a:cs typeface="Calibri"/>
              </a:rPr>
              <a:t>decreased,</a:t>
            </a:r>
            <a:r>
              <a:rPr sz="2200" spc="15" dirty="0">
                <a:latin typeface="Calibri"/>
                <a:cs typeface="Calibri"/>
              </a:rPr>
              <a:t> </a:t>
            </a:r>
            <a:r>
              <a:rPr sz="2200" spc="-10" dirty="0">
                <a:latin typeface="Calibri"/>
                <a:cs typeface="Calibri"/>
              </a:rPr>
              <a:t>even</a:t>
            </a:r>
            <a:r>
              <a:rPr sz="2200" spc="25" dirty="0">
                <a:latin typeface="Calibri"/>
                <a:cs typeface="Calibri"/>
              </a:rPr>
              <a:t> </a:t>
            </a:r>
            <a:r>
              <a:rPr sz="2200" spc="-5" dirty="0">
                <a:latin typeface="Calibri"/>
                <a:cs typeface="Calibri"/>
              </a:rPr>
              <a:t>if</a:t>
            </a:r>
            <a:r>
              <a:rPr sz="2200" dirty="0">
                <a:latin typeface="Calibri"/>
                <a:cs typeface="Calibri"/>
              </a:rPr>
              <a:t> </a:t>
            </a:r>
            <a:r>
              <a:rPr sz="2200" spc="-15" dirty="0">
                <a:latin typeface="Calibri"/>
                <a:cs typeface="Calibri"/>
              </a:rPr>
              <a:t>we</a:t>
            </a:r>
            <a:r>
              <a:rPr sz="2200" spc="20" dirty="0">
                <a:latin typeface="Calibri"/>
                <a:cs typeface="Calibri"/>
              </a:rPr>
              <a:t> </a:t>
            </a:r>
            <a:r>
              <a:rPr sz="2200" spc="-5" dirty="0">
                <a:latin typeface="Calibri"/>
                <a:cs typeface="Calibri"/>
              </a:rPr>
              <a:t>increase</a:t>
            </a:r>
            <a:r>
              <a:rPr sz="2200" spc="5" dirty="0">
                <a:latin typeface="Calibri"/>
                <a:cs typeface="Calibri"/>
              </a:rPr>
              <a:t> </a:t>
            </a:r>
            <a:r>
              <a:rPr sz="2200" spc="-5" dirty="0">
                <a:latin typeface="Calibri"/>
                <a:cs typeface="Calibri"/>
              </a:rPr>
              <a:t>the</a:t>
            </a:r>
            <a:r>
              <a:rPr sz="2200" spc="10" dirty="0">
                <a:latin typeface="Calibri"/>
                <a:cs typeface="Calibri"/>
              </a:rPr>
              <a:t> </a:t>
            </a:r>
            <a:r>
              <a:rPr sz="2200" spc="-10" dirty="0">
                <a:latin typeface="Calibri"/>
                <a:cs typeface="Calibri"/>
              </a:rPr>
              <a:t>amount</a:t>
            </a:r>
            <a:r>
              <a:rPr sz="2200" dirty="0">
                <a:latin typeface="Calibri"/>
                <a:cs typeface="Calibri"/>
              </a:rPr>
              <a:t> of</a:t>
            </a:r>
            <a:r>
              <a:rPr sz="2200" spc="5" dirty="0">
                <a:latin typeface="Calibri"/>
                <a:cs typeface="Calibri"/>
              </a:rPr>
              <a:t> </a:t>
            </a:r>
            <a:r>
              <a:rPr sz="2200" spc="-10" dirty="0">
                <a:latin typeface="Calibri"/>
                <a:cs typeface="Calibri"/>
              </a:rPr>
              <a:t>code</a:t>
            </a:r>
            <a:r>
              <a:rPr sz="2200" spc="20" dirty="0">
                <a:latin typeface="Calibri"/>
                <a:cs typeface="Calibri"/>
              </a:rPr>
              <a:t> </a:t>
            </a:r>
            <a:r>
              <a:rPr sz="2200" spc="-5" dirty="0">
                <a:latin typeface="Calibri"/>
                <a:cs typeface="Calibri"/>
              </a:rPr>
              <a:t>outside</a:t>
            </a:r>
            <a:r>
              <a:rPr sz="2200" spc="5" dirty="0">
                <a:latin typeface="Calibri"/>
                <a:cs typeface="Calibri"/>
              </a:rPr>
              <a:t> </a:t>
            </a:r>
            <a:r>
              <a:rPr sz="2200" spc="-10" dirty="0">
                <a:latin typeface="Calibri"/>
                <a:cs typeface="Calibri"/>
              </a:rPr>
              <a:t>that</a:t>
            </a:r>
            <a:r>
              <a:rPr sz="2200" spc="10" dirty="0">
                <a:latin typeface="Calibri"/>
                <a:cs typeface="Calibri"/>
              </a:rPr>
              <a:t> </a:t>
            </a:r>
            <a:r>
              <a:rPr sz="2200" spc="-5" dirty="0">
                <a:latin typeface="Calibri"/>
                <a:cs typeface="Calibri"/>
              </a:rPr>
              <a:t>loop.</a:t>
            </a:r>
            <a:endParaRPr sz="2200">
              <a:latin typeface="Calibri"/>
              <a:cs typeface="Calibri"/>
            </a:endParaRPr>
          </a:p>
          <a:p>
            <a:pPr marL="241300" indent="-228600">
              <a:lnSpc>
                <a:spcPct val="100000"/>
              </a:lnSpc>
              <a:spcBef>
                <a:spcPts val="220"/>
              </a:spcBef>
              <a:buFont typeface="Arial MT"/>
              <a:buChar char="•"/>
              <a:tabLst>
                <a:tab pos="240665" algn="l"/>
                <a:tab pos="241300" algn="l"/>
              </a:tabLst>
            </a:pPr>
            <a:r>
              <a:rPr sz="2200" spc="-10" dirty="0">
                <a:latin typeface="Calibri"/>
                <a:cs typeface="Calibri"/>
              </a:rPr>
              <a:t>Three</a:t>
            </a:r>
            <a:r>
              <a:rPr sz="2200" spc="5" dirty="0">
                <a:latin typeface="Calibri"/>
                <a:cs typeface="Calibri"/>
              </a:rPr>
              <a:t> </a:t>
            </a:r>
            <a:r>
              <a:rPr sz="2200" spc="-10" dirty="0">
                <a:latin typeface="Calibri"/>
                <a:cs typeface="Calibri"/>
              </a:rPr>
              <a:t>techniques</a:t>
            </a:r>
            <a:r>
              <a:rPr sz="2200" dirty="0">
                <a:latin typeface="Calibri"/>
                <a:cs typeface="Calibri"/>
              </a:rPr>
              <a:t> </a:t>
            </a:r>
            <a:r>
              <a:rPr sz="2200" spc="-10" dirty="0">
                <a:latin typeface="Calibri"/>
                <a:cs typeface="Calibri"/>
              </a:rPr>
              <a:t>are</a:t>
            </a:r>
            <a:r>
              <a:rPr sz="2200" dirty="0">
                <a:latin typeface="Calibri"/>
                <a:cs typeface="Calibri"/>
              </a:rPr>
              <a:t> </a:t>
            </a:r>
            <a:r>
              <a:rPr sz="2200" spc="-10" dirty="0">
                <a:latin typeface="Calibri"/>
                <a:cs typeface="Calibri"/>
              </a:rPr>
              <a:t>important</a:t>
            </a:r>
            <a:r>
              <a:rPr sz="2200" spc="-5" dirty="0">
                <a:latin typeface="Calibri"/>
                <a:cs typeface="Calibri"/>
              </a:rPr>
              <a:t> </a:t>
            </a:r>
            <a:r>
              <a:rPr sz="2200" spc="-20" dirty="0">
                <a:latin typeface="Calibri"/>
                <a:cs typeface="Calibri"/>
              </a:rPr>
              <a:t>for</a:t>
            </a:r>
            <a:r>
              <a:rPr sz="2200" dirty="0">
                <a:latin typeface="Calibri"/>
                <a:cs typeface="Calibri"/>
              </a:rPr>
              <a:t> </a:t>
            </a:r>
            <a:r>
              <a:rPr sz="2200" spc="-5" dirty="0">
                <a:latin typeface="Calibri"/>
                <a:cs typeface="Calibri"/>
              </a:rPr>
              <a:t>loop </a:t>
            </a:r>
            <a:r>
              <a:rPr sz="2200" spc="-10" dirty="0">
                <a:latin typeface="Calibri"/>
                <a:cs typeface="Calibri"/>
              </a:rPr>
              <a:t>optimization:</a:t>
            </a:r>
            <a:endParaRPr sz="2200">
              <a:latin typeface="Calibri"/>
              <a:cs typeface="Calibri"/>
            </a:endParaRPr>
          </a:p>
          <a:p>
            <a:pPr>
              <a:lnSpc>
                <a:spcPct val="100000"/>
              </a:lnSpc>
              <a:spcBef>
                <a:spcPts val="55"/>
              </a:spcBef>
            </a:pPr>
            <a:endParaRPr sz="2450">
              <a:latin typeface="Calibri"/>
              <a:cs typeface="Calibri"/>
            </a:endParaRPr>
          </a:p>
          <a:p>
            <a:pPr marL="305435" indent="-293370">
              <a:lnSpc>
                <a:spcPct val="100000"/>
              </a:lnSpc>
              <a:buFont typeface="Wingdings"/>
              <a:buChar char=""/>
              <a:tabLst>
                <a:tab pos="306070" algn="l"/>
              </a:tabLst>
            </a:pPr>
            <a:r>
              <a:rPr sz="2200" spc="-5" dirty="0">
                <a:latin typeface="Calibri"/>
                <a:cs typeface="Calibri"/>
              </a:rPr>
              <a:t>Code</a:t>
            </a:r>
            <a:r>
              <a:rPr sz="2200" spc="-10" dirty="0">
                <a:latin typeface="Calibri"/>
                <a:cs typeface="Calibri"/>
              </a:rPr>
              <a:t> </a:t>
            </a:r>
            <a:r>
              <a:rPr sz="2200" spc="-5" dirty="0">
                <a:latin typeface="Calibri"/>
                <a:cs typeface="Calibri"/>
              </a:rPr>
              <a:t>motion,</a:t>
            </a:r>
            <a:r>
              <a:rPr sz="2200" spc="5" dirty="0">
                <a:latin typeface="Calibri"/>
                <a:cs typeface="Calibri"/>
              </a:rPr>
              <a:t> </a:t>
            </a:r>
            <a:r>
              <a:rPr sz="2200" spc="-5" dirty="0">
                <a:latin typeface="Calibri"/>
                <a:cs typeface="Calibri"/>
              </a:rPr>
              <a:t>which</a:t>
            </a:r>
            <a:r>
              <a:rPr sz="2200" spc="-15" dirty="0">
                <a:latin typeface="Calibri"/>
                <a:cs typeface="Calibri"/>
              </a:rPr>
              <a:t> </a:t>
            </a:r>
            <a:r>
              <a:rPr sz="2200" spc="-10" dirty="0">
                <a:latin typeface="Calibri"/>
                <a:cs typeface="Calibri"/>
              </a:rPr>
              <a:t>moves</a:t>
            </a:r>
            <a:r>
              <a:rPr sz="2200" spc="20" dirty="0">
                <a:latin typeface="Calibri"/>
                <a:cs typeface="Calibri"/>
              </a:rPr>
              <a:t> </a:t>
            </a:r>
            <a:r>
              <a:rPr sz="2200" spc="-15" dirty="0">
                <a:latin typeface="Calibri"/>
                <a:cs typeface="Calibri"/>
              </a:rPr>
              <a:t>code</a:t>
            </a:r>
            <a:r>
              <a:rPr sz="2200" spc="-10" dirty="0">
                <a:latin typeface="Calibri"/>
                <a:cs typeface="Calibri"/>
              </a:rPr>
              <a:t> </a:t>
            </a:r>
            <a:r>
              <a:rPr sz="2200" spc="-5" dirty="0">
                <a:latin typeface="Calibri"/>
                <a:cs typeface="Calibri"/>
              </a:rPr>
              <a:t>outside a</a:t>
            </a:r>
            <a:r>
              <a:rPr sz="2200" spc="25" dirty="0">
                <a:latin typeface="Calibri"/>
                <a:cs typeface="Calibri"/>
              </a:rPr>
              <a:t> </a:t>
            </a:r>
            <a:r>
              <a:rPr sz="2200" dirty="0">
                <a:latin typeface="Calibri"/>
                <a:cs typeface="Calibri"/>
              </a:rPr>
              <a:t>loop</a:t>
            </a:r>
            <a:endParaRPr sz="2200">
              <a:latin typeface="Calibri"/>
              <a:cs typeface="Calibri"/>
            </a:endParaRPr>
          </a:p>
          <a:p>
            <a:pPr marL="305435" indent="-293370">
              <a:lnSpc>
                <a:spcPct val="100000"/>
              </a:lnSpc>
              <a:spcBef>
                <a:spcPts val="219"/>
              </a:spcBef>
              <a:buFont typeface="Wingdings"/>
              <a:buChar char=""/>
              <a:tabLst>
                <a:tab pos="306070" algn="l"/>
              </a:tabLst>
            </a:pPr>
            <a:r>
              <a:rPr sz="2200" spc="-5" dirty="0">
                <a:latin typeface="Calibri"/>
                <a:cs typeface="Calibri"/>
              </a:rPr>
              <a:t>Induction-variable</a:t>
            </a:r>
            <a:r>
              <a:rPr sz="2200" spc="-35" dirty="0">
                <a:latin typeface="Calibri"/>
                <a:cs typeface="Calibri"/>
              </a:rPr>
              <a:t> </a:t>
            </a:r>
            <a:r>
              <a:rPr sz="2200" spc="-5" dirty="0">
                <a:latin typeface="Calibri"/>
                <a:cs typeface="Calibri"/>
              </a:rPr>
              <a:t>elimination, which</a:t>
            </a:r>
            <a:r>
              <a:rPr sz="2200" dirty="0">
                <a:latin typeface="Calibri"/>
                <a:cs typeface="Calibri"/>
              </a:rPr>
              <a:t> </a:t>
            </a:r>
            <a:r>
              <a:rPr sz="2200" spc="-15" dirty="0">
                <a:latin typeface="Calibri"/>
                <a:cs typeface="Calibri"/>
              </a:rPr>
              <a:t>we</a:t>
            </a:r>
            <a:r>
              <a:rPr sz="2200" spc="15" dirty="0">
                <a:latin typeface="Calibri"/>
                <a:cs typeface="Calibri"/>
              </a:rPr>
              <a:t> </a:t>
            </a:r>
            <a:r>
              <a:rPr sz="2200" spc="-5" dirty="0">
                <a:latin typeface="Calibri"/>
                <a:cs typeface="Calibri"/>
              </a:rPr>
              <a:t>apply</a:t>
            </a:r>
            <a:r>
              <a:rPr sz="2200" spc="-25" dirty="0">
                <a:latin typeface="Calibri"/>
                <a:cs typeface="Calibri"/>
              </a:rPr>
              <a:t> </a:t>
            </a:r>
            <a:r>
              <a:rPr sz="2200" spc="-20" dirty="0">
                <a:latin typeface="Calibri"/>
                <a:cs typeface="Calibri"/>
              </a:rPr>
              <a:t>to</a:t>
            </a:r>
            <a:r>
              <a:rPr sz="2200" spc="20" dirty="0">
                <a:latin typeface="Calibri"/>
                <a:cs typeface="Calibri"/>
              </a:rPr>
              <a:t> </a:t>
            </a:r>
            <a:r>
              <a:rPr sz="2200" spc="-10" dirty="0">
                <a:latin typeface="Calibri"/>
                <a:cs typeface="Calibri"/>
              </a:rPr>
              <a:t>replace</a:t>
            </a:r>
            <a:r>
              <a:rPr sz="2200" spc="-15" dirty="0">
                <a:latin typeface="Calibri"/>
                <a:cs typeface="Calibri"/>
              </a:rPr>
              <a:t> </a:t>
            </a:r>
            <a:r>
              <a:rPr sz="2200" spc="-5" dirty="0">
                <a:latin typeface="Calibri"/>
                <a:cs typeface="Calibri"/>
              </a:rPr>
              <a:t>variables</a:t>
            </a:r>
            <a:r>
              <a:rPr sz="2200" spc="-25" dirty="0">
                <a:latin typeface="Calibri"/>
                <a:cs typeface="Calibri"/>
              </a:rPr>
              <a:t> </a:t>
            </a:r>
            <a:r>
              <a:rPr sz="2200" spc="-15" dirty="0">
                <a:latin typeface="Calibri"/>
                <a:cs typeface="Calibri"/>
              </a:rPr>
              <a:t>from</a:t>
            </a:r>
            <a:r>
              <a:rPr sz="2200" spc="15" dirty="0">
                <a:latin typeface="Calibri"/>
                <a:cs typeface="Calibri"/>
              </a:rPr>
              <a:t> </a:t>
            </a:r>
            <a:r>
              <a:rPr sz="2200" spc="-5" dirty="0">
                <a:latin typeface="Calibri"/>
                <a:cs typeface="Calibri"/>
              </a:rPr>
              <a:t>inner</a:t>
            </a:r>
            <a:r>
              <a:rPr sz="2200" spc="5" dirty="0">
                <a:latin typeface="Calibri"/>
                <a:cs typeface="Calibri"/>
              </a:rPr>
              <a:t> </a:t>
            </a:r>
            <a:r>
              <a:rPr sz="2200" dirty="0">
                <a:latin typeface="Calibri"/>
                <a:cs typeface="Calibri"/>
              </a:rPr>
              <a:t>loop.</a:t>
            </a:r>
            <a:endParaRPr sz="2200">
              <a:latin typeface="Calibri"/>
              <a:cs typeface="Calibri"/>
            </a:endParaRPr>
          </a:p>
          <a:p>
            <a:pPr marL="241300" marR="5080" indent="-228600">
              <a:lnSpc>
                <a:spcPct val="70000"/>
              </a:lnSpc>
              <a:spcBef>
                <a:spcPts val="994"/>
              </a:spcBef>
              <a:buFont typeface="Wingdings"/>
              <a:buChar char=""/>
              <a:tabLst>
                <a:tab pos="241300" algn="l"/>
              </a:tabLst>
            </a:pPr>
            <a:r>
              <a:rPr sz="2200" spc="-10" dirty="0">
                <a:latin typeface="Calibri"/>
                <a:cs typeface="Calibri"/>
              </a:rPr>
              <a:t>Reduction</a:t>
            </a:r>
            <a:r>
              <a:rPr sz="2200" spc="-5" dirty="0">
                <a:latin typeface="Calibri"/>
                <a:cs typeface="Calibri"/>
              </a:rPr>
              <a:t> in</a:t>
            </a:r>
            <a:r>
              <a:rPr sz="2200" spc="5" dirty="0">
                <a:latin typeface="Calibri"/>
                <a:cs typeface="Calibri"/>
              </a:rPr>
              <a:t> </a:t>
            </a:r>
            <a:r>
              <a:rPr sz="2200" spc="-15" dirty="0">
                <a:latin typeface="Calibri"/>
                <a:cs typeface="Calibri"/>
              </a:rPr>
              <a:t>strength,</a:t>
            </a:r>
            <a:r>
              <a:rPr sz="2200" dirty="0">
                <a:latin typeface="Calibri"/>
                <a:cs typeface="Calibri"/>
              </a:rPr>
              <a:t> </a:t>
            </a:r>
            <a:r>
              <a:rPr sz="2200" spc="-5" dirty="0">
                <a:latin typeface="Calibri"/>
                <a:cs typeface="Calibri"/>
              </a:rPr>
              <a:t>which</a:t>
            </a:r>
            <a:r>
              <a:rPr sz="2200" dirty="0">
                <a:latin typeface="Calibri"/>
                <a:cs typeface="Calibri"/>
              </a:rPr>
              <a:t> </a:t>
            </a:r>
            <a:r>
              <a:rPr sz="2200" spc="-5" dirty="0">
                <a:latin typeface="Calibri"/>
                <a:cs typeface="Calibri"/>
              </a:rPr>
              <a:t>replaces</a:t>
            </a:r>
            <a:r>
              <a:rPr sz="2200" spc="5" dirty="0">
                <a:latin typeface="Calibri"/>
                <a:cs typeface="Calibri"/>
              </a:rPr>
              <a:t> </a:t>
            </a:r>
            <a:r>
              <a:rPr sz="2200" spc="-5" dirty="0">
                <a:latin typeface="Calibri"/>
                <a:cs typeface="Calibri"/>
              </a:rPr>
              <a:t>and </a:t>
            </a:r>
            <a:r>
              <a:rPr sz="2200" spc="-15" dirty="0">
                <a:latin typeface="Calibri"/>
                <a:cs typeface="Calibri"/>
              </a:rPr>
              <a:t>expensive</a:t>
            </a:r>
            <a:r>
              <a:rPr sz="2200" dirty="0">
                <a:latin typeface="Calibri"/>
                <a:cs typeface="Calibri"/>
              </a:rPr>
              <a:t> </a:t>
            </a:r>
            <a:r>
              <a:rPr sz="2200" spc="-10" dirty="0">
                <a:latin typeface="Calibri"/>
                <a:cs typeface="Calibri"/>
              </a:rPr>
              <a:t>operation</a:t>
            </a:r>
            <a:r>
              <a:rPr sz="2200" spc="10" dirty="0">
                <a:latin typeface="Calibri"/>
                <a:cs typeface="Calibri"/>
              </a:rPr>
              <a:t> </a:t>
            </a:r>
            <a:r>
              <a:rPr sz="2200" spc="-10" dirty="0">
                <a:latin typeface="Calibri"/>
                <a:cs typeface="Calibri"/>
              </a:rPr>
              <a:t>by</a:t>
            </a:r>
            <a:r>
              <a:rPr sz="2200" spc="10" dirty="0">
                <a:latin typeface="Calibri"/>
                <a:cs typeface="Calibri"/>
              </a:rPr>
              <a:t> </a:t>
            </a:r>
            <a:r>
              <a:rPr sz="2200" spc="-5" dirty="0">
                <a:latin typeface="Calibri"/>
                <a:cs typeface="Calibri"/>
              </a:rPr>
              <a:t>a</a:t>
            </a:r>
            <a:r>
              <a:rPr sz="2200" dirty="0">
                <a:latin typeface="Calibri"/>
                <a:cs typeface="Calibri"/>
              </a:rPr>
              <a:t> </a:t>
            </a:r>
            <a:r>
              <a:rPr sz="2200" spc="-5" dirty="0">
                <a:latin typeface="Calibri"/>
                <a:cs typeface="Calibri"/>
              </a:rPr>
              <a:t>cheaper</a:t>
            </a:r>
            <a:r>
              <a:rPr sz="2200" spc="5" dirty="0">
                <a:latin typeface="Calibri"/>
                <a:cs typeface="Calibri"/>
              </a:rPr>
              <a:t> </a:t>
            </a:r>
            <a:r>
              <a:rPr sz="2200" spc="-5" dirty="0">
                <a:latin typeface="Calibri"/>
                <a:cs typeface="Calibri"/>
              </a:rPr>
              <a:t>one,</a:t>
            </a:r>
            <a:r>
              <a:rPr sz="2200" spc="5" dirty="0">
                <a:latin typeface="Calibri"/>
                <a:cs typeface="Calibri"/>
              </a:rPr>
              <a:t> </a:t>
            </a:r>
            <a:r>
              <a:rPr sz="2200" spc="-10" dirty="0">
                <a:latin typeface="Calibri"/>
                <a:cs typeface="Calibri"/>
              </a:rPr>
              <a:t>such</a:t>
            </a:r>
            <a:r>
              <a:rPr sz="2200" dirty="0">
                <a:latin typeface="Calibri"/>
                <a:cs typeface="Calibri"/>
              </a:rPr>
              <a:t> </a:t>
            </a:r>
            <a:r>
              <a:rPr sz="2200" spc="-5" dirty="0">
                <a:latin typeface="Calibri"/>
                <a:cs typeface="Calibri"/>
              </a:rPr>
              <a:t>as </a:t>
            </a:r>
            <a:r>
              <a:rPr sz="2200" spc="-484" dirty="0">
                <a:latin typeface="Calibri"/>
                <a:cs typeface="Calibri"/>
              </a:rPr>
              <a:t> </a:t>
            </a:r>
            <a:r>
              <a:rPr sz="2200" spc="-5" dirty="0">
                <a:latin typeface="Calibri"/>
                <a:cs typeface="Calibri"/>
              </a:rPr>
              <a:t>a </a:t>
            </a:r>
            <a:r>
              <a:rPr sz="2200" spc="-10" dirty="0">
                <a:latin typeface="Calibri"/>
                <a:cs typeface="Calibri"/>
              </a:rPr>
              <a:t>multiplication</a:t>
            </a:r>
            <a:r>
              <a:rPr sz="2200" dirty="0">
                <a:latin typeface="Calibri"/>
                <a:cs typeface="Calibri"/>
              </a:rPr>
              <a:t> </a:t>
            </a:r>
            <a:r>
              <a:rPr sz="2200" spc="-10" dirty="0">
                <a:latin typeface="Calibri"/>
                <a:cs typeface="Calibri"/>
              </a:rPr>
              <a:t>by</a:t>
            </a:r>
            <a:r>
              <a:rPr sz="2200" spc="5" dirty="0">
                <a:latin typeface="Calibri"/>
                <a:cs typeface="Calibri"/>
              </a:rPr>
              <a:t> </a:t>
            </a:r>
            <a:r>
              <a:rPr sz="2200" spc="-5" dirty="0">
                <a:latin typeface="Calibri"/>
                <a:cs typeface="Calibri"/>
              </a:rPr>
              <a:t>an</a:t>
            </a:r>
            <a:r>
              <a:rPr sz="2200" spc="5" dirty="0">
                <a:latin typeface="Calibri"/>
                <a:cs typeface="Calibri"/>
              </a:rPr>
              <a:t> </a:t>
            </a:r>
            <a:r>
              <a:rPr sz="2200" spc="-5" dirty="0">
                <a:latin typeface="Calibri"/>
                <a:cs typeface="Calibri"/>
              </a:rPr>
              <a:t>addition.</a:t>
            </a:r>
            <a:endParaRPr sz="2200">
              <a:latin typeface="Calibri"/>
              <a:cs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676"/>
            <a:ext cx="2917825" cy="697230"/>
          </a:xfrm>
          <a:prstGeom prst="rect">
            <a:avLst/>
          </a:prstGeom>
        </p:spPr>
        <p:txBody>
          <a:bodyPr vert="horz" wrap="square" lIns="0" tIns="13335" rIns="0" bIns="0" rtlCol="0">
            <a:spAutoFit/>
          </a:bodyPr>
          <a:lstStyle/>
          <a:p>
            <a:pPr marL="12700">
              <a:lnSpc>
                <a:spcPct val="100000"/>
              </a:lnSpc>
              <a:spcBef>
                <a:spcPts val="105"/>
              </a:spcBef>
            </a:pPr>
            <a:r>
              <a:rPr sz="4400" spc="-25" dirty="0"/>
              <a:t>Code</a:t>
            </a:r>
            <a:r>
              <a:rPr sz="4400" spc="-180" dirty="0"/>
              <a:t> </a:t>
            </a:r>
            <a:r>
              <a:rPr sz="4400" spc="-30" dirty="0"/>
              <a:t>Motion</a:t>
            </a:r>
            <a:endParaRPr sz="4400"/>
          </a:p>
        </p:txBody>
      </p:sp>
      <p:sp>
        <p:nvSpPr>
          <p:cNvPr id="3" name="object 3"/>
          <p:cNvSpPr txBox="1"/>
          <p:nvPr/>
        </p:nvSpPr>
        <p:spPr>
          <a:xfrm>
            <a:off x="916939" y="1793189"/>
            <a:ext cx="10062210" cy="3011805"/>
          </a:xfrm>
          <a:prstGeom prst="rect">
            <a:avLst/>
          </a:prstGeom>
        </p:spPr>
        <p:txBody>
          <a:bodyPr vert="horz" wrap="square" lIns="0" tIns="60325" rIns="0" bIns="0" rtlCol="0">
            <a:spAutoFit/>
          </a:bodyPr>
          <a:lstStyle/>
          <a:p>
            <a:pPr marL="241300" marR="410845" indent="-228600">
              <a:lnSpc>
                <a:spcPts val="3030"/>
              </a:lnSpc>
              <a:spcBef>
                <a:spcPts val="475"/>
              </a:spcBef>
              <a:buFont typeface="Arial MT"/>
              <a:buChar char="•"/>
              <a:tabLst>
                <a:tab pos="241300" algn="l"/>
              </a:tabLst>
            </a:pPr>
            <a:r>
              <a:rPr sz="2800" spc="-10" dirty="0">
                <a:latin typeface="Calibri"/>
                <a:cs typeface="Calibri"/>
              </a:rPr>
              <a:t>Loops</a:t>
            </a:r>
            <a:r>
              <a:rPr sz="2800" spc="15" dirty="0">
                <a:latin typeface="Calibri"/>
                <a:cs typeface="Calibri"/>
              </a:rPr>
              <a:t> </a:t>
            </a:r>
            <a:r>
              <a:rPr sz="2800" spc="-15" dirty="0">
                <a:latin typeface="Calibri"/>
                <a:cs typeface="Calibri"/>
              </a:rPr>
              <a:t>are</a:t>
            </a:r>
            <a:r>
              <a:rPr sz="2800" dirty="0">
                <a:latin typeface="Calibri"/>
                <a:cs typeface="Calibri"/>
              </a:rPr>
              <a:t> </a:t>
            </a:r>
            <a:r>
              <a:rPr sz="2800" spc="-5" dirty="0">
                <a:latin typeface="Calibri"/>
                <a:cs typeface="Calibri"/>
              </a:rPr>
              <a:t>a</a:t>
            </a:r>
            <a:r>
              <a:rPr sz="2800" spc="15" dirty="0">
                <a:latin typeface="Calibri"/>
                <a:cs typeface="Calibri"/>
              </a:rPr>
              <a:t> </a:t>
            </a:r>
            <a:r>
              <a:rPr sz="2800" spc="-10" dirty="0">
                <a:latin typeface="Calibri"/>
                <a:cs typeface="Calibri"/>
              </a:rPr>
              <a:t>very</a:t>
            </a:r>
            <a:r>
              <a:rPr sz="2800" spc="15" dirty="0">
                <a:latin typeface="Calibri"/>
                <a:cs typeface="Calibri"/>
              </a:rPr>
              <a:t> </a:t>
            </a:r>
            <a:r>
              <a:rPr sz="2800" spc="-10" dirty="0">
                <a:latin typeface="Calibri"/>
                <a:cs typeface="Calibri"/>
              </a:rPr>
              <a:t>important</a:t>
            </a:r>
            <a:r>
              <a:rPr sz="2800" spc="35" dirty="0">
                <a:latin typeface="Calibri"/>
                <a:cs typeface="Calibri"/>
              </a:rPr>
              <a:t> </a:t>
            </a:r>
            <a:r>
              <a:rPr sz="2800" spc="-5" dirty="0">
                <a:latin typeface="Calibri"/>
                <a:cs typeface="Calibri"/>
              </a:rPr>
              <a:t>place</a:t>
            </a:r>
            <a:r>
              <a:rPr sz="2800" spc="10" dirty="0">
                <a:latin typeface="Calibri"/>
                <a:cs typeface="Calibri"/>
              </a:rPr>
              <a:t> </a:t>
            </a:r>
            <a:r>
              <a:rPr sz="2800" spc="-25" dirty="0">
                <a:latin typeface="Calibri"/>
                <a:cs typeface="Calibri"/>
              </a:rPr>
              <a:t>for</a:t>
            </a:r>
            <a:r>
              <a:rPr sz="2800" spc="-5" dirty="0">
                <a:latin typeface="Calibri"/>
                <a:cs typeface="Calibri"/>
              </a:rPr>
              <a:t> </a:t>
            </a:r>
            <a:r>
              <a:rPr sz="2800" spc="-10" dirty="0">
                <a:latin typeface="Calibri"/>
                <a:cs typeface="Calibri"/>
              </a:rPr>
              <a:t>optimizations,</a:t>
            </a:r>
            <a:r>
              <a:rPr sz="2800" spc="40" dirty="0">
                <a:latin typeface="Calibri"/>
                <a:cs typeface="Calibri"/>
              </a:rPr>
              <a:t> </a:t>
            </a:r>
            <a:r>
              <a:rPr sz="2800" spc="-5" dirty="0">
                <a:latin typeface="Calibri"/>
                <a:cs typeface="Calibri"/>
              </a:rPr>
              <a:t>especially</a:t>
            </a:r>
            <a:r>
              <a:rPr sz="2800" spc="10" dirty="0">
                <a:latin typeface="Calibri"/>
                <a:cs typeface="Calibri"/>
              </a:rPr>
              <a:t> </a:t>
            </a:r>
            <a:r>
              <a:rPr sz="2800" spc="-5" dirty="0">
                <a:latin typeface="Calibri"/>
                <a:cs typeface="Calibri"/>
              </a:rPr>
              <a:t>the </a:t>
            </a:r>
            <a:r>
              <a:rPr sz="2800" spc="-620" dirty="0">
                <a:latin typeface="Calibri"/>
                <a:cs typeface="Calibri"/>
              </a:rPr>
              <a:t> </a:t>
            </a:r>
            <a:r>
              <a:rPr sz="2800" spc="-5" dirty="0">
                <a:latin typeface="Calibri"/>
                <a:cs typeface="Calibri"/>
              </a:rPr>
              <a:t>inner</a:t>
            </a:r>
            <a:r>
              <a:rPr sz="2800" dirty="0">
                <a:latin typeface="Calibri"/>
                <a:cs typeface="Calibri"/>
              </a:rPr>
              <a:t> </a:t>
            </a:r>
            <a:r>
              <a:rPr sz="2800" spc="-10" dirty="0">
                <a:latin typeface="Calibri"/>
                <a:cs typeface="Calibri"/>
              </a:rPr>
              <a:t>loops</a:t>
            </a:r>
            <a:r>
              <a:rPr sz="2800" spc="25" dirty="0">
                <a:latin typeface="Calibri"/>
                <a:cs typeface="Calibri"/>
              </a:rPr>
              <a:t> </a:t>
            </a:r>
            <a:r>
              <a:rPr sz="2800" spc="-15" dirty="0">
                <a:latin typeface="Calibri"/>
                <a:cs typeface="Calibri"/>
              </a:rPr>
              <a:t>where</a:t>
            </a:r>
            <a:r>
              <a:rPr sz="2800" dirty="0">
                <a:latin typeface="Calibri"/>
                <a:cs typeface="Calibri"/>
              </a:rPr>
              <a:t> </a:t>
            </a:r>
            <a:r>
              <a:rPr sz="2800" spc="-20" dirty="0">
                <a:latin typeface="Calibri"/>
                <a:cs typeface="Calibri"/>
              </a:rPr>
              <a:t>programs</a:t>
            </a:r>
            <a:r>
              <a:rPr sz="2800" spc="30" dirty="0">
                <a:latin typeface="Calibri"/>
                <a:cs typeface="Calibri"/>
              </a:rPr>
              <a:t> </a:t>
            </a:r>
            <a:r>
              <a:rPr sz="2800" spc="-10" dirty="0">
                <a:latin typeface="Calibri"/>
                <a:cs typeface="Calibri"/>
              </a:rPr>
              <a:t>tend</a:t>
            </a:r>
            <a:r>
              <a:rPr sz="2800" spc="5" dirty="0">
                <a:latin typeface="Calibri"/>
                <a:cs typeface="Calibri"/>
              </a:rPr>
              <a:t> </a:t>
            </a:r>
            <a:r>
              <a:rPr sz="2800" spc="-15" dirty="0">
                <a:latin typeface="Calibri"/>
                <a:cs typeface="Calibri"/>
              </a:rPr>
              <a:t>to</a:t>
            </a:r>
            <a:r>
              <a:rPr sz="2800" spc="-5" dirty="0">
                <a:latin typeface="Calibri"/>
                <a:cs typeface="Calibri"/>
              </a:rPr>
              <a:t> </a:t>
            </a:r>
            <a:r>
              <a:rPr sz="2800" spc="-10" dirty="0">
                <a:latin typeface="Calibri"/>
                <a:cs typeface="Calibri"/>
              </a:rPr>
              <a:t>spend</a:t>
            </a:r>
            <a:r>
              <a:rPr sz="2800" spc="30" dirty="0">
                <a:latin typeface="Calibri"/>
                <a:cs typeface="Calibri"/>
              </a:rPr>
              <a:t> </a:t>
            </a:r>
            <a:r>
              <a:rPr sz="2800" spc="-5" dirty="0">
                <a:latin typeface="Calibri"/>
                <a:cs typeface="Calibri"/>
              </a:rPr>
              <a:t>the</a:t>
            </a:r>
            <a:r>
              <a:rPr sz="2800" spc="5" dirty="0">
                <a:latin typeface="Calibri"/>
                <a:cs typeface="Calibri"/>
              </a:rPr>
              <a:t> </a:t>
            </a:r>
            <a:r>
              <a:rPr sz="2800" spc="-10" dirty="0">
                <a:latin typeface="Calibri"/>
                <a:cs typeface="Calibri"/>
              </a:rPr>
              <a:t>bulk</a:t>
            </a:r>
            <a:r>
              <a:rPr sz="2800" spc="30" dirty="0">
                <a:latin typeface="Calibri"/>
                <a:cs typeface="Calibri"/>
              </a:rPr>
              <a:t> </a:t>
            </a:r>
            <a:r>
              <a:rPr sz="2800" spc="-5" dirty="0">
                <a:latin typeface="Calibri"/>
                <a:cs typeface="Calibri"/>
              </a:rPr>
              <a:t>of</a:t>
            </a:r>
            <a:r>
              <a:rPr sz="2800" dirty="0">
                <a:latin typeface="Calibri"/>
                <a:cs typeface="Calibri"/>
              </a:rPr>
              <a:t> </a:t>
            </a:r>
            <a:r>
              <a:rPr sz="2800" spc="-5" dirty="0">
                <a:latin typeface="Calibri"/>
                <a:cs typeface="Calibri"/>
              </a:rPr>
              <a:t>their</a:t>
            </a:r>
            <a:r>
              <a:rPr sz="2800" dirty="0">
                <a:latin typeface="Calibri"/>
                <a:cs typeface="Calibri"/>
              </a:rPr>
              <a:t> time.</a:t>
            </a:r>
            <a:endParaRPr sz="2800">
              <a:latin typeface="Calibri"/>
              <a:cs typeface="Calibri"/>
            </a:endParaRPr>
          </a:p>
          <a:p>
            <a:pPr marL="241300" marR="5080" indent="-228600">
              <a:lnSpc>
                <a:spcPts val="3030"/>
              </a:lnSpc>
              <a:spcBef>
                <a:spcPts val="994"/>
              </a:spcBef>
              <a:buFont typeface="Arial MT"/>
              <a:buChar char="•"/>
              <a:tabLst>
                <a:tab pos="321945" algn="l"/>
                <a:tab pos="322580" algn="l"/>
              </a:tabLst>
            </a:pPr>
            <a:r>
              <a:rPr dirty="0"/>
              <a:t>	</a:t>
            </a:r>
            <a:r>
              <a:rPr sz="2800" spc="-10" dirty="0">
                <a:latin typeface="Calibri"/>
                <a:cs typeface="Calibri"/>
              </a:rPr>
              <a:t>The</a:t>
            </a:r>
            <a:r>
              <a:rPr sz="2800" spc="-5" dirty="0">
                <a:latin typeface="Calibri"/>
                <a:cs typeface="Calibri"/>
              </a:rPr>
              <a:t> running</a:t>
            </a:r>
            <a:r>
              <a:rPr sz="2800" spc="50" dirty="0">
                <a:latin typeface="Calibri"/>
                <a:cs typeface="Calibri"/>
              </a:rPr>
              <a:t> </a:t>
            </a:r>
            <a:r>
              <a:rPr sz="2800" spc="-5" dirty="0">
                <a:latin typeface="Calibri"/>
                <a:cs typeface="Calibri"/>
              </a:rPr>
              <a:t>time</a:t>
            </a:r>
            <a:r>
              <a:rPr sz="2800" dirty="0">
                <a:latin typeface="Calibri"/>
                <a:cs typeface="Calibri"/>
              </a:rPr>
              <a:t> </a:t>
            </a:r>
            <a:r>
              <a:rPr sz="2800" spc="-5" dirty="0">
                <a:latin typeface="Calibri"/>
                <a:cs typeface="Calibri"/>
              </a:rPr>
              <a:t>of</a:t>
            </a:r>
            <a:r>
              <a:rPr sz="2800" spc="10" dirty="0">
                <a:latin typeface="Calibri"/>
                <a:cs typeface="Calibri"/>
              </a:rPr>
              <a:t> </a:t>
            </a:r>
            <a:r>
              <a:rPr sz="2800" spc="-5" dirty="0">
                <a:latin typeface="Calibri"/>
                <a:cs typeface="Calibri"/>
              </a:rPr>
              <a:t>a</a:t>
            </a:r>
            <a:r>
              <a:rPr sz="2800" dirty="0">
                <a:latin typeface="Calibri"/>
                <a:cs typeface="Calibri"/>
              </a:rPr>
              <a:t> </a:t>
            </a:r>
            <a:r>
              <a:rPr sz="2800" spc="-25" dirty="0">
                <a:latin typeface="Calibri"/>
                <a:cs typeface="Calibri"/>
              </a:rPr>
              <a:t>program</a:t>
            </a:r>
            <a:r>
              <a:rPr sz="2800" spc="25" dirty="0">
                <a:latin typeface="Calibri"/>
                <a:cs typeface="Calibri"/>
              </a:rPr>
              <a:t> </a:t>
            </a:r>
            <a:r>
              <a:rPr sz="2800" spc="-20" dirty="0">
                <a:latin typeface="Calibri"/>
                <a:cs typeface="Calibri"/>
              </a:rPr>
              <a:t>may</a:t>
            </a:r>
            <a:r>
              <a:rPr sz="2800" dirty="0">
                <a:latin typeface="Calibri"/>
                <a:cs typeface="Calibri"/>
              </a:rPr>
              <a:t> </a:t>
            </a:r>
            <a:r>
              <a:rPr sz="2800" spc="-5" dirty="0">
                <a:latin typeface="Calibri"/>
                <a:cs typeface="Calibri"/>
              </a:rPr>
              <a:t>be</a:t>
            </a:r>
            <a:r>
              <a:rPr sz="2800" spc="5" dirty="0">
                <a:latin typeface="Calibri"/>
                <a:cs typeface="Calibri"/>
              </a:rPr>
              <a:t> </a:t>
            </a:r>
            <a:r>
              <a:rPr sz="2800" spc="-20" dirty="0">
                <a:latin typeface="Calibri"/>
                <a:cs typeface="Calibri"/>
              </a:rPr>
              <a:t>improved</a:t>
            </a:r>
            <a:r>
              <a:rPr sz="2800" spc="20" dirty="0">
                <a:latin typeface="Calibri"/>
                <a:cs typeface="Calibri"/>
              </a:rPr>
              <a:t> </a:t>
            </a:r>
            <a:r>
              <a:rPr sz="2800" spc="-5" dirty="0">
                <a:latin typeface="Calibri"/>
                <a:cs typeface="Calibri"/>
              </a:rPr>
              <a:t>if</a:t>
            </a:r>
            <a:r>
              <a:rPr sz="2800" dirty="0">
                <a:latin typeface="Calibri"/>
                <a:cs typeface="Calibri"/>
              </a:rPr>
              <a:t> </a:t>
            </a:r>
            <a:r>
              <a:rPr sz="2800" spc="-15" dirty="0">
                <a:latin typeface="Calibri"/>
                <a:cs typeface="Calibri"/>
              </a:rPr>
              <a:t>we</a:t>
            </a:r>
            <a:r>
              <a:rPr sz="2800" dirty="0">
                <a:latin typeface="Calibri"/>
                <a:cs typeface="Calibri"/>
              </a:rPr>
              <a:t> </a:t>
            </a:r>
            <a:r>
              <a:rPr sz="2800" spc="-10" dirty="0">
                <a:latin typeface="Calibri"/>
                <a:cs typeface="Calibri"/>
              </a:rPr>
              <a:t>decrease</a:t>
            </a:r>
            <a:r>
              <a:rPr sz="2800" spc="5" dirty="0">
                <a:latin typeface="Calibri"/>
                <a:cs typeface="Calibri"/>
              </a:rPr>
              <a:t> </a:t>
            </a:r>
            <a:r>
              <a:rPr sz="2800" spc="-5" dirty="0">
                <a:latin typeface="Calibri"/>
                <a:cs typeface="Calibri"/>
              </a:rPr>
              <a:t>the </a:t>
            </a:r>
            <a:r>
              <a:rPr sz="2800" spc="-620" dirty="0">
                <a:latin typeface="Calibri"/>
                <a:cs typeface="Calibri"/>
              </a:rPr>
              <a:t> </a:t>
            </a:r>
            <a:r>
              <a:rPr sz="2800" spc="-10" dirty="0">
                <a:latin typeface="Calibri"/>
                <a:cs typeface="Calibri"/>
              </a:rPr>
              <a:t>number</a:t>
            </a:r>
            <a:r>
              <a:rPr sz="2800" spc="35" dirty="0">
                <a:latin typeface="Calibri"/>
                <a:cs typeface="Calibri"/>
              </a:rPr>
              <a:t> </a:t>
            </a:r>
            <a:r>
              <a:rPr sz="2800" spc="-5" dirty="0">
                <a:latin typeface="Calibri"/>
                <a:cs typeface="Calibri"/>
              </a:rPr>
              <a:t>of</a:t>
            </a:r>
            <a:r>
              <a:rPr sz="2800" spc="10" dirty="0">
                <a:latin typeface="Calibri"/>
                <a:cs typeface="Calibri"/>
              </a:rPr>
              <a:t> </a:t>
            </a:r>
            <a:r>
              <a:rPr sz="2800" spc="-5" dirty="0">
                <a:latin typeface="Calibri"/>
                <a:cs typeface="Calibri"/>
              </a:rPr>
              <a:t>instructions</a:t>
            </a:r>
            <a:r>
              <a:rPr sz="2800" spc="60" dirty="0">
                <a:latin typeface="Calibri"/>
                <a:cs typeface="Calibri"/>
              </a:rPr>
              <a:t> </a:t>
            </a:r>
            <a:r>
              <a:rPr sz="2800" spc="-5" dirty="0">
                <a:latin typeface="Calibri"/>
                <a:cs typeface="Calibri"/>
              </a:rPr>
              <a:t>in</a:t>
            </a:r>
            <a:r>
              <a:rPr sz="2800" spc="15" dirty="0">
                <a:latin typeface="Calibri"/>
                <a:cs typeface="Calibri"/>
              </a:rPr>
              <a:t> </a:t>
            </a:r>
            <a:r>
              <a:rPr sz="2800" spc="-5" dirty="0">
                <a:latin typeface="Calibri"/>
                <a:cs typeface="Calibri"/>
              </a:rPr>
              <a:t>an</a:t>
            </a:r>
            <a:r>
              <a:rPr sz="2800" spc="-45" dirty="0">
                <a:latin typeface="Calibri"/>
                <a:cs typeface="Calibri"/>
              </a:rPr>
              <a:t> </a:t>
            </a:r>
            <a:r>
              <a:rPr sz="2800" spc="-10" dirty="0">
                <a:latin typeface="Calibri"/>
                <a:cs typeface="Calibri"/>
              </a:rPr>
              <a:t>inner</a:t>
            </a:r>
            <a:r>
              <a:rPr sz="2800" spc="15" dirty="0">
                <a:latin typeface="Calibri"/>
                <a:cs typeface="Calibri"/>
              </a:rPr>
              <a:t> </a:t>
            </a:r>
            <a:r>
              <a:rPr sz="2800" spc="-5" dirty="0">
                <a:latin typeface="Calibri"/>
                <a:cs typeface="Calibri"/>
              </a:rPr>
              <a:t>loop,</a:t>
            </a:r>
            <a:r>
              <a:rPr sz="2800" spc="10" dirty="0">
                <a:latin typeface="Calibri"/>
                <a:cs typeface="Calibri"/>
              </a:rPr>
              <a:t> </a:t>
            </a:r>
            <a:r>
              <a:rPr sz="2800" spc="-15" dirty="0">
                <a:latin typeface="Calibri"/>
                <a:cs typeface="Calibri"/>
              </a:rPr>
              <a:t>even</a:t>
            </a:r>
            <a:r>
              <a:rPr sz="2800" spc="5" dirty="0">
                <a:latin typeface="Calibri"/>
                <a:cs typeface="Calibri"/>
              </a:rPr>
              <a:t> </a:t>
            </a:r>
            <a:r>
              <a:rPr sz="2800" spc="-10" dirty="0">
                <a:latin typeface="Calibri"/>
                <a:cs typeface="Calibri"/>
              </a:rPr>
              <a:t>if</a:t>
            </a:r>
            <a:r>
              <a:rPr sz="2800" spc="-5" dirty="0">
                <a:latin typeface="Calibri"/>
                <a:cs typeface="Calibri"/>
              </a:rPr>
              <a:t> </a:t>
            </a:r>
            <a:r>
              <a:rPr sz="2800" spc="-15" dirty="0">
                <a:latin typeface="Calibri"/>
                <a:cs typeface="Calibri"/>
              </a:rPr>
              <a:t>we</a:t>
            </a:r>
            <a:r>
              <a:rPr sz="2800" spc="5" dirty="0">
                <a:latin typeface="Calibri"/>
                <a:cs typeface="Calibri"/>
              </a:rPr>
              <a:t> </a:t>
            </a:r>
            <a:r>
              <a:rPr sz="2800" spc="-10" dirty="0">
                <a:latin typeface="Calibri"/>
                <a:cs typeface="Calibri"/>
              </a:rPr>
              <a:t>increase</a:t>
            </a:r>
            <a:r>
              <a:rPr sz="2800" spc="5" dirty="0">
                <a:latin typeface="Calibri"/>
                <a:cs typeface="Calibri"/>
              </a:rPr>
              <a:t> </a:t>
            </a:r>
            <a:r>
              <a:rPr sz="2800" spc="-5" dirty="0">
                <a:latin typeface="Calibri"/>
                <a:cs typeface="Calibri"/>
              </a:rPr>
              <a:t>the </a:t>
            </a:r>
            <a:r>
              <a:rPr sz="2800" dirty="0">
                <a:latin typeface="Calibri"/>
                <a:cs typeface="Calibri"/>
              </a:rPr>
              <a:t> </a:t>
            </a:r>
            <a:r>
              <a:rPr sz="2800" spc="-10" dirty="0">
                <a:latin typeface="Calibri"/>
                <a:cs typeface="Calibri"/>
              </a:rPr>
              <a:t>amount</a:t>
            </a:r>
            <a:r>
              <a:rPr sz="2800" spc="20" dirty="0">
                <a:latin typeface="Calibri"/>
                <a:cs typeface="Calibri"/>
              </a:rPr>
              <a:t> </a:t>
            </a:r>
            <a:r>
              <a:rPr sz="2800" spc="-5" dirty="0">
                <a:latin typeface="Calibri"/>
                <a:cs typeface="Calibri"/>
              </a:rPr>
              <a:t>of</a:t>
            </a:r>
            <a:r>
              <a:rPr sz="2800" spc="5" dirty="0">
                <a:latin typeface="Calibri"/>
                <a:cs typeface="Calibri"/>
              </a:rPr>
              <a:t> </a:t>
            </a:r>
            <a:r>
              <a:rPr sz="2800" spc="-10" dirty="0">
                <a:latin typeface="Calibri"/>
                <a:cs typeface="Calibri"/>
              </a:rPr>
              <a:t>code</a:t>
            </a:r>
            <a:r>
              <a:rPr sz="2800" spc="5" dirty="0">
                <a:latin typeface="Calibri"/>
                <a:cs typeface="Calibri"/>
              </a:rPr>
              <a:t> </a:t>
            </a:r>
            <a:r>
              <a:rPr sz="2800" spc="-10" dirty="0">
                <a:latin typeface="Calibri"/>
                <a:cs typeface="Calibri"/>
              </a:rPr>
              <a:t>outside</a:t>
            </a:r>
            <a:r>
              <a:rPr sz="2800" spc="35" dirty="0">
                <a:latin typeface="Calibri"/>
                <a:cs typeface="Calibri"/>
              </a:rPr>
              <a:t> </a:t>
            </a:r>
            <a:r>
              <a:rPr sz="2800" spc="-10" dirty="0">
                <a:latin typeface="Calibri"/>
                <a:cs typeface="Calibri"/>
              </a:rPr>
              <a:t>that</a:t>
            </a:r>
            <a:r>
              <a:rPr sz="2800" spc="-5" dirty="0">
                <a:latin typeface="Calibri"/>
                <a:cs typeface="Calibri"/>
              </a:rPr>
              <a:t> loop.</a:t>
            </a:r>
            <a:endParaRPr sz="2800">
              <a:latin typeface="Calibri"/>
              <a:cs typeface="Calibri"/>
            </a:endParaRPr>
          </a:p>
          <a:p>
            <a:pPr marL="241300" marR="251460" indent="-228600">
              <a:lnSpc>
                <a:spcPts val="3020"/>
              </a:lnSpc>
              <a:spcBef>
                <a:spcPts val="990"/>
              </a:spcBef>
              <a:buFont typeface="Arial MT"/>
              <a:buChar char="•"/>
              <a:tabLst>
                <a:tab pos="241300" algn="l"/>
              </a:tabLst>
            </a:pPr>
            <a:r>
              <a:rPr sz="2800" spc="-5" dirty="0">
                <a:latin typeface="Calibri"/>
                <a:cs typeface="Calibri"/>
              </a:rPr>
              <a:t>An</a:t>
            </a:r>
            <a:r>
              <a:rPr sz="2800" spc="15" dirty="0">
                <a:latin typeface="Calibri"/>
                <a:cs typeface="Calibri"/>
              </a:rPr>
              <a:t> </a:t>
            </a:r>
            <a:r>
              <a:rPr sz="2800" spc="-10" dirty="0">
                <a:latin typeface="Calibri"/>
                <a:cs typeface="Calibri"/>
              </a:rPr>
              <a:t>important</a:t>
            </a:r>
            <a:r>
              <a:rPr sz="2800" spc="40" dirty="0">
                <a:latin typeface="Calibri"/>
                <a:cs typeface="Calibri"/>
              </a:rPr>
              <a:t> </a:t>
            </a:r>
            <a:r>
              <a:rPr sz="2800" spc="-5" dirty="0">
                <a:latin typeface="Calibri"/>
                <a:cs typeface="Calibri"/>
              </a:rPr>
              <a:t>modification</a:t>
            </a:r>
            <a:r>
              <a:rPr sz="2800" spc="25" dirty="0">
                <a:latin typeface="Calibri"/>
                <a:cs typeface="Calibri"/>
              </a:rPr>
              <a:t> </a:t>
            </a:r>
            <a:r>
              <a:rPr sz="2800" spc="-10" dirty="0">
                <a:latin typeface="Calibri"/>
                <a:cs typeface="Calibri"/>
              </a:rPr>
              <a:t>that</a:t>
            </a:r>
            <a:r>
              <a:rPr sz="2800" spc="-5" dirty="0">
                <a:latin typeface="Calibri"/>
                <a:cs typeface="Calibri"/>
              </a:rPr>
              <a:t> </a:t>
            </a:r>
            <a:r>
              <a:rPr sz="2800" spc="-10" dirty="0">
                <a:latin typeface="Calibri"/>
                <a:cs typeface="Calibri"/>
              </a:rPr>
              <a:t>decreases</a:t>
            </a:r>
            <a:r>
              <a:rPr sz="2800" spc="15" dirty="0">
                <a:latin typeface="Calibri"/>
                <a:cs typeface="Calibri"/>
              </a:rPr>
              <a:t> </a:t>
            </a:r>
            <a:r>
              <a:rPr sz="2800" spc="-5" dirty="0">
                <a:latin typeface="Calibri"/>
                <a:cs typeface="Calibri"/>
              </a:rPr>
              <a:t>the</a:t>
            </a:r>
            <a:r>
              <a:rPr sz="2800" spc="15" dirty="0">
                <a:latin typeface="Calibri"/>
                <a:cs typeface="Calibri"/>
              </a:rPr>
              <a:t> </a:t>
            </a:r>
            <a:r>
              <a:rPr sz="2800" spc="-10" dirty="0">
                <a:latin typeface="Calibri"/>
                <a:cs typeface="Calibri"/>
              </a:rPr>
              <a:t>amount</a:t>
            </a:r>
            <a:r>
              <a:rPr sz="2800" spc="25" dirty="0">
                <a:latin typeface="Calibri"/>
                <a:cs typeface="Calibri"/>
              </a:rPr>
              <a:t> </a:t>
            </a:r>
            <a:r>
              <a:rPr sz="2800" spc="-5" dirty="0">
                <a:latin typeface="Calibri"/>
                <a:cs typeface="Calibri"/>
              </a:rPr>
              <a:t>of</a:t>
            </a:r>
            <a:r>
              <a:rPr sz="2800" spc="10" dirty="0">
                <a:latin typeface="Calibri"/>
                <a:cs typeface="Calibri"/>
              </a:rPr>
              <a:t> </a:t>
            </a:r>
            <a:r>
              <a:rPr sz="2800" spc="-10" dirty="0">
                <a:latin typeface="Calibri"/>
                <a:cs typeface="Calibri"/>
              </a:rPr>
              <a:t>code</a:t>
            </a:r>
            <a:r>
              <a:rPr sz="2800" spc="5" dirty="0">
                <a:latin typeface="Calibri"/>
                <a:cs typeface="Calibri"/>
              </a:rPr>
              <a:t> </a:t>
            </a:r>
            <a:r>
              <a:rPr sz="2800" spc="-5" dirty="0">
                <a:latin typeface="Calibri"/>
                <a:cs typeface="Calibri"/>
              </a:rPr>
              <a:t>in</a:t>
            </a:r>
            <a:r>
              <a:rPr sz="2800" spc="10" dirty="0">
                <a:latin typeface="Calibri"/>
                <a:cs typeface="Calibri"/>
              </a:rPr>
              <a:t> </a:t>
            </a:r>
            <a:r>
              <a:rPr sz="2800" spc="-5" dirty="0">
                <a:latin typeface="Calibri"/>
                <a:cs typeface="Calibri"/>
              </a:rPr>
              <a:t>a </a:t>
            </a:r>
            <a:r>
              <a:rPr sz="2800" spc="-620" dirty="0">
                <a:latin typeface="Calibri"/>
                <a:cs typeface="Calibri"/>
              </a:rPr>
              <a:t> </a:t>
            </a:r>
            <a:r>
              <a:rPr sz="2800" spc="-5" dirty="0">
                <a:latin typeface="Calibri"/>
                <a:cs typeface="Calibri"/>
              </a:rPr>
              <a:t>loop</a:t>
            </a:r>
            <a:r>
              <a:rPr sz="2800" spc="-10" dirty="0">
                <a:latin typeface="Calibri"/>
                <a:cs typeface="Calibri"/>
              </a:rPr>
              <a:t> </a:t>
            </a:r>
            <a:r>
              <a:rPr sz="2800" spc="-5" dirty="0">
                <a:latin typeface="Calibri"/>
                <a:cs typeface="Calibri"/>
              </a:rPr>
              <a:t>is</a:t>
            </a:r>
            <a:r>
              <a:rPr sz="2800" dirty="0">
                <a:latin typeface="Calibri"/>
                <a:cs typeface="Calibri"/>
              </a:rPr>
              <a:t> </a:t>
            </a:r>
            <a:r>
              <a:rPr sz="2800" i="1" spc="-15" dirty="0">
                <a:solidFill>
                  <a:srgbClr val="FF0000"/>
                </a:solidFill>
                <a:latin typeface="Calibri"/>
                <a:cs typeface="Calibri"/>
              </a:rPr>
              <a:t>code</a:t>
            </a:r>
            <a:r>
              <a:rPr sz="2800" i="1" spc="5" dirty="0">
                <a:solidFill>
                  <a:srgbClr val="FF0000"/>
                </a:solidFill>
                <a:latin typeface="Calibri"/>
                <a:cs typeface="Calibri"/>
              </a:rPr>
              <a:t> </a:t>
            </a:r>
            <a:r>
              <a:rPr sz="2800" i="1" spc="-5" dirty="0">
                <a:solidFill>
                  <a:srgbClr val="FF0000"/>
                </a:solidFill>
                <a:latin typeface="Calibri"/>
                <a:cs typeface="Calibri"/>
              </a:rPr>
              <a:t>motion</a:t>
            </a:r>
            <a:endParaRPr sz="2800">
              <a:latin typeface="Calibri"/>
              <a:cs typeface="Calibri"/>
            </a:endParaRPr>
          </a:p>
        </p:txBody>
      </p:sp>
      <p:pic>
        <p:nvPicPr>
          <p:cNvPr id="4" name="object 4"/>
          <p:cNvPicPr/>
          <p:nvPr/>
        </p:nvPicPr>
        <p:blipFill>
          <a:blip r:embed="rId2" cstate="print"/>
          <a:stretch>
            <a:fillRect/>
          </a:stretch>
        </p:blipFill>
        <p:spPr>
          <a:xfrm>
            <a:off x="2767232" y="5113536"/>
            <a:ext cx="6509576" cy="1392987"/>
          </a:xfrm>
          <a:prstGeom prst="rect">
            <a:avLst/>
          </a:prstGeom>
        </p:spPr>
      </p:pic>
      <p:sp>
        <p:nvSpPr>
          <p:cNvPr id="5" name="object 5"/>
          <p:cNvSpPr txBox="1">
            <a:spLocks noGrp="1"/>
          </p:cNvSpPr>
          <p:nvPr>
            <p:ph type="ftr" sz="quarter" idx="5"/>
          </p:nvPr>
        </p:nvSpPr>
        <p:spPr>
          <a:xfrm>
            <a:off x="5433821" y="6464985"/>
            <a:ext cx="1323340"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US" spc="-5"/>
              <a:t>Prepared</a:t>
            </a:r>
            <a:r>
              <a:rPr lang="en-US" spc="-55"/>
              <a:t> </a:t>
            </a:r>
            <a:r>
              <a:rPr lang="en-US"/>
              <a:t>by</a:t>
            </a:r>
            <a:r>
              <a:rPr lang="en-US" spc="-40"/>
              <a:t> </a:t>
            </a:r>
            <a:r>
              <a:rPr lang="en-US"/>
              <a:t>R</a:t>
            </a:r>
            <a:r>
              <a:rPr lang="en-US" spc="-5"/>
              <a:t> </a:t>
            </a:r>
            <a:r>
              <a:rPr lang="en-US"/>
              <a:t>I</a:t>
            </a:r>
            <a:r>
              <a:rPr lang="en-US" spc="-25"/>
              <a:t> </a:t>
            </a:r>
            <a:r>
              <a:rPr lang="en-US"/>
              <a:t>Minu</a:t>
            </a:r>
            <a:endParaRPr dirty="0"/>
          </a:p>
        </p:txBody>
      </p:sp>
      <p:sp>
        <p:nvSpPr>
          <p:cNvPr id="6" name="object 6"/>
          <p:cNvSpPr txBox="1">
            <a:spLocks noGrp="1"/>
          </p:cNvSpPr>
          <p:nvPr>
            <p:ph type="sldNum" sz="quarter" idx="7"/>
          </p:nvPr>
        </p:nvSpPr>
        <p:spPr>
          <a:xfrm>
            <a:off x="11007597" y="6393341"/>
            <a:ext cx="292734" cy="27432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8425">
              <a:lnSpc>
                <a:spcPts val="1240"/>
              </a:lnSpc>
            </a:pPr>
            <a:fld id="{81D60167-4931-47E6-BA6A-407CBD079E47}" type="slidenum">
              <a:rPr lang="en-IN" smtClean="0"/>
              <a:pPr marL="98425">
                <a:lnSpc>
                  <a:spcPts val="1240"/>
                </a:lnSpc>
              </a:pPr>
              <a:t>27</a:t>
            </a:fld>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xfrm>
            <a:off x="5433821" y="6464985"/>
            <a:ext cx="1323340"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US" spc="-5"/>
              <a:t>Prepared</a:t>
            </a:r>
            <a:r>
              <a:rPr lang="en-US" spc="-55"/>
              <a:t> </a:t>
            </a:r>
            <a:r>
              <a:rPr lang="en-US"/>
              <a:t>by</a:t>
            </a:r>
            <a:r>
              <a:rPr lang="en-US" spc="-40"/>
              <a:t> </a:t>
            </a:r>
            <a:r>
              <a:rPr lang="en-US"/>
              <a:t>R</a:t>
            </a:r>
            <a:r>
              <a:rPr lang="en-US" spc="-5"/>
              <a:t> </a:t>
            </a:r>
            <a:r>
              <a:rPr lang="en-US"/>
              <a:t>I</a:t>
            </a:r>
            <a:r>
              <a:rPr lang="en-US" spc="-25"/>
              <a:t> </a:t>
            </a:r>
            <a:r>
              <a:rPr lang="en-US"/>
              <a:t>Minu</a:t>
            </a:r>
            <a:endParaRPr dirty="0"/>
          </a:p>
        </p:txBody>
      </p:sp>
      <p:sp>
        <p:nvSpPr>
          <p:cNvPr id="5" name="object 5"/>
          <p:cNvSpPr txBox="1">
            <a:spLocks noGrp="1"/>
          </p:cNvSpPr>
          <p:nvPr>
            <p:ph type="sldNum" sz="quarter" idx="7"/>
          </p:nvPr>
        </p:nvSpPr>
        <p:spPr>
          <a:xfrm>
            <a:off x="11007597" y="6393341"/>
            <a:ext cx="292734" cy="27432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8425">
              <a:lnSpc>
                <a:spcPts val="1240"/>
              </a:lnSpc>
            </a:pPr>
            <a:fld id="{81D60167-4931-47E6-BA6A-407CBD079E47}" type="slidenum">
              <a:rPr lang="en-IN" smtClean="0"/>
              <a:pPr marL="98425">
                <a:lnSpc>
                  <a:spcPts val="1240"/>
                </a:lnSpc>
              </a:pPr>
              <a:t>28</a:t>
            </a:fld>
            <a:endParaRPr dirty="0"/>
          </a:p>
        </p:txBody>
      </p:sp>
      <p:sp>
        <p:nvSpPr>
          <p:cNvPr id="2" name="object 2"/>
          <p:cNvSpPr txBox="1">
            <a:spLocks noGrp="1"/>
          </p:cNvSpPr>
          <p:nvPr>
            <p:ph type="title"/>
          </p:nvPr>
        </p:nvSpPr>
        <p:spPr>
          <a:xfrm>
            <a:off x="916939" y="609676"/>
            <a:ext cx="10076180" cy="697230"/>
          </a:xfrm>
          <a:prstGeom prst="rect">
            <a:avLst/>
          </a:prstGeom>
        </p:spPr>
        <p:txBody>
          <a:bodyPr vert="horz" wrap="square" lIns="0" tIns="13335" rIns="0" bIns="0" rtlCol="0">
            <a:spAutoFit/>
          </a:bodyPr>
          <a:lstStyle/>
          <a:p>
            <a:pPr marL="12700">
              <a:lnSpc>
                <a:spcPct val="100000"/>
              </a:lnSpc>
              <a:spcBef>
                <a:spcPts val="105"/>
              </a:spcBef>
            </a:pPr>
            <a:r>
              <a:rPr sz="4400" spc="-35" dirty="0"/>
              <a:t>Induction</a:t>
            </a:r>
            <a:r>
              <a:rPr sz="4400" spc="-114" dirty="0"/>
              <a:t> </a:t>
            </a:r>
            <a:r>
              <a:rPr sz="4400" spc="-55" dirty="0"/>
              <a:t>Variables</a:t>
            </a:r>
            <a:r>
              <a:rPr sz="4400" spc="-95" dirty="0"/>
              <a:t> </a:t>
            </a:r>
            <a:r>
              <a:rPr sz="4400" spc="-20" dirty="0"/>
              <a:t>and</a:t>
            </a:r>
            <a:r>
              <a:rPr sz="4400" spc="-95" dirty="0"/>
              <a:t> </a:t>
            </a:r>
            <a:r>
              <a:rPr sz="4400" spc="-40" dirty="0"/>
              <a:t>Reduction</a:t>
            </a:r>
            <a:r>
              <a:rPr sz="4400" spc="-114" dirty="0"/>
              <a:t> </a:t>
            </a:r>
            <a:r>
              <a:rPr sz="4400" spc="-10" dirty="0"/>
              <a:t>in</a:t>
            </a:r>
            <a:r>
              <a:rPr sz="4400" spc="-95" dirty="0"/>
              <a:t> </a:t>
            </a:r>
            <a:r>
              <a:rPr sz="4400" spc="-45" dirty="0"/>
              <a:t>Strength</a:t>
            </a:r>
            <a:endParaRPr sz="4400"/>
          </a:p>
        </p:txBody>
      </p:sp>
      <p:sp>
        <p:nvSpPr>
          <p:cNvPr id="3" name="object 3"/>
          <p:cNvSpPr txBox="1"/>
          <p:nvPr/>
        </p:nvSpPr>
        <p:spPr>
          <a:xfrm>
            <a:off x="916939" y="1793189"/>
            <a:ext cx="10299700" cy="3395979"/>
          </a:xfrm>
          <a:prstGeom prst="rect">
            <a:avLst/>
          </a:prstGeom>
        </p:spPr>
        <p:txBody>
          <a:bodyPr vert="horz" wrap="square" lIns="0" tIns="60325" rIns="0" bIns="0" rtlCol="0">
            <a:spAutoFit/>
          </a:bodyPr>
          <a:lstStyle/>
          <a:p>
            <a:pPr marL="241300" marR="5080" indent="-228600">
              <a:lnSpc>
                <a:spcPts val="3030"/>
              </a:lnSpc>
              <a:spcBef>
                <a:spcPts val="475"/>
              </a:spcBef>
              <a:buFont typeface="Arial MT"/>
              <a:buChar char="•"/>
              <a:tabLst>
                <a:tab pos="241300" algn="l"/>
              </a:tabLst>
            </a:pPr>
            <a:r>
              <a:rPr sz="2800" spc="-5" dirty="0">
                <a:latin typeface="Calibri"/>
                <a:cs typeface="Calibri"/>
              </a:rPr>
              <a:t>Another</a:t>
            </a:r>
            <a:r>
              <a:rPr sz="2800" spc="30" dirty="0">
                <a:latin typeface="Calibri"/>
                <a:cs typeface="Calibri"/>
              </a:rPr>
              <a:t> </a:t>
            </a:r>
            <a:r>
              <a:rPr sz="2800" spc="-10" dirty="0">
                <a:latin typeface="Calibri"/>
                <a:cs typeface="Calibri"/>
              </a:rPr>
              <a:t>important</a:t>
            </a:r>
            <a:r>
              <a:rPr sz="2800" spc="45" dirty="0">
                <a:latin typeface="Calibri"/>
                <a:cs typeface="Calibri"/>
              </a:rPr>
              <a:t> </a:t>
            </a:r>
            <a:r>
              <a:rPr sz="2800" spc="-10" dirty="0">
                <a:latin typeface="Calibri"/>
                <a:cs typeface="Calibri"/>
              </a:rPr>
              <a:t>optimization</a:t>
            </a:r>
            <a:r>
              <a:rPr sz="2800" spc="25" dirty="0">
                <a:latin typeface="Calibri"/>
                <a:cs typeface="Calibri"/>
              </a:rPr>
              <a:t> </a:t>
            </a:r>
            <a:r>
              <a:rPr sz="2800" spc="-5" dirty="0">
                <a:latin typeface="Calibri"/>
                <a:cs typeface="Calibri"/>
              </a:rPr>
              <a:t>is</a:t>
            </a:r>
            <a:r>
              <a:rPr sz="2800" spc="20" dirty="0">
                <a:latin typeface="Calibri"/>
                <a:cs typeface="Calibri"/>
              </a:rPr>
              <a:t> </a:t>
            </a:r>
            <a:r>
              <a:rPr sz="2800" spc="-15" dirty="0">
                <a:latin typeface="Calibri"/>
                <a:cs typeface="Calibri"/>
              </a:rPr>
              <a:t>to</a:t>
            </a:r>
            <a:r>
              <a:rPr sz="2800" dirty="0">
                <a:latin typeface="Calibri"/>
                <a:cs typeface="Calibri"/>
              </a:rPr>
              <a:t> </a:t>
            </a:r>
            <a:r>
              <a:rPr sz="2800" spc="-10" dirty="0">
                <a:latin typeface="Calibri"/>
                <a:cs typeface="Calibri"/>
              </a:rPr>
              <a:t>find</a:t>
            </a:r>
            <a:r>
              <a:rPr sz="2800" spc="-75" dirty="0">
                <a:latin typeface="Calibri"/>
                <a:cs typeface="Calibri"/>
              </a:rPr>
              <a:t> </a:t>
            </a:r>
            <a:r>
              <a:rPr sz="2800" b="1" spc="-5" dirty="0">
                <a:solidFill>
                  <a:srgbClr val="FF0000"/>
                </a:solidFill>
                <a:latin typeface="Calibri"/>
                <a:cs typeface="Calibri"/>
              </a:rPr>
              <a:t>induction</a:t>
            </a:r>
            <a:r>
              <a:rPr sz="2800" b="1" spc="10" dirty="0">
                <a:solidFill>
                  <a:srgbClr val="FF0000"/>
                </a:solidFill>
                <a:latin typeface="Calibri"/>
                <a:cs typeface="Calibri"/>
              </a:rPr>
              <a:t> </a:t>
            </a:r>
            <a:r>
              <a:rPr sz="2800" b="1" spc="-10" dirty="0">
                <a:solidFill>
                  <a:srgbClr val="FF0000"/>
                </a:solidFill>
                <a:latin typeface="Calibri"/>
                <a:cs typeface="Calibri"/>
              </a:rPr>
              <a:t>variables</a:t>
            </a:r>
            <a:r>
              <a:rPr sz="2800" b="1" spc="25" dirty="0">
                <a:solidFill>
                  <a:srgbClr val="FF0000"/>
                </a:solidFill>
                <a:latin typeface="Calibri"/>
                <a:cs typeface="Calibri"/>
              </a:rPr>
              <a:t> </a:t>
            </a:r>
            <a:r>
              <a:rPr sz="2800" spc="-5" dirty="0">
                <a:latin typeface="Calibri"/>
                <a:cs typeface="Calibri"/>
              </a:rPr>
              <a:t>in</a:t>
            </a:r>
            <a:r>
              <a:rPr sz="2800" spc="10" dirty="0">
                <a:latin typeface="Calibri"/>
                <a:cs typeface="Calibri"/>
              </a:rPr>
              <a:t> </a:t>
            </a:r>
            <a:r>
              <a:rPr sz="2800" spc="-10" dirty="0">
                <a:latin typeface="Calibri"/>
                <a:cs typeface="Calibri"/>
              </a:rPr>
              <a:t>loops </a:t>
            </a:r>
            <a:r>
              <a:rPr sz="2800" spc="-620" dirty="0">
                <a:latin typeface="Calibri"/>
                <a:cs typeface="Calibri"/>
              </a:rPr>
              <a:t> </a:t>
            </a:r>
            <a:r>
              <a:rPr sz="2800" spc="-5" dirty="0">
                <a:latin typeface="Calibri"/>
                <a:cs typeface="Calibri"/>
              </a:rPr>
              <a:t>and</a:t>
            </a:r>
            <a:r>
              <a:rPr sz="2800" spc="10" dirty="0">
                <a:latin typeface="Calibri"/>
                <a:cs typeface="Calibri"/>
              </a:rPr>
              <a:t> </a:t>
            </a:r>
            <a:r>
              <a:rPr sz="2800" spc="-15" dirty="0">
                <a:latin typeface="Calibri"/>
                <a:cs typeface="Calibri"/>
              </a:rPr>
              <a:t>optimize</a:t>
            </a:r>
            <a:r>
              <a:rPr sz="2800" spc="-10" dirty="0">
                <a:latin typeface="Calibri"/>
                <a:cs typeface="Calibri"/>
              </a:rPr>
              <a:t> </a:t>
            </a:r>
            <a:r>
              <a:rPr sz="2800" spc="-5" dirty="0">
                <a:latin typeface="Calibri"/>
                <a:cs typeface="Calibri"/>
              </a:rPr>
              <a:t>their</a:t>
            </a:r>
            <a:r>
              <a:rPr sz="2800" spc="5" dirty="0">
                <a:latin typeface="Calibri"/>
                <a:cs typeface="Calibri"/>
              </a:rPr>
              <a:t> </a:t>
            </a:r>
            <a:r>
              <a:rPr sz="2800" spc="-15" dirty="0">
                <a:latin typeface="Calibri"/>
                <a:cs typeface="Calibri"/>
              </a:rPr>
              <a:t>computation.</a:t>
            </a:r>
            <a:endParaRPr sz="2800">
              <a:latin typeface="Calibri"/>
              <a:cs typeface="Calibri"/>
            </a:endParaRPr>
          </a:p>
          <a:p>
            <a:pPr marL="241300" marR="304800" indent="-228600">
              <a:lnSpc>
                <a:spcPts val="3030"/>
              </a:lnSpc>
              <a:spcBef>
                <a:spcPts val="994"/>
              </a:spcBef>
              <a:buFont typeface="Arial MT"/>
              <a:buChar char="•"/>
              <a:tabLst>
                <a:tab pos="241300" algn="l"/>
              </a:tabLst>
            </a:pPr>
            <a:r>
              <a:rPr sz="2800" spc="-5" dirty="0">
                <a:latin typeface="Calibri"/>
                <a:cs typeface="Calibri"/>
              </a:rPr>
              <a:t>A</a:t>
            </a:r>
            <a:r>
              <a:rPr sz="2800" spc="20" dirty="0">
                <a:latin typeface="Calibri"/>
                <a:cs typeface="Calibri"/>
              </a:rPr>
              <a:t> </a:t>
            </a:r>
            <a:r>
              <a:rPr sz="2800" spc="-10" dirty="0">
                <a:latin typeface="Calibri"/>
                <a:cs typeface="Calibri"/>
              </a:rPr>
              <a:t>variable</a:t>
            </a:r>
            <a:r>
              <a:rPr sz="2800" spc="5" dirty="0">
                <a:latin typeface="Calibri"/>
                <a:cs typeface="Calibri"/>
              </a:rPr>
              <a:t> </a:t>
            </a:r>
            <a:r>
              <a:rPr sz="2800" spc="-5" dirty="0">
                <a:latin typeface="Calibri"/>
                <a:cs typeface="Calibri"/>
              </a:rPr>
              <a:t>x</a:t>
            </a:r>
            <a:r>
              <a:rPr sz="2800" spc="10" dirty="0">
                <a:latin typeface="Calibri"/>
                <a:cs typeface="Calibri"/>
              </a:rPr>
              <a:t> </a:t>
            </a:r>
            <a:r>
              <a:rPr sz="2800" spc="-5" dirty="0">
                <a:latin typeface="Calibri"/>
                <a:cs typeface="Calibri"/>
              </a:rPr>
              <a:t>is</a:t>
            </a:r>
            <a:r>
              <a:rPr sz="2800" spc="5" dirty="0">
                <a:latin typeface="Calibri"/>
                <a:cs typeface="Calibri"/>
              </a:rPr>
              <a:t> </a:t>
            </a:r>
            <a:r>
              <a:rPr sz="2800" spc="-5" dirty="0">
                <a:latin typeface="Calibri"/>
                <a:cs typeface="Calibri"/>
              </a:rPr>
              <a:t>said</a:t>
            </a:r>
            <a:r>
              <a:rPr sz="2800" spc="10" dirty="0">
                <a:latin typeface="Calibri"/>
                <a:cs typeface="Calibri"/>
              </a:rPr>
              <a:t> </a:t>
            </a:r>
            <a:r>
              <a:rPr sz="2800" spc="-20" dirty="0">
                <a:latin typeface="Calibri"/>
                <a:cs typeface="Calibri"/>
              </a:rPr>
              <a:t>to</a:t>
            </a:r>
            <a:r>
              <a:rPr sz="2800" dirty="0">
                <a:latin typeface="Calibri"/>
                <a:cs typeface="Calibri"/>
              </a:rPr>
              <a:t> </a:t>
            </a:r>
            <a:r>
              <a:rPr sz="2800" spc="-5" dirty="0">
                <a:latin typeface="Calibri"/>
                <a:cs typeface="Calibri"/>
              </a:rPr>
              <a:t>be</a:t>
            </a:r>
            <a:r>
              <a:rPr sz="2800" spc="5" dirty="0">
                <a:latin typeface="Calibri"/>
                <a:cs typeface="Calibri"/>
              </a:rPr>
              <a:t> </a:t>
            </a:r>
            <a:r>
              <a:rPr sz="2800" dirty="0">
                <a:latin typeface="Calibri"/>
                <a:cs typeface="Calibri"/>
              </a:rPr>
              <a:t>an</a:t>
            </a:r>
            <a:r>
              <a:rPr sz="2800" spc="10" dirty="0">
                <a:latin typeface="Calibri"/>
                <a:cs typeface="Calibri"/>
              </a:rPr>
              <a:t> </a:t>
            </a:r>
            <a:r>
              <a:rPr sz="2800" spc="-10" dirty="0">
                <a:latin typeface="Calibri"/>
                <a:cs typeface="Calibri"/>
              </a:rPr>
              <a:t>"induction</a:t>
            </a:r>
            <a:r>
              <a:rPr sz="2800" spc="85" dirty="0">
                <a:latin typeface="Calibri"/>
                <a:cs typeface="Calibri"/>
              </a:rPr>
              <a:t> </a:t>
            </a:r>
            <a:r>
              <a:rPr sz="2800" spc="-15" dirty="0">
                <a:latin typeface="Calibri"/>
                <a:cs typeface="Calibri"/>
              </a:rPr>
              <a:t>variable“</a:t>
            </a:r>
            <a:r>
              <a:rPr sz="2800" dirty="0">
                <a:latin typeface="Calibri"/>
                <a:cs typeface="Calibri"/>
              </a:rPr>
              <a:t> </a:t>
            </a:r>
            <a:r>
              <a:rPr sz="2800" spc="-5" dirty="0">
                <a:latin typeface="Calibri"/>
                <a:cs typeface="Calibri"/>
              </a:rPr>
              <a:t>if</a:t>
            </a:r>
            <a:r>
              <a:rPr sz="2800" dirty="0">
                <a:latin typeface="Calibri"/>
                <a:cs typeface="Calibri"/>
              </a:rPr>
              <a:t> </a:t>
            </a:r>
            <a:r>
              <a:rPr sz="2800" spc="-15" dirty="0">
                <a:latin typeface="Calibri"/>
                <a:cs typeface="Calibri"/>
              </a:rPr>
              <a:t>there</a:t>
            </a:r>
            <a:r>
              <a:rPr sz="2800" spc="25" dirty="0">
                <a:latin typeface="Calibri"/>
                <a:cs typeface="Calibri"/>
              </a:rPr>
              <a:t> </a:t>
            </a:r>
            <a:r>
              <a:rPr sz="2800" spc="-5" dirty="0">
                <a:latin typeface="Calibri"/>
                <a:cs typeface="Calibri"/>
              </a:rPr>
              <a:t>is</a:t>
            </a:r>
            <a:r>
              <a:rPr sz="2800" spc="5" dirty="0">
                <a:latin typeface="Calibri"/>
                <a:cs typeface="Calibri"/>
              </a:rPr>
              <a:t> </a:t>
            </a:r>
            <a:r>
              <a:rPr sz="2800" spc="-5" dirty="0">
                <a:latin typeface="Calibri"/>
                <a:cs typeface="Calibri"/>
              </a:rPr>
              <a:t>a</a:t>
            </a:r>
            <a:r>
              <a:rPr sz="2800" spc="15" dirty="0">
                <a:latin typeface="Calibri"/>
                <a:cs typeface="Calibri"/>
              </a:rPr>
              <a:t> </a:t>
            </a:r>
            <a:r>
              <a:rPr sz="2800" spc="-15" dirty="0">
                <a:latin typeface="Calibri"/>
                <a:cs typeface="Calibri"/>
              </a:rPr>
              <a:t>positive </a:t>
            </a:r>
            <a:r>
              <a:rPr sz="2800" spc="-620" dirty="0">
                <a:latin typeface="Calibri"/>
                <a:cs typeface="Calibri"/>
              </a:rPr>
              <a:t> </a:t>
            </a:r>
            <a:r>
              <a:rPr sz="2800" spc="-5" dirty="0">
                <a:latin typeface="Calibri"/>
                <a:cs typeface="Calibri"/>
              </a:rPr>
              <a:t>or </a:t>
            </a:r>
            <a:r>
              <a:rPr sz="2800" spc="-15" dirty="0">
                <a:latin typeface="Calibri"/>
                <a:cs typeface="Calibri"/>
              </a:rPr>
              <a:t>negative</a:t>
            </a:r>
            <a:r>
              <a:rPr sz="2800" dirty="0">
                <a:latin typeface="Calibri"/>
                <a:cs typeface="Calibri"/>
              </a:rPr>
              <a:t> </a:t>
            </a:r>
            <a:r>
              <a:rPr sz="2800" spc="-20" dirty="0">
                <a:latin typeface="Calibri"/>
                <a:cs typeface="Calibri"/>
              </a:rPr>
              <a:t>constant</a:t>
            </a:r>
            <a:r>
              <a:rPr sz="2800" dirty="0">
                <a:latin typeface="Calibri"/>
                <a:cs typeface="Calibri"/>
              </a:rPr>
              <a:t> </a:t>
            </a:r>
            <a:r>
              <a:rPr sz="2800" b="1" spc="-5" dirty="0">
                <a:latin typeface="Calibri"/>
                <a:cs typeface="Calibri"/>
              </a:rPr>
              <a:t>c</a:t>
            </a:r>
            <a:r>
              <a:rPr sz="2800" b="1" spc="10" dirty="0">
                <a:latin typeface="Calibri"/>
                <a:cs typeface="Calibri"/>
              </a:rPr>
              <a:t> </a:t>
            </a:r>
            <a:r>
              <a:rPr sz="2800" spc="-5" dirty="0">
                <a:latin typeface="Calibri"/>
                <a:cs typeface="Calibri"/>
              </a:rPr>
              <a:t>such</a:t>
            </a:r>
            <a:r>
              <a:rPr sz="2800" spc="15" dirty="0">
                <a:latin typeface="Calibri"/>
                <a:cs typeface="Calibri"/>
              </a:rPr>
              <a:t> </a:t>
            </a:r>
            <a:r>
              <a:rPr sz="2800" spc="-10" dirty="0">
                <a:latin typeface="Calibri"/>
                <a:cs typeface="Calibri"/>
              </a:rPr>
              <a:t>that</a:t>
            </a:r>
            <a:r>
              <a:rPr sz="2800" spc="10" dirty="0">
                <a:latin typeface="Calibri"/>
                <a:cs typeface="Calibri"/>
              </a:rPr>
              <a:t> </a:t>
            </a:r>
            <a:r>
              <a:rPr sz="2800" spc="-5" dirty="0">
                <a:latin typeface="Calibri"/>
                <a:cs typeface="Calibri"/>
              </a:rPr>
              <a:t>each</a:t>
            </a:r>
            <a:r>
              <a:rPr sz="2800" spc="5" dirty="0">
                <a:latin typeface="Calibri"/>
                <a:cs typeface="Calibri"/>
              </a:rPr>
              <a:t> </a:t>
            </a:r>
            <a:r>
              <a:rPr sz="2800" spc="-5" dirty="0">
                <a:latin typeface="Calibri"/>
                <a:cs typeface="Calibri"/>
              </a:rPr>
              <a:t>time</a:t>
            </a:r>
            <a:r>
              <a:rPr sz="2800" dirty="0">
                <a:latin typeface="Calibri"/>
                <a:cs typeface="Calibri"/>
              </a:rPr>
              <a:t> </a:t>
            </a:r>
            <a:r>
              <a:rPr sz="2800" spc="-5" dirty="0">
                <a:latin typeface="Calibri"/>
                <a:cs typeface="Calibri"/>
              </a:rPr>
              <a:t>x is</a:t>
            </a:r>
            <a:r>
              <a:rPr sz="2800" spc="10" dirty="0">
                <a:latin typeface="Calibri"/>
                <a:cs typeface="Calibri"/>
              </a:rPr>
              <a:t> </a:t>
            </a:r>
            <a:r>
              <a:rPr sz="2800" spc="-5" dirty="0">
                <a:latin typeface="Calibri"/>
                <a:cs typeface="Calibri"/>
              </a:rPr>
              <a:t>assigned,</a:t>
            </a:r>
            <a:r>
              <a:rPr sz="2800" spc="25" dirty="0">
                <a:latin typeface="Calibri"/>
                <a:cs typeface="Calibri"/>
              </a:rPr>
              <a:t> </a:t>
            </a:r>
            <a:r>
              <a:rPr sz="2800" spc="-5" dirty="0">
                <a:latin typeface="Calibri"/>
                <a:cs typeface="Calibri"/>
              </a:rPr>
              <a:t>its</a:t>
            </a:r>
            <a:r>
              <a:rPr sz="2800" spc="10" dirty="0">
                <a:latin typeface="Calibri"/>
                <a:cs typeface="Calibri"/>
              </a:rPr>
              <a:t> </a:t>
            </a:r>
            <a:r>
              <a:rPr sz="2800" spc="-15" dirty="0">
                <a:latin typeface="Calibri"/>
                <a:cs typeface="Calibri"/>
              </a:rPr>
              <a:t>value </a:t>
            </a:r>
            <a:r>
              <a:rPr sz="2800" spc="-10" dirty="0">
                <a:latin typeface="Calibri"/>
                <a:cs typeface="Calibri"/>
              </a:rPr>
              <a:t> increases</a:t>
            </a:r>
            <a:r>
              <a:rPr sz="2800" spc="10" dirty="0">
                <a:latin typeface="Calibri"/>
                <a:cs typeface="Calibri"/>
              </a:rPr>
              <a:t> </a:t>
            </a:r>
            <a:r>
              <a:rPr sz="2800" spc="-15" dirty="0">
                <a:latin typeface="Calibri"/>
                <a:cs typeface="Calibri"/>
              </a:rPr>
              <a:t>by</a:t>
            </a:r>
            <a:r>
              <a:rPr sz="2800" spc="10" dirty="0">
                <a:latin typeface="Calibri"/>
                <a:cs typeface="Calibri"/>
              </a:rPr>
              <a:t> </a:t>
            </a:r>
            <a:r>
              <a:rPr sz="2800" spc="-15" dirty="0">
                <a:latin typeface="Calibri"/>
                <a:cs typeface="Calibri"/>
              </a:rPr>
              <a:t>c.</a:t>
            </a:r>
            <a:endParaRPr sz="2800">
              <a:latin typeface="Calibri"/>
              <a:cs typeface="Calibri"/>
            </a:endParaRPr>
          </a:p>
          <a:p>
            <a:pPr marL="241300" marR="828040" indent="-228600">
              <a:lnSpc>
                <a:spcPct val="90000"/>
              </a:lnSpc>
              <a:spcBef>
                <a:spcPts val="940"/>
              </a:spcBef>
              <a:buFont typeface="Arial MT"/>
              <a:buChar char="•"/>
              <a:tabLst>
                <a:tab pos="241300" algn="l"/>
              </a:tabLst>
            </a:pPr>
            <a:r>
              <a:rPr sz="2800" spc="-5" dirty="0">
                <a:latin typeface="Calibri"/>
                <a:cs typeface="Calibri"/>
              </a:rPr>
              <a:t>The </a:t>
            </a:r>
            <a:r>
              <a:rPr sz="2800" spc="-15" dirty="0">
                <a:latin typeface="Calibri"/>
                <a:cs typeface="Calibri"/>
              </a:rPr>
              <a:t>transformation</a:t>
            </a:r>
            <a:r>
              <a:rPr sz="2800" spc="15" dirty="0">
                <a:latin typeface="Calibri"/>
                <a:cs typeface="Calibri"/>
              </a:rPr>
              <a:t> </a:t>
            </a:r>
            <a:r>
              <a:rPr sz="2800" spc="-5" dirty="0">
                <a:latin typeface="Calibri"/>
                <a:cs typeface="Calibri"/>
              </a:rPr>
              <a:t>of</a:t>
            </a:r>
            <a:r>
              <a:rPr sz="2800" dirty="0">
                <a:latin typeface="Calibri"/>
                <a:cs typeface="Calibri"/>
              </a:rPr>
              <a:t> </a:t>
            </a:r>
            <a:r>
              <a:rPr sz="2800" spc="-10" dirty="0">
                <a:latin typeface="Calibri"/>
                <a:cs typeface="Calibri"/>
              </a:rPr>
              <a:t>replacing</a:t>
            </a:r>
            <a:r>
              <a:rPr sz="2800" spc="10" dirty="0">
                <a:latin typeface="Calibri"/>
                <a:cs typeface="Calibri"/>
              </a:rPr>
              <a:t> </a:t>
            </a:r>
            <a:r>
              <a:rPr sz="2800" spc="-5" dirty="0">
                <a:latin typeface="Calibri"/>
                <a:cs typeface="Calibri"/>
              </a:rPr>
              <a:t>an</a:t>
            </a:r>
            <a:r>
              <a:rPr sz="2800" spc="15" dirty="0">
                <a:latin typeface="Calibri"/>
                <a:cs typeface="Calibri"/>
              </a:rPr>
              <a:t> </a:t>
            </a:r>
            <a:r>
              <a:rPr sz="2800" spc="-20" dirty="0">
                <a:latin typeface="Calibri"/>
                <a:cs typeface="Calibri"/>
              </a:rPr>
              <a:t>expensive</a:t>
            </a:r>
            <a:r>
              <a:rPr sz="2800" spc="30" dirty="0">
                <a:latin typeface="Calibri"/>
                <a:cs typeface="Calibri"/>
              </a:rPr>
              <a:t> </a:t>
            </a:r>
            <a:r>
              <a:rPr sz="2800" spc="-15" dirty="0">
                <a:latin typeface="Calibri"/>
                <a:cs typeface="Calibri"/>
              </a:rPr>
              <a:t>operation,</a:t>
            </a:r>
            <a:r>
              <a:rPr sz="2800" spc="25" dirty="0">
                <a:latin typeface="Calibri"/>
                <a:cs typeface="Calibri"/>
              </a:rPr>
              <a:t> </a:t>
            </a:r>
            <a:r>
              <a:rPr sz="2800" spc="-10" dirty="0">
                <a:latin typeface="Calibri"/>
                <a:cs typeface="Calibri"/>
              </a:rPr>
              <a:t>such</a:t>
            </a:r>
            <a:r>
              <a:rPr sz="2800" spc="25" dirty="0">
                <a:latin typeface="Calibri"/>
                <a:cs typeface="Calibri"/>
              </a:rPr>
              <a:t> </a:t>
            </a:r>
            <a:r>
              <a:rPr sz="2800" spc="-5" dirty="0">
                <a:latin typeface="Calibri"/>
                <a:cs typeface="Calibri"/>
              </a:rPr>
              <a:t>as </a:t>
            </a:r>
            <a:r>
              <a:rPr sz="2800" spc="-620" dirty="0">
                <a:latin typeface="Calibri"/>
                <a:cs typeface="Calibri"/>
              </a:rPr>
              <a:t> </a:t>
            </a:r>
            <a:r>
              <a:rPr sz="2800" spc="-10" dirty="0">
                <a:latin typeface="Calibri"/>
                <a:cs typeface="Calibri"/>
              </a:rPr>
              <a:t>multiplication,</a:t>
            </a:r>
            <a:r>
              <a:rPr sz="2800" spc="45" dirty="0">
                <a:latin typeface="Calibri"/>
                <a:cs typeface="Calibri"/>
              </a:rPr>
              <a:t> </a:t>
            </a:r>
            <a:r>
              <a:rPr sz="2800" spc="-15" dirty="0">
                <a:latin typeface="Calibri"/>
                <a:cs typeface="Calibri"/>
              </a:rPr>
              <a:t>by</a:t>
            </a:r>
            <a:r>
              <a:rPr sz="2800" spc="15" dirty="0">
                <a:latin typeface="Calibri"/>
                <a:cs typeface="Calibri"/>
              </a:rPr>
              <a:t> </a:t>
            </a:r>
            <a:r>
              <a:rPr sz="2800" spc="-5" dirty="0">
                <a:latin typeface="Calibri"/>
                <a:cs typeface="Calibri"/>
              </a:rPr>
              <a:t>a</a:t>
            </a:r>
            <a:r>
              <a:rPr sz="2800" spc="10" dirty="0">
                <a:latin typeface="Calibri"/>
                <a:cs typeface="Calibri"/>
              </a:rPr>
              <a:t> </a:t>
            </a:r>
            <a:r>
              <a:rPr sz="2800" spc="-5" dirty="0">
                <a:latin typeface="Calibri"/>
                <a:cs typeface="Calibri"/>
              </a:rPr>
              <a:t>cheaper </a:t>
            </a:r>
            <a:r>
              <a:rPr sz="2800" spc="-20" dirty="0">
                <a:latin typeface="Calibri"/>
                <a:cs typeface="Calibri"/>
              </a:rPr>
              <a:t>one,</a:t>
            </a:r>
            <a:r>
              <a:rPr sz="2800" spc="15" dirty="0">
                <a:latin typeface="Calibri"/>
                <a:cs typeface="Calibri"/>
              </a:rPr>
              <a:t> </a:t>
            </a:r>
            <a:r>
              <a:rPr sz="2800" spc="-5" dirty="0">
                <a:latin typeface="Calibri"/>
                <a:cs typeface="Calibri"/>
              </a:rPr>
              <a:t>such</a:t>
            </a:r>
            <a:r>
              <a:rPr sz="2800" spc="35" dirty="0">
                <a:latin typeface="Calibri"/>
                <a:cs typeface="Calibri"/>
              </a:rPr>
              <a:t> </a:t>
            </a:r>
            <a:r>
              <a:rPr sz="2800" spc="-5" dirty="0">
                <a:latin typeface="Calibri"/>
                <a:cs typeface="Calibri"/>
              </a:rPr>
              <a:t>as</a:t>
            </a:r>
            <a:r>
              <a:rPr sz="2800" dirty="0">
                <a:latin typeface="Calibri"/>
                <a:cs typeface="Calibri"/>
              </a:rPr>
              <a:t> </a:t>
            </a:r>
            <a:r>
              <a:rPr sz="2800" spc="-5" dirty="0">
                <a:latin typeface="Calibri"/>
                <a:cs typeface="Calibri"/>
              </a:rPr>
              <a:t>addition,</a:t>
            </a:r>
            <a:r>
              <a:rPr sz="2800" spc="35" dirty="0">
                <a:latin typeface="Calibri"/>
                <a:cs typeface="Calibri"/>
              </a:rPr>
              <a:t> </a:t>
            </a:r>
            <a:r>
              <a:rPr sz="2800" spc="-5" dirty="0">
                <a:latin typeface="Calibri"/>
                <a:cs typeface="Calibri"/>
              </a:rPr>
              <a:t>is</a:t>
            </a:r>
            <a:r>
              <a:rPr sz="2800" spc="5" dirty="0">
                <a:latin typeface="Calibri"/>
                <a:cs typeface="Calibri"/>
              </a:rPr>
              <a:t> </a:t>
            </a:r>
            <a:r>
              <a:rPr sz="2800" spc="-5" dirty="0">
                <a:latin typeface="Calibri"/>
                <a:cs typeface="Calibri"/>
              </a:rPr>
              <a:t>known</a:t>
            </a:r>
            <a:r>
              <a:rPr sz="2800" spc="25" dirty="0">
                <a:latin typeface="Calibri"/>
                <a:cs typeface="Calibri"/>
              </a:rPr>
              <a:t> </a:t>
            </a:r>
            <a:r>
              <a:rPr sz="2800" spc="-5" dirty="0">
                <a:latin typeface="Calibri"/>
                <a:cs typeface="Calibri"/>
              </a:rPr>
              <a:t>as </a:t>
            </a:r>
            <a:r>
              <a:rPr sz="2800" dirty="0">
                <a:latin typeface="Calibri"/>
                <a:cs typeface="Calibri"/>
              </a:rPr>
              <a:t> </a:t>
            </a:r>
            <a:r>
              <a:rPr sz="2800" b="1" i="1" spc="-10" dirty="0">
                <a:solidFill>
                  <a:srgbClr val="FF0000"/>
                </a:solidFill>
                <a:latin typeface="Calibri"/>
                <a:cs typeface="Calibri"/>
              </a:rPr>
              <a:t>strength</a:t>
            </a:r>
            <a:r>
              <a:rPr sz="2800" b="1" i="1" spc="15" dirty="0">
                <a:solidFill>
                  <a:srgbClr val="FF0000"/>
                </a:solidFill>
                <a:latin typeface="Calibri"/>
                <a:cs typeface="Calibri"/>
              </a:rPr>
              <a:t> </a:t>
            </a:r>
            <a:r>
              <a:rPr sz="2800" b="1" i="1" spc="-10" dirty="0">
                <a:solidFill>
                  <a:srgbClr val="FF0000"/>
                </a:solidFill>
                <a:latin typeface="Calibri"/>
                <a:cs typeface="Calibri"/>
              </a:rPr>
              <a:t>reduction</a:t>
            </a:r>
            <a:r>
              <a:rPr sz="2800" i="1" spc="-10" dirty="0">
                <a:latin typeface="Calibri"/>
                <a:cs typeface="Calibri"/>
              </a:rPr>
              <a:t>.</a:t>
            </a:r>
            <a:endParaRPr sz="2800">
              <a:latin typeface="Calibri"/>
              <a:cs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676"/>
            <a:ext cx="10076180" cy="697230"/>
          </a:xfrm>
          <a:prstGeom prst="rect">
            <a:avLst/>
          </a:prstGeom>
        </p:spPr>
        <p:txBody>
          <a:bodyPr vert="horz" wrap="square" lIns="0" tIns="13335" rIns="0" bIns="0" rtlCol="0">
            <a:spAutoFit/>
          </a:bodyPr>
          <a:lstStyle/>
          <a:p>
            <a:pPr marL="12700">
              <a:lnSpc>
                <a:spcPct val="100000"/>
              </a:lnSpc>
              <a:spcBef>
                <a:spcPts val="105"/>
              </a:spcBef>
            </a:pPr>
            <a:r>
              <a:rPr sz="4400" spc="-35" dirty="0"/>
              <a:t>Induction</a:t>
            </a:r>
            <a:r>
              <a:rPr sz="4400" spc="-114" dirty="0"/>
              <a:t> </a:t>
            </a:r>
            <a:r>
              <a:rPr sz="4400" spc="-55" dirty="0"/>
              <a:t>Variables</a:t>
            </a:r>
            <a:r>
              <a:rPr sz="4400" spc="-95" dirty="0"/>
              <a:t> </a:t>
            </a:r>
            <a:r>
              <a:rPr sz="4400" spc="-20" dirty="0"/>
              <a:t>and</a:t>
            </a:r>
            <a:r>
              <a:rPr sz="4400" spc="-95" dirty="0"/>
              <a:t> </a:t>
            </a:r>
            <a:r>
              <a:rPr sz="4400" spc="-40" dirty="0"/>
              <a:t>Reduction</a:t>
            </a:r>
            <a:r>
              <a:rPr sz="4400" spc="-114" dirty="0"/>
              <a:t> </a:t>
            </a:r>
            <a:r>
              <a:rPr sz="4400" spc="-10" dirty="0"/>
              <a:t>in</a:t>
            </a:r>
            <a:r>
              <a:rPr sz="4400" spc="-95" dirty="0"/>
              <a:t> </a:t>
            </a:r>
            <a:r>
              <a:rPr sz="4400" spc="-45" dirty="0"/>
              <a:t>Strength</a:t>
            </a:r>
            <a:endParaRPr sz="4400"/>
          </a:p>
        </p:txBody>
      </p:sp>
      <p:sp>
        <p:nvSpPr>
          <p:cNvPr id="3" name="object 3"/>
          <p:cNvSpPr txBox="1"/>
          <p:nvPr/>
        </p:nvSpPr>
        <p:spPr>
          <a:xfrm>
            <a:off x="916939" y="1793189"/>
            <a:ext cx="10318750" cy="836294"/>
          </a:xfrm>
          <a:prstGeom prst="rect">
            <a:avLst/>
          </a:prstGeom>
        </p:spPr>
        <p:txBody>
          <a:bodyPr vert="horz" wrap="square" lIns="0" tIns="60325" rIns="0" bIns="0" rtlCol="0">
            <a:spAutoFit/>
          </a:bodyPr>
          <a:lstStyle/>
          <a:p>
            <a:pPr marL="241300" marR="5080" indent="-228600">
              <a:lnSpc>
                <a:spcPts val="3030"/>
              </a:lnSpc>
              <a:spcBef>
                <a:spcPts val="475"/>
              </a:spcBef>
              <a:buFont typeface="Arial MT"/>
              <a:buChar char="•"/>
              <a:tabLst>
                <a:tab pos="241300" algn="l"/>
              </a:tabLst>
            </a:pPr>
            <a:r>
              <a:rPr sz="2800" spc="-15" dirty="0">
                <a:latin typeface="Calibri"/>
                <a:cs typeface="Calibri"/>
              </a:rPr>
              <a:t>For</a:t>
            </a:r>
            <a:r>
              <a:rPr sz="2800" spc="-5" dirty="0">
                <a:latin typeface="Calibri"/>
                <a:cs typeface="Calibri"/>
              </a:rPr>
              <a:t> </a:t>
            </a:r>
            <a:r>
              <a:rPr sz="2800" spc="-10" dirty="0">
                <a:latin typeface="Calibri"/>
                <a:cs typeface="Calibri"/>
              </a:rPr>
              <a:t>instance,</a:t>
            </a:r>
            <a:r>
              <a:rPr sz="2800" spc="15" dirty="0">
                <a:latin typeface="Calibri"/>
                <a:cs typeface="Calibri"/>
              </a:rPr>
              <a:t> </a:t>
            </a:r>
            <a:r>
              <a:rPr sz="2800" b="1" i="1" spc="-5" dirty="0">
                <a:latin typeface="Calibri"/>
                <a:cs typeface="Calibri"/>
              </a:rPr>
              <a:t>i</a:t>
            </a:r>
            <a:r>
              <a:rPr sz="2800" b="1" i="1" spc="10" dirty="0">
                <a:latin typeface="Calibri"/>
                <a:cs typeface="Calibri"/>
              </a:rPr>
              <a:t> </a:t>
            </a:r>
            <a:r>
              <a:rPr sz="2800" spc="-5" dirty="0">
                <a:latin typeface="Calibri"/>
                <a:cs typeface="Calibri"/>
              </a:rPr>
              <a:t>and</a:t>
            </a:r>
            <a:r>
              <a:rPr sz="2800" spc="10" dirty="0">
                <a:latin typeface="Calibri"/>
                <a:cs typeface="Calibri"/>
              </a:rPr>
              <a:t> </a:t>
            </a:r>
            <a:r>
              <a:rPr sz="2800" i="1" spc="-5" dirty="0">
                <a:latin typeface="Calibri"/>
                <a:cs typeface="Calibri"/>
              </a:rPr>
              <a:t>t2</a:t>
            </a:r>
            <a:r>
              <a:rPr sz="2800" i="1" spc="15" dirty="0">
                <a:latin typeface="Calibri"/>
                <a:cs typeface="Calibri"/>
              </a:rPr>
              <a:t> </a:t>
            </a:r>
            <a:r>
              <a:rPr sz="2800" spc="-15" dirty="0">
                <a:latin typeface="Calibri"/>
                <a:cs typeface="Calibri"/>
              </a:rPr>
              <a:t>are</a:t>
            </a:r>
            <a:r>
              <a:rPr sz="2800" spc="-10" dirty="0">
                <a:latin typeface="Calibri"/>
                <a:cs typeface="Calibri"/>
              </a:rPr>
              <a:t> </a:t>
            </a:r>
            <a:r>
              <a:rPr sz="2800" spc="-5" dirty="0">
                <a:latin typeface="Calibri"/>
                <a:cs typeface="Calibri"/>
              </a:rPr>
              <a:t>induction</a:t>
            </a:r>
            <a:r>
              <a:rPr sz="2800" spc="40" dirty="0">
                <a:latin typeface="Calibri"/>
                <a:cs typeface="Calibri"/>
              </a:rPr>
              <a:t> </a:t>
            </a:r>
            <a:r>
              <a:rPr sz="2800" spc="-10" dirty="0">
                <a:latin typeface="Calibri"/>
                <a:cs typeface="Calibri"/>
              </a:rPr>
              <a:t>variables</a:t>
            </a:r>
            <a:r>
              <a:rPr sz="2800" spc="15" dirty="0">
                <a:latin typeface="Calibri"/>
                <a:cs typeface="Calibri"/>
              </a:rPr>
              <a:t> </a:t>
            </a:r>
            <a:r>
              <a:rPr sz="2800" spc="-5" dirty="0">
                <a:latin typeface="Calibri"/>
                <a:cs typeface="Calibri"/>
              </a:rPr>
              <a:t>in</a:t>
            </a:r>
            <a:r>
              <a:rPr sz="2800" dirty="0">
                <a:latin typeface="Calibri"/>
                <a:cs typeface="Calibri"/>
              </a:rPr>
              <a:t> </a:t>
            </a:r>
            <a:r>
              <a:rPr sz="2800" spc="-5" dirty="0">
                <a:latin typeface="Calibri"/>
                <a:cs typeface="Calibri"/>
              </a:rPr>
              <a:t>the</a:t>
            </a:r>
            <a:r>
              <a:rPr sz="2800" spc="15" dirty="0">
                <a:latin typeface="Calibri"/>
                <a:cs typeface="Calibri"/>
              </a:rPr>
              <a:t> </a:t>
            </a:r>
            <a:r>
              <a:rPr sz="2800" spc="-5" dirty="0">
                <a:latin typeface="Calibri"/>
                <a:cs typeface="Calibri"/>
              </a:rPr>
              <a:t>loop</a:t>
            </a:r>
            <a:r>
              <a:rPr sz="2800" spc="5" dirty="0">
                <a:latin typeface="Calibri"/>
                <a:cs typeface="Calibri"/>
              </a:rPr>
              <a:t> </a:t>
            </a:r>
            <a:r>
              <a:rPr sz="2800" spc="-15" dirty="0">
                <a:latin typeface="Calibri"/>
                <a:cs typeface="Calibri"/>
              </a:rPr>
              <a:t>containing</a:t>
            </a:r>
            <a:r>
              <a:rPr sz="2800" spc="20" dirty="0">
                <a:latin typeface="Calibri"/>
                <a:cs typeface="Calibri"/>
              </a:rPr>
              <a:t> </a:t>
            </a:r>
            <a:r>
              <a:rPr sz="2800" b="1" i="1" spc="-5" dirty="0">
                <a:latin typeface="Calibri"/>
                <a:cs typeface="Calibri"/>
              </a:rPr>
              <a:t>B2 </a:t>
            </a:r>
            <a:r>
              <a:rPr sz="2800" b="1" i="1" spc="-615" dirty="0">
                <a:latin typeface="Calibri"/>
                <a:cs typeface="Calibri"/>
              </a:rPr>
              <a:t> </a:t>
            </a:r>
            <a:r>
              <a:rPr sz="2800" b="1" i="1" spc="-5" dirty="0">
                <a:latin typeface="Calibri"/>
                <a:cs typeface="Calibri"/>
              </a:rPr>
              <a:t>(shown</a:t>
            </a:r>
            <a:r>
              <a:rPr sz="2800" b="1" i="1" dirty="0">
                <a:latin typeface="Calibri"/>
                <a:cs typeface="Calibri"/>
              </a:rPr>
              <a:t> </a:t>
            </a:r>
            <a:r>
              <a:rPr sz="2800" b="1" i="1" spc="-10" dirty="0">
                <a:latin typeface="Calibri"/>
                <a:cs typeface="Calibri"/>
              </a:rPr>
              <a:t>below)</a:t>
            </a:r>
            <a:r>
              <a:rPr sz="2800" spc="-10" dirty="0">
                <a:latin typeface="Calibri"/>
                <a:cs typeface="Calibri"/>
              </a:rPr>
              <a:t>.</a:t>
            </a:r>
            <a:endParaRPr sz="2800">
              <a:latin typeface="Calibri"/>
              <a:cs typeface="Calibri"/>
            </a:endParaRPr>
          </a:p>
        </p:txBody>
      </p:sp>
      <p:sp>
        <p:nvSpPr>
          <p:cNvPr id="4" name="object 4"/>
          <p:cNvSpPr txBox="1"/>
          <p:nvPr/>
        </p:nvSpPr>
        <p:spPr>
          <a:xfrm>
            <a:off x="916939" y="4223080"/>
            <a:ext cx="10213975" cy="1731010"/>
          </a:xfrm>
          <a:prstGeom prst="rect">
            <a:avLst/>
          </a:prstGeom>
        </p:spPr>
        <p:txBody>
          <a:bodyPr vert="horz" wrap="square" lIns="0" tIns="60325" rIns="0" bIns="0" rtlCol="0">
            <a:spAutoFit/>
          </a:bodyPr>
          <a:lstStyle/>
          <a:p>
            <a:pPr marL="241300" marR="1136650" indent="-228600">
              <a:lnSpc>
                <a:spcPts val="3030"/>
              </a:lnSpc>
              <a:spcBef>
                <a:spcPts val="475"/>
              </a:spcBef>
              <a:buFont typeface="Arial MT"/>
              <a:buChar char="•"/>
              <a:tabLst>
                <a:tab pos="241300" algn="l"/>
              </a:tabLst>
            </a:pPr>
            <a:r>
              <a:rPr sz="2800" spc="-5" dirty="0">
                <a:latin typeface="Calibri"/>
                <a:cs typeface="Calibri"/>
              </a:rPr>
              <a:t>induction</a:t>
            </a:r>
            <a:r>
              <a:rPr sz="2800" spc="35" dirty="0">
                <a:latin typeface="Calibri"/>
                <a:cs typeface="Calibri"/>
              </a:rPr>
              <a:t> </a:t>
            </a:r>
            <a:r>
              <a:rPr sz="2800" spc="-10" dirty="0">
                <a:latin typeface="Calibri"/>
                <a:cs typeface="Calibri"/>
              </a:rPr>
              <a:t>variables</a:t>
            </a:r>
            <a:r>
              <a:rPr sz="2800" spc="15" dirty="0">
                <a:latin typeface="Calibri"/>
                <a:cs typeface="Calibri"/>
              </a:rPr>
              <a:t> </a:t>
            </a:r>
            <a:r>
              <a:rPr sz="2800" spc="-5" dirty="0">
                <a:latin typeface="Calibri"/>
                <a:cs typeface="Calibri"/>
              </a:rPr>
              <a:t>not</a:t>
            </a:r>
            <a:r>
              <a:rPr sz="2800" spc="5" dirty="0">
                <a:latin typeface="Calibri"/>
                <a:cs typeface="Calibri"/>
              </a:rPr>
              <a:t> </a:t>
            </a:r>
            <a:r>
              <a:rPr sz="2800" spc="-10" dirty="0">
                <a:latin typeface="Calibri"/>
                <a:cs typeface="Calibri"/>
              </a:rPr>
              <a:t>only</a:t>
            </a:r>
            <a:r>
              <a:rPr sz="2800" spc="20" dirty="0">
                <a:latin typeface="Calibri"/>
                <a:cs typeface="Calibri"/>
              </a:rPr>
              <a:t> </a:t>
            </a:r>
            <a:r>
              <a:rPr sz="2800" spc="-10" dirty="0">
                <a:latin typeface="Calibri"/>
                <a:cs typeface="Calibri"/>
              </a:rPr>
              <a:t>allow</a:t>
            </a:r>
            <a:r>
              <a:rPr sz="2800" dirty="0">
                <a:latin typeface="Calibri"/>
                <a:cs typeface="Calibri"/>
              </a:rPr>
              <a:t> </a:t>
            </a:r>
            <a:r>
              <a:rPr sz="2800" spc="-10" dirty="0">
                <a:latin typeface="Calibri"/>
                <a:cs typeface="Calibri"/>
              </a:rPr>
              <a:t>us</a:t>
            </a:r>
            <a:r>
              <a:rPr sz="2800" spc="20" dirty="0">
                <a:latin typeface="Calibri"/>
                <a:cs typeface="Calibri"/>
              </a:rPr>
              <a:t> </a:t>
            </a:r>
            <a:r>
              <a:rPr sz="2800" spc="-10" dirty="0">
                <a:latin typeface="Calibri"/>
                <a:cs typeface="Calibri"/>
              </a:rPr>
              <a:t>sometimes</a:t>
            </a:r>
            <a:r>
              <a:rPr sz="2800" spc="20" dirty="0">
                <a:latin typeface="Calibri"/>
                <a:cs typeface="Calibri"/>
              </a:rPr>
              <a:t> </a:t>
            </a:r>
            <a:r>
              <a:rPr sz="2800" spc="-20" dirty="0">
                <a:latin typeface="Calibri"/>
                <a:cs typeface="Calibri"/>
              </a:rPr>
              <a:t>to</a:t>
            </a:r>
            <a:r>
              <a:rPr sz="2800" spc="-5" dirty="0">
                <a:latin typeface="Calibri"/>
                <a:cs typeface="Calibri"/>
              </a:rPr>
              <a:t> </a:t>
            </a:r>
            <a:r>
              <a:rPr sz="2800" spc="-15" dirty="0">
                <a:latin typeface="Calibri"/>
                <a:cs typeface="Calibri"/>
              </a:rPr>
              <a:t>perform</a:t>
            </a:r>
            <a:r>
              <a:rPr sz="2800" spc="-5" dirty="0">
                <a:latin typeface="Calibri"/>
                <a:cs typeface="Calibri"/>
              </a:rPr>
              <a:t> a </a:t>
            </a:r>
            <a:r>
              <a:rPr sz="2800" spc="-615" dirty="0">
                <a:latin typeface="Calibri"/>
                <a:cs typeface="Calibri"/>
              </a:rPr>
              <a:t> </a:t>
            </a:r>
            <a:r>
              <a:rPr sz="2800" spc="-20" dirty="0">
                <a:latin typeface="Calibri"/>
                <a:cs typeface="Calibri"/>
              </a:rPr>
              <a:t>strength</a:t>
            </a:r>
            <a:r>
              <a:rPr sz="2800" spc="30" dirty="0">
                <a:latin typeface="Calibri"/>
                <a:cs typeface="Calibri"/>
              </a:rPr>
              <a:t> </a:t>
            </a:r>
            <a:r>
              <a:rPr sz="2800" spc="-10" dirty="0">
                <a:latin typeface="Calibri"/>
                <a:cs typeface="Calibri"/>
              </a:rPr>
              <a:t>reduction;</a:t>
            </a:r>
            <a:endParaRPr sz="2800">
              <a:latin typeface="Calibri"/>
              <a:cs typeface="Calibri"/>
            </a:endParaRPr>
          </a:p>
          <a:p>
            <a:pPr marL="241300" marR="5080" indent="-228600">
              <a:lnSpc>
                <a:spcPts val="3020"/>
              </a:lnSpc>
              <a:spcBef>
                <a:spcPts val="995"/>
              </a:spcBef>
              <a:buFont typeface="Arial MT"/>
              <a:buChar char="•"/>
              <a:tabLst>
                <a:tab pos="241300" algn="l"/>
              </a:tabLst>
            </a:pPr>
            <a:r>
              <a:rPr sz="2800" spc="-10" dirty="0">
                <a:latin typeface="Calibri"/>
                <a:cs typeface="Calibri"/>
              </a:rPr>
              <a:t>often </a:t>
            </a:r>
            <a:r>
              <a:rPr sz="2800" spc="-5" dirty="0">
                <a:latin typeface="Calibri"/>
                <a:cs typeface="Calibri"/>
              </a:rPr>
              <a:t>it</a:t>
            </a:r>
            <a:r>
              <a:rPr sz="2800" spc="5" dirty="0">
                <a:latin typeface="Calibri"/>
                <a:cs typeface="Calibri"/>
              </a:rPr>
              <a:t> </a:t>
            </a:r>
            <a:r>
              <a:rPr sz="2800" spc="-10" dirty="0">
                <a:latin typeface="Calibri"/>
                <a:cs typeface="Calibri"/>
              </a:rPr>
              <a:t>is</a:t>
            </a:r>
            <a:r>
              <a:rPr sz="2800" spc="5" dirty="0">
                <a:latin typeface="Calibri"/>
                <a:cs typeface="Calibri"/>
              </a:rPr>
              <a:t> </a:t>
            </a:r>
            <a:r>
              <a:rPr sz="2800" spc="-10" dirty="0">
                <a:latin typeface="Calibri"/>
                <a:cs typeface="Calibri"/>
              </a:rPr>
              <a:t>possible</a:t>
            </a:r>
            <a:r>
              <a:rPr sz="2800" spc="55" dirty="0">
                <a:latin typeface="Calibri"/>
                <a:cs typeface="Calibri"/>
              </a:rPr>
              <a:t> </a:t>
            </a:r>
            <a:r>
              <a:rPr sz="2800" spc="-20" dirty="0">
                <a:latin typeface="Calibri"/>
                <a:cs typeface="Calibri"/>
              </a:rPr>
              <a:t>to</a:t>
            </a:r>
            <a:r>
              <a:rPr sz="2800" spc="-5" dirty="0">
                <a:latin typeface="Calibri"/>
                <a:cs typeface="Calibri"/>
              </a:rPr>
              <a:t> </a:t>
            </a:r>
            <a:r>
              <a:rPr sz="2800" spc="-10" dirty="0">
                <a:latin typeface="Calibri"/>
                <a:cs typeface="Calibri"/>
              </a:rPr>
              <a:t>eliminate</a:t>
            </a:r>
            <a:r>
              <a:rPr sz="2800" spc="5" dirty="0">
                <a:latin typeface="Calibri"/>
                <a:cs typeface="Calibri"/>
              </a:rPr>
              <a:t> </a:t>
            </a:r>
            <a:r>
              <a:rPr sz="2800" spc="-5" dirty="0">
                <a:latin typeface="Calibri"/>
                <a:cs typeface="Calibri"/>
              </a:rPr>
              <a:t>all</a:t>
            </a:r>
            <a:r>
              <a:rPr sz="2800" spc="-10" dirty="0">
                <a:latin typeface="Calibri"/>
                <a:cs typeface="Calibri"/>
              </a:rPr>
              <a:t> but</a:t>
            </a:r>
            <a:r>
              <a:rPr sz="2800" spc="20" dirty="0">
                <a:latin typeface="Calibri"/>
                <a:cs typeface="Calibri"/>
              </a:rPr>
              <a:t> </a:t>
            </a:r>
            <a:r>
              <a:rPr sz="2800" spc="-10" dirty="0">
                <a:latin typeface="Calibri"/>
                <a:cs typeface="Calibri"/>
              </a:rPr>
              <a:t>one</a:t>
            </a:r>
            <a:r>
              <a:rPr sz="2800" spc="5" dirty="0">
                <a:latin typeface="Calibri"/>
                <a:cs typeface="Calibri"/>
              </a:rPr>
              <a:t> </a:t>
            </a:r>
            <a:r>
              <a:rPr sz="2800" spc="-5" dirty="0">
                <a:latin typeface="Calibri"/>
                <a:cs typeface="Calibri"/>
              </a:rPr>
              <a:t>of</a:t>
            </a:r>
            <a:r>
              <a:rPr sz="2800" dirty="0">
                <a:latin typeface="Calibri"/>
                <a:cs typeface="Calibri"/>
              </a:rPr>
              <a:t> </a:t>
            </a:r>
            <a:r>
              <a:rPr sz="2800" spc="-5" dirty="0">
                <a:latin typeface="Calibri"/>
                <a:cs typeface="Calibri"/>
              </a:rPr>
              <a:t>a</a:t>
            </a:r>
            <a:r>
              <a:rPr sz="2800" spc="5" dirty="0">
                <a:latin typeface="Calibri"/>
                <a:cs typeface="Calibri"/>
              </a:rPr>
              <a:t> </a:t>
            </a:r>
            <a:r>
              <a:rPr sz="2800" spc="-20" dirty="0">
                <a:latin typeface="Calibri"/>
                <a:cs typeface="Calibri"/>
              </a:rPr>
              <a:t>group</a:t>
            </a:r>
            <a:r>
              <a:rPr sz="2800" spc="20" dirty="0">
                <a:latin typeface="Calibri"/>
                <a:cs typeface="Calibri"/>
              </a:rPr>
              <a:t> </a:t>
            </a:r>
            <a:r>
              <a:rPr sz="2800" spc="-5" dirty="0">
                <a:latin typeface="Calibri"/>
                <a:cs typeface="Calibri"/>
              </a:rPr>
              <a:t>of </a:t>
            </a:r>
            <a:r>
              <a:rPr sz="2800" spc="-10" dirty="0">
                <a:latin typeface="Calibri"/>
                <a:cs typeface="Calibri"/>
              </a:rPr>
              <a:t>induction </a:t>
            </a:r>
            <a:r>
              <a:rPr sz="2800" spc="-5" dirty="0">
                <a:latin typeface="Calibri"/>
                <a:cs typeface="Calibri"/>
              </a:rPr>
              <a:t> </a:t>
            </a:r>
            <a:r>
              <a:rPr sz="2800" spc="-10" dirty="0">
                <a:latin typeface="Calibri"/>
                <a:cs typeface="Calibri"/>
              </a:rPr>
              <a:t>variables</a:t>
            </a:r>
            <a:r>
              <a:rPr sz="2800" spc="15" dirty="0">
                <a:latin typeface="Calibri"/>
                <a:cs typeface="Calibri"/>
              </a:rPr>
              <a:t> </a:t>
            </a:r>
            <a:r>
              <a:rPr sz="2800" spc="-5" dirty="0">
                <a:latin typeface="Calibri"/>
                <a:cs typeface="Calibri"/>
              </a:rPr>
              <a:t>whose</a:t>
            </a:r>
            <a:r>
              <a:rPr sz="2800" spc="20" dirty="0">
                <a:latin typeface="Calibri"/>
                <a:cs typeface="Calibri"/>
              </a:rPr>
              <a:t> </a:t>
            </a:r>
            <a:r>
              <a:rPr sz="2800" spc="-10" dirty="0">
                <a:latin typeface="Calibri"/>
                <a:cs typeface="Calibri"/>
              </a:rPr>
              <a:t>values</a:t>
            </a:r>
            <a:r>
              <a:rPr sz="2800" spc="20" dirty="0">
                <a:latin typeface="Calibri"/>
                <a:cs typeface="Calibri"/>
              </a:rPr>
              <a:t> </a:t>
            </a:r>
            <a:r>
              <a:rPr sz="2800" spc="-10" dirty="0">
                <a:latin typeface="Calibri"/>
                <a:cs typeface="Calibri"/>
              </a:rPr>
              <a:t>remain</a:t>
            </a:r>
            <a:r>
              <a:rPr sz="2800" spc="-50" dirty="0">
                <a:latin typeface="Calibri"/>
                <a:cs typeface="Calibri"/>
              </a:rPr>
              <a:t> </a:t>
            </a:r>
            <a:r>
              <a:rPr sz="2800" spc="-5" dirty="0">
                <a:latin typeface="Calibri"/>
                <a:cs typeface="Calibri"/>
              </a:rPr>
              <a:t>in</a:t>
            </a:r>
            <a:r>
              <a:rPr sz="2800" spc="10" dirty="0">
                <a:latin typeface="Calibri"/>
                <a:cs typeface="Calibri"/>
              </a:rPr>
              <a:t> </a:t>
            </a:r>
            <a:r>
              <a:rPr sz="2800" b="1" spc="-10" dirty="0">
                <a:solidFill>
                  <a:srgbClr val="FF0000"/>
                </a:solidFill>
                <a:latin typeface="Calibri"/>
                <a:cs typeface="Calibri"/>
              </a:rPr>
              <a:t>lock</a:t>
            </a:r>
            <a:r>
              <a:rPr sz="2800" b="1" spc="35" dirty="0">
                <a:solidFill>
                  <a:srgbClr val="FF0000"/>
                </a:solidFill>
                <a:latin typeface="Calibri"/>
                <a:cs typeface="Calibri"/>
              </a:rPr>
              <a:t> </a:t>
            </a:r>
            <a:r>
              <a:rPr sz="2800" b="1" spc="-25" dirty="0">
                <a:solidFill>
                  <a:srgbClr val="FF0000"/>
                </a:solidFill>
                <a:latin typeface="Calibri"/>
                <a:cs typeface="Calibri"/>
              </a:rPr>
              <a:t>step</a:t>
            </a:r>
            <a:r>
              <a:rPr sz="2800" b="1" spc="20" dirty="0">
                <a:solidFill>
                  <a:srgbClr val="FF0000"/>
                </a:solidFill>
                <a:latin typeface="Calibri"/>
                <a:cs typeface="Calibri"/>
              </a:rPr>
              <a:t> </a:t>
            </a:r>
            <a:r>
              <a:rPr sz="2800" spc="-5" dirty="0">
                <a:latin typeface="Calibri"/>
                <a:cs typeface="Calibri"/>
              </a:rPr>
              <a:t>as</a:t>
            </a:r>
            <a:r>
              <a:rPr sz="2800" spc="15" dirty="0">
                <a:latin typeface="Calibri"/>
                <a:cs typeface="Calibri"/>
              </a:rPr>
              <a:t> </a:t>
            </a:r>
            <a:r>
              <a:rPr sz="2800" spc="-15" dirty="0">
                <a:latin typeface="Calibri"/>
                <a:cs typeface="Calibri"/>
              </a:rPr>
              <a:t>we</a:t>
            </a:r>
            <a:r>
              <a:rPr sz="2800" dirty="0">
                <a:latin typeface="Calibri"/>
                <a:cs typeface="Calibri"/>
              </a:rPr>
              <a:t> </a:t>
            </a:r>
            <a:r>
              <a:rPr sz="2800" spc="-15" dirty="0">
                <a:latin typeface="Calibri"/>
                <a:cs typeface="Calibri"/>
              </a:rPr>
              <a:t>go</a:t>
            </a:r>
            <a:r>
              <a:rPr sz="2800" spc="5" dirty="0">
                <a:latin typeface="Calibri"/>
                <a:cs typeface="Calibri"/>
              </a:rPr>
              <a:t> </a:t>
            </a:r>
            <a:r>
              <a:rPr sz="2800" spc="-15" dirty="0">
                <a:latin typeface="Calibri"/>
                <a:cs typeface="Calibri"/>
              </a:rPr>
              <a:t>around</a:t>
            </a:r>
            <a:r>
              <a:rPr sz="2800" spc="30" dirty="0">
                <a:latin typeface="Calibri"/>
                <a:cs typeface="Calibri"/>
              </a:rPr>
              <a:t> </a:t>
            </a:r>
            <a:r>
              <a:rPr sz="2800" spc="-5" dirty="0">
                <a:latin typeface="Calibri"/>
                <a:cs typeface="Calibri"/>
              </a:rPr>
              <a:t>the</a:t>
            </a:r>
            <a:r>
              <a:rPr sz="2800" spc="5" dirty="0">
                <a:latin typeface="Calibri"/>
                <a:cs typeface="Calibri"/>
              </a:rPr>
              <a:t> </a:t>
            </a:r>
            <a:r>
              <a:rPr sz="2800" spc="-10" dirty="0">
                <a:latin typeface="Calibri"/>
                <a:cs typeface="Calibri"/>
              </a:rPr>
              <a:t>loop.</a:t>
            </a:r>
            <a:endParaRPr sz="2800">
              <a:latin typeface="Calibri"/>
              <a:cs typeface="Calibri"/>
            </a:endParaRPr>
          </a:p>
        </p:txBody>
      </p:sp>
      <p:grpSp>
        <p:nvGrpSpPr>
          <p:cNvPr id="5" name="object 5"/>
          <p:cNvGrpSpPr/>
          <p:nvPr/>
        </p:nvGrpSpPr>
        <p:grpSpPr>
          <a:xfrm>
            <a:off x="4570476" y="2567939"/>
            <a:ext cx="2322830" cy="1615440"/>
            <a:chOff x="4570476" y="2567939"/>
            <a:chExt cx="2322830" cy="1615440"/>
          </a:xfrm>
        </p:grpSpPr>
        <p:pic>
          <p:nvPicPr>
            <p:cNvPr id="6" name="object 6"/>
            <p:cNvPicPr/>
            <p:nvPr/>
          </p:nvPicPr>
          <p:blipFill>
            <a:blip r:embed="rId2" cstate="print"/>
            <a:stretch>
              <a:fillRect/>
            </a:stretch>
          </p:blipFill>
          <p:spPr>
            <a:xfrm>
              <a:off x="4628388" y="2627375"/>
              <a:ext cx="2261616" cy="1417320"/>
            </a:xfrm>
            <a:prstGeom prst="rect">
              <a:avLst/>
            </a:prstGeom>
          </p:spPr>
        </p:pic>
        <p:sp>
          <p:nvSpPr>
            <p:cNvPr id="7" name="object 7"/>
            <p:cNvSpPr/>
            <p:nvPr/>
          </p:nvSpPr>
          <p:spPr>
            <a:xfrm>
              <a:off x="4628388" y="2627375"/>
              <a:ext cx="2261870" cy="1417320"/>
            </a:xfrm>
            <a:custGeom>
              <a:avLst/>
              <a:gdLst/>
              <a:ahLst/>
              <a:cxnLst/>
              <a:rect l="l" t="t" r="r" b="b"/>
              <a:pathLst>
                <a:path w="2261870" h="1417320">
                  <a:moveTo>
                    <a:pt x="0" y="1417320"/>
                  </a:moveTo>
                  <a:lnTo>
                    <a:pt x="2261616" y="1417320"/>
                  </a:lnTo>
                  <a:lnTo>
                    <a:pt x="2261616" y="0"/>
                  </a:lnTo>
                  <a:lnTo>
                    <a:pt x="0" y="0"/>
                  </a:lnTo>
                  <a:lnTo>
                    <a:pt x="0" y="1417320"/>
                  </a:lnTo>
                  <a:close/>
                </a:path>
              </a:pathLst>
            </a:custGeom>
            <a:ln w="6096">
              <a:solidFill>
                <a:srgbClr val="5B9BD4"/>
              </a:solidFill>
            </a:ln>
          </p:spPr>
          <p:txBody>
            <a:bodyPr wrap="square" lIns="0" tIns="0" rIns="0" bIns="0" rtlCol="0"/>
            <a:lstStyle/>
            <a:p>
              <a:endParaRPr/>
            </a:p>
          </p:txBody>
        </p:sp>
        <p:pic>
          <p:nvPicPr>
            <p:cNvPr id="8" name="object 8"/>
            <p:cNvPicPr/>
            <p:nvPr/>
          </p:nvPicPr>
          <p:blipFill>
            <a:blip r:embed="rId3" cstate="print"/>
            <a:stretch>
              <a:fillRect/>
            </a:stretch>
          </p:blipFill>
          <p:spPr>
            <a:xfrm>
              <a:off x="4570476" y="2567939"/>
              <a:ext cx="359663" cy="513588"/>
            </a:xfrm>
            <a:prstGeom prst="rect">
              <a:avLst/>
            </a:prstGeom>
          </p:spPr>
        </p:pic>
        <p:pic>
          <p:nvPicPr>
            <p:cNvPr id="9" name="object 9"/>
            <p:cNvPicPr/>
            <p:nvPr/>
          </p:nvPicPr>
          <p:blipFill>
            <a:blip r:embed="rId4" cstate="print"/>
            <a:stretch>
              <a:fillRect/>
            </a:stretch>
          </p:blipFill>
          <p:spPr>
            <a:xfrm>
              <a:off x="4622292" y="2567939"/>
              <a:ext cx="757427" cy="513588"/>
            </a:xfrm>
            <a:prstGeom prst="rect">
              <a:avLst/>
            </a:prstGeom>
          </p:spPr>
        </p:pic>
        <p:pic>
          <p:nvPicPr>
            <p:cNvPr id="10" name="object 10"/>
            <p:cNvPicPr/>
            <p:nvPr/>
          </p:nvPicPr>
          <p:blipFill>
            <a:blip r:embed="rId5" cstate="print"/>
            <a:stretch>
              <a:fillRect/>
            </a:stretch>
          </p:blipFill>
          <p:spPr>
            <a:xfrm>
              <a:off x="4570476" y="2842259"/>
              <a:ext cx="949451" cy="513588"/>
            </a:xfrm>
            <a:prstGeom prst="rect">
              <a:avLst/>
            </a:prstGeom>
          </p:spPr>
        </p:pic>
        <p:pic>
          <p:nvPicPr>
            <p:cNvPr id="11" name="object 11"/>
            <p:cNvPicPr/>
            <p:nvPr/>
          </p:nvPicPr>
          <p:blipFill>
            <a:blip r:embed="rId3" cstate="print"/>
            <a:stretch>
              <a:fillRect/>
            </a:stretch>
          </p:blipFill>
          <p:spPr>
            <a:xfrm>
              <a:off x="5212080" y="2842259"/>
              <a:ext cx="359663" cy="513588"/>
            </a:xfrm>
            <a:prstGeom prst="rect">
              <a:avLst/>
            </a:prstGeom>
          </p:spPr>
        </p:pic>
        <p:pic>
          <p:nvPicPr>
            <p:cNvPr id="12" name="object 12"/>
            <p:cNvPicPr/>
            <p:nvPr/>
          </p:nvPicPr>
          <p:blipFill>
            <a:blip r:embed="rId6" cstate="print"/>
            <a:stretch>
              <a:fillRect/>
            </a:stretch>
          </p:blipFill>
          <p:spPr>
            <a:xfrm>
              <a:off x="4570476" y="3116579"/>
              <a:ext cx="1161288" cy="513588"/>
            </a:xfrm>
            <a:prstGeom prst="rect">
              <a:avLst/>
            </a:prstGeom>
          </p:spPr>
        </p:pic>
        <p:pic>
          <p:nvPicPr>
            <p:cNvPr id="13" name="object 13"/>
            <p:cNvPicPr/>
            <p:nvPr/>
          </p:nvPicPr>
          <p:blipFill>
            <a:blip r:embed="rId7" cstate="print"/>
            <a:stretch>
              <a:fillRect/>
            </a:stretch>
          </p:blipFill>
          <p:spPr>
            <a:xfrm>
              <a:off x="4570476" y="3390900"/>
              <a:ext cx="1054608" cy="513588"/>
            </a:xfrm>
            <a:prstGeom prst="rect">
              <a:avLst/>
            </a:prstGeom>
          </p:spPr>
        </p:pic>
        <p:pic>
          <p:nvPicPr>
            <p:cNvPr id="14" name="object 14"/>
            <p:cNvPicPr/>
            <p:nvPr/>
          </p:nvPicPr>
          <p:blipFill>
            <a:blip r:embed="rId8" cstate="print"/>
            <a:stretch>
              <a:fillRect/>
            </a:stretch>
          </p:blipFill>
          <p:spPr>
            <a:xfrm>
              <a:off x="5317236" y="3390900"/>
              <a:ext cx="729996" cy="513588"/>
            </a:xfrm>
            <a:prstGeom prst="rect">
              <a:avLst/>
            </a:prstGeom>
          </p:spPr>
        </p:pic>
        <p:pic>
          <p:nvPicPr>
            <p:cNvPr id="15" name="object 15"/>
            <p:cNvPicPr/>
            <p:nvPr/>
          </p:nvPicPr>
          <p:blipFill>
            <a:blip r:embed="rId9" cstate="print"/>
            <a:stretch>
              <a:fillRect/>
            </a:stretch>
          </p:blipFill>
          <p:spPr>
            <a:xfrm>
              <a:off x="5791200" y="3390900"/>
              <a:ext cx="548639" cy="513588"/>
            </a:xfrm>
            <a:prstGeom prst="rect">
              <a:avLst/>
            </a:prstGeom>
          </p:spPr>
        </p:pic>
        <p:pic>
          <p:nvPicPr>
            <p:cNvPr id="16" name="object 16"/>
            <p:cNvPicPr/>
            <p:nvPr/>
          </p:nvPicPr>
          <p:blipFill>
            <a:blip r:embed="rId10" cstate="print"/>
            <a:stretch>
              <a:fillRect/>
            </a:stretch>
          </p:blipFill>
          <p:spPr>
            <a:xfrm>
              <a:off x="5204460" y="3669791"/>
              <a:ext cx="1127760" cy="513588"/>
            </a:xfrm>
            <a:prstGeom prst="rect">
              <a:avLst/>
            </a:prstGeom>
          </p:spPr>
        </p:pic>
      </p:grpSp>
      <p:sp>
        <p:nvSpPr>
          <p:cNvPr id="17" name="object 17"/>
          <p:cNvSpPr txBox="1"/>
          <p:nvPr/>
        </p:nvSpPr>
        <p:spPr>
          <a:xfrm>
            <a:off x="4707128" y="2622550"/>
            <a:ext cx="1488440" cy="1397635"/>
          </a:xfrm>
          <a:prstGeom prst="rect">
            <a:avLst/>
          </a:prstGeom>
        </p:spPr>
        <p:txBody>
          <a:bodyPr vert="horz" wrap="square" lIns="0" tIns="12700" rIns="0" bIns="0" rtlCol="0">
            <a:spAutoFit/>
          </a:bodyPr>
          <a:lstStyle/>
          <a:p>
            <a:pPr marL="12700" marR="773430">
              <a:lnSpc>
                <a:spcPct val="100000"/>
              </a:lnSpc>
              <a:spcBef>
                <a:spcPts val="100"/>
              </a:spcBef>
            </a:pPr>
            <a:r>
              <a:rPr sz="1800" spc="-5" dirty="0">
                <a:latin typeface="Calibri"/>
                <a:cs typeface="Calibri"/>
              </a:rPr>
              <a:t>i=</a:t>
            </a:r>
            <a:r>
              <a:rPr sz="1800" spc="50" dirty="0">
                <a:latin typeface="Calibri"/>
                <a:cs typeface="Calibri"/>
              </a:rPr>
              <a:t> </a:t>
            </a:r>
            <a:r>
              <a:rPr sz="1800" spc="-5" dirty="0">
                <a:latin typeface="Calibri"/>
                <a:cs typeface="Calibri"/>
              </a:rPr>
              <a:t>i+1 </a:t>
            </a:r>
            <a:r>
              <a:rPr sz="1800" dirty="0">
                <a:latin typeface="Calibri"/>
                <a:cs typeface="Calibri"/>
              </a:rPr>
              <a:t> t2</a:t>
            </a:r>
            <a:r>
              <a:rPr sz="1800" spc="-50" dirty="0">
                <a:latin typeface="Calibri"/>
                <a:cs typeface="Calibri"/>
              </a:rPr>
              <a:t> </a:t>
            </a:r>
            <a:r>
              <a:rPr sz="1800" dirty="0">
                <a:latin typeface="Calibri"/>
                <a:cs typeface="Calibri"/>
              </a:rPr>
              <a:t>=</a:t>
            </a:r>
            <a:r>
              <a:rPr sz="1800" spc="-40" dirty="0">
                <a:latin typeface="Calibri"/>
                <a:cs typeface="Calibri"/>
              </a:rPr>
              <a:t> </a:t>
            </a:r>
            <a:r>
              <a:rPr sz="1800" dirty="0">
                <a:latin typeface="Calibri"/>
                <a:cs typeface="Calibri"/>
              </a:rPr>
              <a:t>4*i</a:t>
            </a:r>
            <a:endParaRPr sz="1800">
              <a:latin typeface="Calibri"/>
              <a:cs typeface="Calibri"/>
            </a:endParaRPr>
          </a:p>
          <a:p>
            <a:pPr marL="12700">
              <a:lnSpc>
                <a:spcPct val="100000"/>
              </a:lnSpc>
            </a:pPr>
            <a:r>
              <a:rPr sz="1800" dirty="0">
                <a:latin typeface="Calibri"/>
                <a:cs typeface="Calibri"/>
              </a:rPr>
              <a:t>t3</a:t>
            </a:r>
            <a:r>
              <a:rPr sz="1800" spc="-30" dirty="0">
                <a:latin typeface="Calibri"/>
                <a:cs typeface="Calibri"/>
              </a:rPr>
              <a:t> </a:t>
            </a:r>
            <a:r>
              <a:rPr sz="1800" dirty="0">
                <a:latin typeface="Calibri"/>
                <a:cs typeface="Calibri"/>
              </a:rPr>
              <a:t>=</a:t>
            </a:r>
            <a:r>
              <a:rPr sz="1800" spc="-10" dirty="0">
                <a:latin typeface="Calibri"/>
                <a:cs typeface="Calibri"/>
              </a:rPr>
              <a:t> </a:t>
            </a:r>
            <a:r>
              <a:rPr sz="1800" spc="-5" dirty="0">
                <a:latin typeface="Calibri"/>
                <a:cs typeface="Calibri"/>
              </a:rPr>
              <a:t>a[t2]</a:t>
            </a:r>
            <a:endParaRPr sz="1800">
              <a:latin typeface="Calibri"/>
              <a:cs typeface="Calibri"/>
            </a:endParaRPr>
          </a:p>
          <a:p>
            <a:pPr marL="12700">
              <a:lnSpc>
                <a:spcPct val="100000"/>
              </a:lnSpc>
            </a:pPr>
            <a:r>
              <a:rPr sz="1800" dirty="0">
                <a:latin typeface="Calibri"/>
                <a:cs typeface="Calibri"/>
              </a:rPr>
              <a:t>If</a:t>
            </a:r>
            <a:r>
              <a:rPr sz="1800" spc="-15" dirty="0">
                <a:latin typeface="Calibri"/>
                <a:cs typeface="Calibri"/>
              </a:rPr>
              <a:t> </a:t>
            </a:r>
            <a:r>
              <a:rPr sz="1800" dirty="0">
                <a:latin typeface="Calibri"/>
                <a:cs typeface="Calibri"/>
              </a:rPr>
              <a:t>t3</a:t>
            </a:r>
            <a:r>
              <a:rPr sz="1800" spc="-20" dirty="0">
                <a:latin typeface="Calibri"/>
                <a:cs typeface="Calibri"/>
              </a:rPr>
              <a:t> </a:t>
            </a:r>
            <a:r>
              <a:rPr sz="1800" dirty="0">
                <a:latin typeface="Calibri"/>
                <a:cs typeface="Calibri"/>
              </a:rPr>
              <a:t>&lt;</a:t>
            </a:r>
            <a:r>
              <a:rPr sz="1800" spc="-25" dirty="0">
                <a:latin typeface="Calibri"/>
                <a:cs typeface="Calibri"/>
              </a:rPr>
              <a:t> </a:t>
            </a:r>
            <a:r>
              <a:rPr sz="1800" dirty="0">
                <a:latin typeface="Calibri"/>
                <a:cs typeface="Calibri"/>
              </a:rPr>
              <a:t>v</a:t>
            </a:r>
            <a:r>
              <a:rPr sz="1800" spc="-5" dirty="0">
                <a:latin typeface="Calibri"/>
                <a:cs typeface="Calibri"/>
              </a:rPr>
              <a:t> </a:t>
            </a:r>
            <a:r>
              <a:rPr sz="1800" spc="-10" dirty="0">
                <a:latin typeface="Calibri"/>
                <a:cs typeface="Calibri"/>
              </a:rPr>
              <a:t>goto</a:t>
            </a:r>
            <a:r>
              <a:rPr sz="1800" spc="-15" dirty="0">
                <a:latin typeface="Calibri"/>
                <a:cs typeface="Calibri"/>
              </a:rPr>
              <a:t> </a:t>
            </a:r>
            <a:r>
              <a:rPr sz="1800" spc="5" dirty="0">
                <a:latin typeface="Calibri"/>
                <a:cs typeface="Calibri"/>
              </a:rPr>
              <a:t>B2</a:t>
            </a:r>
            <a:endParaRPr sz="1800">
              <a:latin typeface="Calibri"/>
              <a:cs typeface="Calibri"/>
            </a:endParaRPr>
          </a:p>
          <a:p>
            <a:pPr marL="641985">
              <a:lnSpc>
                <a:spcPct val="100000"/>
              </a:lnSpc>
            </a:pPr>
            <a:r>
              <a:rPr sz="1800" b="1" i="1" dirty="0">
                <a:solidFill>
                  <a:srgbClr val="FF0000"/>
                </a:solidFill>
                <a:latin typeface="Calibri"/>
                <a:cs typeface="Calibri"/>
              </a:rPr>
              <a:t>(Block</a:t>
            </a:r>
            <a:r>
              <a:rPr sz="1800" b="1" i="1" spc="-100" dirty="0">
                <a:solidFill>
                  <a:srgbClr val="FF0000"/>
                </a:solidFill>
                <a:latin typeface="Calibri"/>
                <a:cs typeface="Calibri"/>
              </a:rPr>
              <a:t> </a:t>
            </a:r>
            <a:r>
              <a:rPr sz="1800" b="1" i="1" dirty="0">
                <a:solidFill>
                  <a:srgbClr val="FF0000"/>
                </a:solidFill>
                <a:latin typeface="Calibri"/>
                <a:cs typeface="Calibri"/>
              </a:rPr>
              <a:t>2)</a:t>
            </a:r>
            <a:endParaRPr sz="1800">
              <a:latin typeface="Calibri"/>
              <a:cs typeface="Calibri"/>
            </a:endParaRPr>
          </a:p>
        </p:txBody>
      </p:sp>
      <p:sp>
        <p:nvSpPr>
          <p:cNvPr id="18" name="object 18"/>
          <p:cNvSpPr txBox="1">
            <a:spLocks noGrp="1"/>
          </p:cNvSpPr>
          <p:nvPr>
            <p:ph type="ftr" sz="quarter" idx="5"/>
          </p:nvPr>
        </p:nvSpPr>
        <p:spPr>
          <a:xfrm>
            <a:off x="5433821" y="6464985"/>
            <a:ext cx="1323340"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US" spc="-5"/>
              <a:t>Prepared</a:t>
            </a:r>
            <a:r>
              <a:rPr lang="en-US" spc="-55"/>
              <a:t> </a:t>
            </a:r>
            <a:r>
              <a:rPr lang="en-US"/>
              <a:t>by</a:t>
            </a:r>
            <a:r>
              <a:rPr lang="en-US" spc="-40"/>
              <a:t> </a:t>
            </a:r>
            <a:r>
              <a:rPr lang="en-US"/>
              <a:t>R</a:t>
            </a:r>
            <a:r>
              <a:rPr lang="en-US" spc="-5"/>
              <a:t> </a:t>
            </a:r>
            <a:r>
              <a:rPr lang="en-US"/>
              <a:t>I</a:t>
            </a:r>
            <a:r>
              <a:rPr lang="en-US" spc="-25"/>
              <a:t> </a:t>
            </a:r>
            <a:r>
              <a:rPr lang="en-US"/>
              <a:t>Minu</a:t>
            </a:r>
            <a:endParaRPr dirty="0"/>
          </a:p>
        </p:txBody>
      </p:sp>
      <p:sp>
        <p:nvSpPr>
          <p:cNvPr id="19" name="object 19"/>
          <p:cNvSpPr txBox="1">
            <a:spLocks noGrp="1"/>
          </p:cNvSpPr>
          <p:nvPr>
            <p:ph type="sldNum" sz="quarter" idx="7"/>
          </p:nvPr>
        </p:nvSpPr>
        <p:spPr>
          <a:xfrm>
            <a:off x="11007597" y="6393341"/>
            <a:ext cx="292734" cy="27432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8425">
              <a:lnSpc>
                <a:spcPts val="1240"/>
              </a:lnSpc>
            </a:pPr>
            <a:fld id="{81D60167-4931-47E6-BA6A-407CBD079E47}" type="slidenum">
              <a:rPr lang="en-IN" smtClean="0"/>
              <a:pPr marL="98425">
                <a:lnSpc>
                  <a:spcPts val="1240"/>
                </a:lnSpc>
              </a:pPr>
              <a:t>29</a:t>
            </a:fld>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4B1AE-9248-4EE9-B5CF-D4949AB6C7C6}"/>
              </a:ext>
            </a:extLst>
          </p:cNvPr>
          <p:cNvSpPr>
            <a:spLocks noGrp="1"/>
          </p:cNvSpPr>
          <p:nvPr>
            <p:ph type="title"/>
          </p:nvPr>
        </p:nvSpPr>
        <p:spPr/>
        <p:txBody>
          <a:bodyPr/>
          <a:lstStyle/>
          <a:p>
            <a:r>
              <a:rPr lang="en-IN" dirty="0"/>
              <a:t>Basic Blocks and Flow Graphs</a:t>
            </a:r>
          </a:p>
        </p:txBody>
      </p:sp>
      <p:sp>
        <p:nvSpPr>
          <p:cNvPr id="3" name="Text Placeholder 2">
            <a:extLst>
              <a:ext uri="{FF2B5EF4-FFF2-40B4-BE49-F238E27FC236}">
                <a16:creationId xmlns:a16="http://schemas.microsoft.com/office/drawing/2014/main" id="{09787137-F94F-4B88-AAEC-7E54BF851A43}"/>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6997208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676"/>
            <a:ext cx="10076180" cy="697230"/>
          </a:xfrm>
          <a:prstGeom prst="rect">
            <a:avLst/>
          </a:prstGeom>
        </p:spPr>
        <p:txBody>
          <a:bodyPr vert="horz" wrap="square" lIns="0" tIns="13335" rIns="0" bIns="0" rtlCol="0">
            <a:spAutoFit/>
          </a:bodyPr>
          <a:lstStyle/>
          <a:p>
            <a:pPr marL="12700">
              <a:lnSpc>
                <a:spcPct val="100000"/>
              </a:lnSpc>
              <a:spcBef>
                <a:spcPts val="105"/>
              </a:spcBef>
            </a:pPr>
            <a:r>
              <a:rPr sz="4400" spc="-35" dirty="0"/>
              <a:t>Induction</a:t>
            </a:r>
            <a:r>
              <a:rPr sz="4400" spc="-114" dirty="0"/>
              <a:t> </a:t>
            </a:r>
            <a:r>
              <a:rPr sz="4400" spc="-55" dirty="0"/>
              <a:t>Variables</a:t>
            </a:r>
            <a:r>
              <a:rPr sz="4400" spc="-95" dirty="0"/>
              <a:t> </a:t>
            </a:r>
            <a:r>
              <a:rPr sz="4400" spc="-20" dirty="0"/>
              <a:t>and</a:t>
            </a:r>
            <a:r>
              <a:rPr sz="4400" spc="-95" dirty="0"/>
              <a:t> </a:t>
            </a:r>
            <a:r>
              <a:rPr sz="4400" spc="-40" dirty="0"/>
              <a:t>Reduction</a:t>
            </a:r>
            <a:r>
              <a:rPr sz="4400" spc="-114" dirty="0"/>
              <a:t> </a:t>
            </a:r>
            <a:r>
              <a:rPr sz="4400" spc="-10" dirty="0"/>
              <a:t>in</a:t>
            </a:r>
            <a:r>
              <a:rPr sz="4400" spc="-95" dirty="0"/>
              <a:t> </a:t>
            </a:r>
            <a:r>
              <a:rPr sz="4400" spc="-45" dirty="0"/>
              <a:t>Strength</a:t>
            </a:r>
            <a:endParaRPr sz="4400"/>
          </a:p>
        </p:txBody>
      </p:sp>
      <p:grpSp>
        <p:nvGrpSpPr>
          <p:cNvPr id="3" name="object 3"/>
          <p:cNvGrpSpPr/>
          <p:nvPr/>
        </p:nvGrpSpPr>
        <p:grpSpPr>
          <a:xfrm>
            <a:off x="780287" y="1412747"/>
            <a:ext cx="2324100" cy="1615440"/>
            <a:chOff x="780287" y="1412747"/>
            <a:chExt cx="2324100" cy="1615440"/>
          </a:xfrm>
        </p:grpSpPr>
        <p:pic>
          <p:nvPicPr>
            <p:cNvPr id="4" name="object 4"/>
            <p:cNvPicPr/>
            <p:nvPr/>
          </p:nvPicPr>
          <p:blipFill>
            <a:blip r:embed="rId2" cstate="print"/>
            <a:stretch>
              <a:fillRect/>
            </a:stretch>
          </p:blipFill>
          <p:spPr>
            <a:xfrm>
              <a:off x="838199" y="1470659"/>
              <a:ext cx="2263140" cy="1417320"/>
            </a:xfrm>
            <a:prstGeom prst="rect">
              <a:avLst/>
            </a:prstGeom>
          </p:spPr>
        </p:pic>
        <p:sp>
          <p:nvSpPr>
            <p:cNvPr id="5" name="object 5"/>
            <p:cNvSpPr/>
            <p:nvPr/>
          </p:nvSpPr>
          <p:spPr>
            <a:xfrm>
              <a:off x="838199" y="1470659"/>
              <a:ext cx="2263140" cy="1417320"/>
            </a:xfrm>
            <a:custGeom>
              <a:avLst/>
              <a:gdLst/>
              <a:ahLst/>
              <a:cxnLst/>
              <a:rect l="l" t="t" r="r" b="b"/>
              <a:pathLst>
                <a:path w="2263140" h="1417320">
                  <a:moveTo>
                    <a:pt x="0" y="1417320"/>
                  </a:moveTo>
                  <a:lnTo>
                    <a:pt x="2263140" y="1417320"/>
                  </a:lnTo>
                  <a:lnTo>
                    <a:pt x="2263140" y="0"/>
                  </a:lnTo>
                  <a:lnTo>
                    <a:pt x="0" y="0"/>
                  </a:lnTo>
                  <a:lnTo>
                    <a:pt x="0" y="1417320"/>
                  </a:lnTo>
                  <a:close/>
                </a:path>
              </a:pathLst>
            </a:custGeom>
            <a:ln w="6096">
              <a:solidFill>
                <a:srgbClr val="5B9BD4"/>
              </a:solidFill>
            </a:ln>
          </p:spPr>
          <p:txBody>
            <a:bodyPr wrap="square" lIns="0" tIns="0" rIns="0" bIns="0" rtlCol="0"/>
            <a:lstStyle/>
            <a:p>
              <a:endParaRPr/>
            </a:p>
          </p:txBody>
        </p:sp>
        <p:pic>
          <p:nvPicPr>
            <p:cNvPr id="6" name="object 6"/>
            <p:cNvPicPr/>
            <p:nvPr/>
          </p:nvPicPr>
          <p:blipFill>
            <a:blip r:embed="rId3" cstate="print"/>
            <a:stretch>
              <a:fillRect/>
            </a:stretch>
          </p:blipFill>
          <p:spPr>
            <a:xfrm>
              <a:off x="780287" y="1412747"/>
              <a:ext cx="635507" cy="513588"/>
            </a:xfrm>
            <a:prstGeom prst="rect">
              <a:avLst/>
            </a:prstGeom>
          </p:spPr>
        </p:pic>
        <p:pic>
          <p:nvPicPr>
            <p:cNvPr id="7" name="object 7"/>
            <p:cNvPicPr/>
            <p:nvPr/>
          </p:nvPicPr>
          <p:blipFill>
            <a:blip r:embed="rId4" cstate="print"/>
            <a:stretch>
              <a:fillRect/>
            </a:stretch>
          </p:blipFill>
          <p:spPr>
            <a:xfrm>
              <a:off x="1107947" y="1412747"/>
              <a:ext cx="377952" cy="513588"/>
            </a:xfrm>
            <a:prstGeom prst="rect">
              <a:avLst/>
            </a:prstGeom>
          </p:spPr>
        </p:pic>
        <p:pic>
          <p:nvPicPr>
            <p:cNvPr id="8" name="object 8"/>
            <p:cNvPicPr/>
            <p:nvPr/>
          </p:nvPicPr>
          <p:blipFill>
            <a:blip r:embed="rId5" cstate="print"/>
            <a:stretch>
              <a:fillRect/>
            </a:stretch>
          </p:blipFill>
          <p:spPr>
            <a:xfrm>
              <a:off x="1178051" y="1412747"/>
              <a:ext cx="423672" cy="513588"/>
            </a:xfrm>
            <a:prstGeom prst="rect">
              <a:avLst/>
            </a:prstGeom>
          </p:spPr>
        </p:pic>
        <p:pic>
          <p:nvPicPr>
            <p:cNvPr id="9" name="object 9"/>
            <p:cNvPicPr/>
            <p:nvPr/>
          </p:nvPicPr>
          <p:blipFill>
            <a:blip r:embed="rId6" cstate="print"/>
            <a:stretch>
              <a:fillRect/>
            </a:stretch>
          </p:blipFill>
          <p:spPr>
            <a:xfrm>
              <a:off x="780287" y="1687067"/>
              <a:ext cx="1004315" cy="513588"/>
            </a:xfrm>
            <a:prstGeom prst="rect">
              <a:avLst/>
            </a:prstGeom>
          </p:spPr>
        </p:pic>
        <p:pic>
          <p:nvPicPr>
            <p:cNvPr id="10" name="object 10"/>
            <p:cNvPicPr/>
            <p:nvPr/>
          </p:nvPicPr>
          <p:blipFill>
            <a:blip r:embed="rId7" cstate="print"/>
            <a:stretch>
              <a:fillRect/>
            </a:stretch>
          </p:blipFill>
          <p:spPr>
            <a:xfrm>
              <a:off x="780287" y="1961387"/>
              <a:ext cx="1161288" cy="513588"/>
            </a:xfrm>
            <a:prstGeom prst="rect">
              <a:avLst/>
            </a:prstGeom>
          </p:spPr>
        </p:pic>
        <p:pic>
          <p:nvPicPr>
            <p:cNvPr id="11" name="object 11"/>
            <p:cNvPicPr/>
            <p:nvPr/>
          </p:nvPicPr>
          <p:blipFill>
            <a:blip r:embed="rId8" cstate="print"/>
            <a:stretch>
              <a:fillRect/>
            </a:stretch>
          </p:blipFill>
          <p:spPr>
            <a:xfrm>
              <a:off x="780287" y="2235708"/>
              <a:ext cx="944880" cy="513588"/>
            </a:xfrm>
            <a:prstGeom prst="rect">
              <a:avLst/>
            </a:prstGeom>
          </p:spPr>
        </p:pic>
        <p:pic>
          <p:nvPicPr>
            <p:cNvPr id="12" name="object 12"/>
            <p:cNvPicPr/>
            <p:nvPr/>
          </p:nvPicPr>
          <p:blipFill>
            <a:blip r:embed="rId9" cstate="print"/>
            <a:stretch>
              <a:fillRect/>
            </a:stretch>
          </p:blipFill>
          <p:spPr>
            <a:xfrm>
              <a:off x="1417319" y="2235708"/>
              <a:ext cx="729995" cy="513588"/>
            </a:xfrm>
            <a:prstGeom prst="rect">
              <a:avLst/>
            </a:prstGeom>
          </p:spPr>
        </p:pic>
        <p:pic>
          <p:nvPicPr>
            <p:cNvPr id="13" name="object 13"/>
            <p:cNvPicPr/>
            <p:nvPr/>
          </p:nvPicPr>
          <p:blipFill>
            <a:blip r:embed="rId10" cstate="print"/>
            <a:stretch>
              <a:fillRect/>
            </a:stretch>
          </p:blipFill>
          <p:spPr>
            <a:xfrm>
              <a:off x="1891284" y="2235708"/>
              <a:ext cx="548640" cy="513588"/>
            </a:xfrm>
            <a:prstGeom prst="rect">
              <a:avLst/>
            </a:prstGeom>
          </p:spPr>
        </p:pic>
        <p:pic>
          <p:nvPicPr>
            <p:cNvPr id="14" name="object 14"/>
            <p:cNvPicPr/>
            <p:nvPr/>
          </p:nvPicPr>
          <p:blipFill>
            <a:blip r:embed="rId11" cstate="print"/>
            <a:stretch>
              <a:fillRect/>
            </a:stretch>
          </p:blipFill>
          <p:spPr>
            <a:xfrm>
              <a:off x="1415795" y="2514600"/>
              <a:ext cx="940308" cy="513588"/>
            </a:xfrm>
            <a:prstGeom prst="rect">
              <a:avLst/>
            </a:prstGeom>
          </p:spPr>
        </p:pic>
        <p:pic>
          <p:nvPicPr>
            <p:cNvPr id="15" name="object 15"/>
            <p:cNvPicPr/>
            <p:nvPr/>
          </p:nvPicPr>
          <p:blipFill>
            <a:blip r:embed="rId12" cstate="print"/>
            <a:stretch>
              <a:fillRect/>
            </a:stretch>
          </p:blipFill>
          <p:spPr>
            <a:xfrm>
              <a:off x="2048255" y="2514600"/>
              <a:ext cx="423671" cy="513588"/>
            </a:xfrm>
            <a:prstGeom prst="rect">
              <a:avLst/>
            </a:prstGeom>
          </p:spPr>
        </p:pic>
        <p:pic>
          <p:nvPicPr>
            <p:cNvPr id="16" name="object 16"/>
            <p:cNvPicPr/>
            <p:nvPr/>
          </p:nvPicPr>
          <p:blipFill>
            <a:blip r:embed="rId13" cstate="print"/>
            <a:stretch>
              <a:fillRect/>
            </a:stretch>
          </p:blipFill>
          <p:spPr>
            <a:xfrm>
              <a:off x="2164079" y="2514600"/>
              <a:ext cx="379475" cy="513588"/>
            </a:xfrm>
            <a:prstGeom prst="rect">
              <a:avLst/>
            </a:prstGeom>
          </p:spPr>
        </p:pic>
      </p:grpSp>
      <p:grpSp>
        <p:nvGrpSpPr>
          <p:cNvPr id="17" name="object 17"/>
          <p:cNvGrpSpPr/>
          <p:nvPr/>
        </p:nvGrpSpPr>
        <p:grpSpPr>
          <a:xfrm>
            <a:off x="353440" y="3149980"/>
            <a:ext cx="6607175" cy="3711575"/>
            <a:chOff x="353440" y="3149980"/>
            <a:chExt cx="6607175" cy="3711575"/>
          </a:xfrm>
        </p:grpSpPr>
        <p:pic>
          <p:nvPicPr>
            <p:cNvPr id="18" name="object 18"/>
            <p:cNvPicPr/>
            <p:nvPr/>
          </p:nvPicPr>
          <p:blipFill>
            <a:blip r:embed="rId14" cstate="print"/>
            <a:stretch>
              <a:fillRect/>
            </a:stretch>
          </p:blipFill>
          <p:spPr>
            <a:xfrm>
              <a:off x="356615" y="3153155"/>
              <a:ext cx="6600443" cy="3704843"/>
            </a:xfrm>
            <a:prstGeom prst="rect">
              <a:avLst/>
            </a:prstGeom>
          </p:spPr>
        </p:pic>
        <p:sp>
          <p:nvSpPr>
            <p:cNvPr id="19" name="object 19"/>
            <p:cNvSpPr/>
            <p:nvPr/>
          </p:nvSpPr>
          <p:spPr>
            <a:xfrm>
              <a:off x="356615" y="3153155"/>
              <a:ext cx="6600825" cy="3705225"/>
            </a:xfrm>
            <a:custGeom>
              <a:avLst/>
              <a:gdLst/>
              <a:ahLst/>
              <a:cxnLst/>
              <a:rect l="l" t="t" r="r" b="b"/>
              <a:pathLst>
                <a:path w="6600825" h="3705225">
                  <a:moveTo>
                    <a:pt x="0" y="617474"/>
                  </a:moveTo>
                  <a:lnTo>
                    <a:pt x="1857" y="569222"/>
                  </a:lnTo>
                  <a:lnTo>
                    <a:pt x="7339" y="521985"/>
                  </a:lnTo>
                  <a:lnTo>
                    <a:pt x="16308" y="475901"/>
                  </a:lnTo>
                  <a:lnTo>
                    <a:pt x="28625" y="431106"/>
                  </a:lnTo>
                  <a:lnTo>
                    <a:pt x="44156" y="387739"/>
                  </a:lnTo>
                  <a:lnTo>
                    <a:pt x="62761" y="345936"/>
                  </a:lnTo>
                  <a:lnTo>
                    <a:pt x="84304" y="305834"/>
                  </a:lnTo>
                  <a:lnTo>
                    <a:pt x="108647" y="267572"/>
                  </a:lnTo>
                  <a:lnTo>
                    <a:pt x="135653" y="231286"/>
                  </a:lnTo>
                  <a:lnTo>
                    <a:pt x="165185" y="197114"/>
                  </a:lnTo>
                  <a:lnTo>
                    <a:pt x="197106" y="165193"/>
                  </a:lnTo>
                  <a:lnTo>
                    <a:pt x="231278" y="135660"/>
                  </a:lnTo>
                  <a:lnTo>
                    <a:pt x="267564" y="108653"/>
                  </a:lnTo>
                  <a:lnTo>
                    <a:pt x="305827" y="84309"/>
                  </a:lnTo>
                  <a:lnTo>
                    <a:pt x="345929" y="62765"/>
                  </a:lnTo>
                  <a:lnTo>
                    <a:pt x="387734" y="44159"/>
                  </a:lnTo>
                  <a:lnTo>
                    <a:pt x="431103" y="28628"/>
                  </a:lnTo>
                  <a:lnTo>
                    <a:pt x="475901" y="16309"/>
                  </a:lnTo>
                  <a:lnTo>
                    <a:pt x="521988" y="7340"/>
                  </a:lnTo>
                  <a:lnTo>
                    <a:pt x="569229" y="1857"/>
                  </a:lnTo>
                  <a:lnTo>
                    <a:pt x="617486" y="0"/>
                  </a:lnTo>
                  <a:lnTo>
                    <a:pt x="1100074" y="0"/>
                  </a:lnTo>
                  <a:lnTo>
                    <a:pt x="2750185" y="0"/>
                  </a:lnTo>
                  <a:lnTo>
                    <a:pt x="5982970" y="0"/>
                  </a:lnTo>
                  <a:lnTo>
                    <a:pt x="6031221" y="1857"/>
                  </a:lnTo>
                  <a:lnTo>
                    <a:pt x="6078458" y="7340"/>
                  </a:lnTo>
                  <a:lnTo>
                    <a:pt x="6124542" y="16309"/>
                  </a:lnTo>
                  <a:lnTo>
                    <a:pt x="6169337" y="28628"/>
                  </a:lnTo>
                  <a:lnTo>
                    <a:pt x="6212704" y="44159"/>
                  </a:lnTo>
                  <a:lnTo>
                    <a:pt x="6254507" y="62765"/>
                  </a:lnTo>
                  <a:lnTo>
                    <a:pt x="6294609" y="84309"/>
                  </a:lnTo>
                  <a:lnTo>
                    <a:pt x="6332871" y="108653"/>
                  </a:lnTo>
                  <a:lnTo>
                    <a:pt x="6369157" y="135660"/>
                  </a:lnTo>
                  <a:lnTo>
                    <a:pt x="6403329" y="165193"/>
                  </a:lnTo>
                  <a:lnTo>
                    <a:pt x="6435250" y="197114"/>
                  </a:lnTo>
                  <a:lnTo>
                    <a:pt x="6464783" y="231286"/>
                  </a:lnTo>
                  <a:lnTo>
                    <a:pt x="6491790" y="267572"/>
                  </a:lnTo>
                  <a:lnTo>
                    <a:pt x="6516134" y="305834"/>
                  </a:lnTo>
                  <a:lnTo>
                    <a:pt x="6537678" y="345936"/>
                  </a:lnTo>
                  <a:lnTo>
                    <a:pt x="6556284" y="387739"/>
                  </a:lnTo>
                  <a:lnTo>
                    <a:pt x="6571815" y="431106"/>
                  </a:lnTo>
                  <a:lnTo>
                    <a:pt x="6584134" y="475901"/>
                  </a:lnTo>
                  <a:lnTo>
                    <a:pt x="6593103" y="521985"/>
                  </a:lnTo>
                  <a:lnTo>
                    <a:pt x="6598586" y="569222"/>
                  </a:lnTo>
                  <a:lnTo>
                    <a:pt x="6600443" y="617474"/>
                  </a:lnTo>
                  <a:lnTo>
                    <a:pt x="6600443" y="2161159"/>
                  </a:lnTo>
                  <a:lnTo>
                    <a:pt x="6600443" y="3087370"/>
                  </a:lnTo>
                  <a:lnTo>
                    <a:pt x="6598586" y="3135614"/>
                  </a:lnTo>
                  <a:lnTo>
                    <a:pt x="6593103" y="3182855"/>
                  </a:lnTo>
                  <a:lnTo>
                    <a:pt x="6584134" y="3228942"/>
                  </a:lnTo>
                  <a:lnTo>
                    <a:pt x="6571815" y="3273740"/>
                  </a:lnTo>
                  <a:lnTo>
                    <a:pt x="6556284" y="3317109"/>
                  </a:lnTo>
                  <a:lnTo>
                    <a:pt x="6537678" y="3358914"/>
                  </a:lnTo>
                  <a:lnTo>
                    <a:pt x="6516134" y="3399016"/>
                  </a:lnTo>
                  <a:lnTo>
                    <a:pt x="6491790" y="3437279"/>
                  </a:lnTo>
                  <a:lnTo>
                    <a:pt x="6464783" y="3473565"/>
                  </a:lnTo>
                  <a:lnTo>
                    <a:pt x="6435250" y="3507737"/>
                  </a:lnTo>
                  <a:lnTo>
                    <a:pt x="6403329" y="3539658"/>
                  </a:lnTo>
                  <a:lnTo>
                    <a:pt x="6369157" y="3569190"/>
                  </a:lnTo>
                  <a:lnTo>
                    <a:pt x="6332871" y="3596196"/>
                  </a:lnTo>
                  <a:lnTo>
                    <a:pt x="6294609" y="3620539"/>
                  </a:lnTo>
                  <a:lnTo>
                    <a:pt x="6254507" y="3642082"/>
                  </a:lnTo>
                  <a:lnTo>
                    <a:pt x="6212704" y="3660687"/>
                  </a:lnTo>
                  <a:lnTo>
                    <a:pt x="6169337" y="3676217"/>
                  </a:lnTo>
                  <a:lnTo>
                    <a:pt x="6124542" y="3688535"/>
                  </a:lnTo>
                  <a:lnTo>
                    <a:pt x="6078458" y="3697503"/>
                  </a:lnTo>
                  <a:lnTo>
                    <a:pt x="6031221" y="3702985"/>
                  </a:lnTo>
                  <a:lnTo>
                    <a:pt x="5982970" y="3704843"/>
                  </a:lnTo>
                  <a:lnTo>
                    <a:pt x="2750185" y="3704843"/>
                  </a:lnTo>
                  <a:lnTo>
                    <a:pt x="1100074" y="3704843"/>
                  </a:lnTo>
                  <a:lnTo>
                    <a:pt x="617486" y="3704843"/>
                  </a:lnTo>
                  <a:lnTo>
                    <a:pt x="569229" y="3702985"/>
                  </a:lnTo>
                  <a:lnTo>
                    <a:pt x="521988" y="3697503"/>
                  </a:lnTo>
                  <a:lnTo>
                    <a:pt x="475901" y="3688535"/>
                  </a:lnTo>
                  <a:lnTo>
                    <a:pt x="431103" y="3676217"/>
                  </a:lnTo>
                  <a:lnTo>
                    <a:pt x="387734" y="3660687"/>
                  </a:lnTo>
                  <a:lnTo>
                    <a:pt x="345929" y="3642082"/>
                  </a:lnTo>
                  <a:lnTo>
                    <a:pt x="305827" y="3620539"/>
                  </a:lnTo>
                  <a:lnTo>
                    <a:pt x="267564" y="3596196"/>
                  </a:lnTo>
                  <a:lnTo>
                    <a:pt x="231278" y="3569190"/>
                  </a:lnTo>
                  <a:lnTo>
                    <a:pt x="197106" y="3539658"/>
                  </a:lnTo>
                  <a:lnTo>
                    <a:pt x="165185" y="3507737"/>
                  </a:lnTo>
                  <a:lnTo>
                    <a:pt x="135653" y="3473565"/>
                  </a:lnTo>
                  <a:lnTo>
                    <a:pt x="108647" y="3437279"/>
                  </a:lnTo>
                  <a:lnTo>
                    <a:pt x="84304" y="3399016"/>
                  </a:lnTo>
                  <a:lnTo>
                    <a:pt x="62761" y="3358914"/>
                  </a:lnTo>
                  <a:lnTo>
                    <a:pt x="44156" y="3317109"/>
                  </a:lnTo>
                  <a:lnTo>
                    <a:pt x="28625" y="3273740"/>
                  </a:lnTo>
                  <a:lnTo>
                    <a:pt x="16308" y="3228942"/>
                  </a:lnTo>
                  <a:lnTo>
                    <a:pt x="7339" y="3182855"/>
                  </a:lnTo>
                  <a:lnTo>
                    <a:pt x="1857" y="3135614"/>
                  </a:lnTo>
                  <a:lnTo>
                    <a:pt x="0" y="3087357"/>
                  </a:lnTo>
                  <a:lnTo>
                    <a:pt x="0" y="2575636"/>
                  </a:lnTo>
                  <a:lnTo>
                    <a:pt x="0" y="2161159"/>
                  </a:lnTo>
                  <a:lnTo>
                    <a:pt x="0" y="617474"/>
                  </a:lnTo>
                  <a:close/>
                </a:path>
              </a:pathLst>
            </a:custGeom>
            <a:ln w="6095">
              <a:solidFill>
                <a:srgbClr val="A4A4A4"/>
              </a:solidFill>
            </a:ln>
          </p:spPr>
          <p:txBody>
            <a:bodyPr wrap="square" lIns="0" tIns="0" rIns="0" bIns="0" rtlCol="0"/>
            <a:lstStyle/>
            <a:p>
              <a:endParaRPr/>
            </a:p>
          </p:txBody>
        </p:sp>
      </p:grpSp>
      <p:sp>
        <p:nvSpPr>
          <p:cNvPr id="20" name="object 20"/>
          <p:cNvSpPr txBox="1"/>
          <p:nvPr/>
        </p:nvSpPr>
        <p:spPr>
          <a:xfrm>
            <a:off x="616712" y="1466469"/>
            <a:ext cx="6000115" cy="5047615"/>
          </a:xfrm>
          <a:prstGeom prst="rect">
            <a:avLst/>
          </a:prstGeom>
        </p:spPr>
        <p:txBody>
          <a:bodyPr vert="horz" wrap="square" lIns="0" tIns="12700" rIns="0" bIns="0" rtlCol="0">
            <a:spAutoFit/>
          </a:bodyPr>
          <a:lstStyle/>
          <a:p>
            <a:pPr marL="312420" marR="4983480">
              <a:lnSpc>
                <a:spcPct val="100000"/>
              </a:lnSpc>
              <a:spcBef>
                <a:spcPts val="100"/>
              </a:spcBef>
            </a:pPr>
            <a:r>
              <a:rPr sz="1800" dirty="0">
                <a:latin typeface="Calibri"/>
                <a:cs typeface="Calibri"/>
              </a:rPr>
              <a:t>j = j-1 </a:t>
            </a:r>
            <a:r>
              <a:rPr sz="1800" spc="5" dirty="0">
                <a:latin typeface="Calibri"/>
                <a:cs typeface="Calibri"/>
              </a:rPr>
              <a:t> </a:t>
            </a:r>
            <a:r>
              <a:rPr sz="1800" dirty="0">
                <a:latin typeface="Calibri"/>
                <a:cs typeface="Calibri"/>
              </a:rPr>
              <a:t>t4</a:t>
            </a:r>
            <a:r>
              <a:rPr sz="1800" spc="-50" dirty="0">
                <a:latin typeface="Calibri"/>
                <a:cs typeface="Calibri"/>
              </a:rPr>
              <a:t> </a:t>
            </a:r>
            <a:r>
              <a:rPr sz="1800" dirty="0">
                <a:latin typeface="Calibri"/>
                <a:cs typeface="Calibri"/>
              </a:rPr>
              <a:t>=</a:t>
            </a:r>
            <a:r>
              <a:rPr sz="1800" spc="-40" dirty="0">
                <a:latin typeface="Calibri"/>
                <a:cs typeface="Calibri"/>
              </a:rPr>
              <a:t> </a:t>
            </a:r>
            <a:r>
              <a:rPr sz="1800" dirty="0">
                <a:latin typeface="Calibri"/>
                <a:cs typeface="Calibri"/>
              </a:rPr>
              <a:t>4*j</a:t>
            </a:r>
            <a:endParaRPr sz="1800">
              <a:latin typeface="Calibri"/>
              <a:cs typeface="Calibri"/>
            </a:endParaRPr>
          </a:p>
          <a:p>
            <a:pPr marL="312420">
              <a:lnSpc>
                <a:spcPct val="100000"/>
              </a:lnSpc>
            </a:pPr>
            <a:r>
              <a:rPr sz="1800" dirty="0">
                <a:latin typeface="Calibri"/>
                <a:cs typeface="Calibri"/>
              </a:rPr>
              <a:t>t5</a:t>
            </a:r>
            <a:r>
              <a:rPr sz="1800" spc="-30" dirty="0">
                <a:latin typeface="Calibri"/>
                <a:cs typeface="Calibri"/>
              </a:rPr>
              <a:t> </a:t>
            </a:r>
            <a:r>
              <a:rPr sz="1800" dirty="0">
                <a:latin typeface="Calibri"/>
                <a:cs typeface="Calibri"/>
              </a:rPr>
              <a:t>=</a:t>
            </a:r>
            <a:r>
              <a:rPr sz="1800" spc="-20" dirty="0">
                <a:latin typeface="Calibri"/>
                <a:cs typeface="Calibri"/>
              </a:rPr>
              <a:t> </a:t>
            </a:r>
            <a:r>
              <a:rPr sz="1800" dirty="0">
                <a:latin typeface="Calibri"/>
                <a:cs typeface="Calibri"/>
              </a:rPr>
              <a:t>a[t4]</a:t>
            </a:r>
            <a:endParaRPr sz="1800">
              <a:latin typeface="Calibri"/>
              <a:cs typeface="Calibri"/>
            </a:endParaRPr>
          </a:p>
          <a:p>
            <a:pPr marL="312420">
              <a:lnSpc>
                <a:spcPct val="100000"/>
              </a:lnSpc>
            </a:pPr>
            <a:r>
              <a:rPr sz="1800" spc="-5" dirty="0">
                <a:latin typeface="Calibri"/>
                <a:cs typeface="Calibri"/>
              </a:rPr>
              <a:t>if</a:t>
            </a:r>
            <a:r>
              <a:rPr sz="1800" spc="-15" dirty="0">
                <a:latin typeface="Calibri"/>
                <a:cs typeface="Calibri"/>
              </a:rPr>
              <a:t> </a:t>
            </a:r>
            <a:r>
              <a:rPr sz="1800" dirty="0">
                <a:latin typeface="Calibri"/>
                <a:cs typeface="Calibri"/>
              </a:rPr>
              <a:t>t5&gt;v</a:t>
            </a:r>
            <a:r>
              <a:rPr sz="1800" spc="-15" dirty="0">
                <a:latin typeface="Calibri"/>
                <a:cs typeface="Calibri"/>
              </a:rPr>
              <a:t> </a:t>
            </a:r>
            <a:r>
              <a:rPr sz="1800" spc="-10" dirty="0">
                <a:latin typeface="Calibri"/>
                <a:cs typeface="Calibri"/>
              </a:rPr>
              <a:t>goto</a:t>
            </a:r>
            <a:r>
              <a:rPr sz="1800" spc="-20" dirty="0">
                <a:latin typeface="Calibri"/>
                <a:cs typeface="Calibri"/>
              </a:rPr>
              <a:t> </a:t>
            </a:r>
            <a:r>
              <a:rPr sz="1800" dirty="0">
                <a:latin typeface="Calibri"/>
                <a:cs typeface="Calibri"/>
              </a:rPr>
              <a:t>B3</a:t>
            </a:r>
            <a:endParaRPr sz="1800">
              <a:latin typeface="Calibri"/>
              <a:cs typeface="Calibri"/>
            </a:endParaRPr>
          </a:p>
          <a:p>
            <a:pPr marL="942340">
              <a:lnSpc>
                <a:spcPct val="100000"/>
              </a:lnSpc>
            </a:pPr>
            <a:r>
              <a:rPr sz="1800" b="1" i="1" dirty="0">
                <a:solidFill>
                  <a:srgbClr val="FF0000"/>
                </a:solidFill>
                <a:latin typeface="Calibri"/>
                <a:cs typeface="Calibri"/>
              </a:rPr>
              <a:t>(Block</a:t>
            </a:r>
            <a:r>
              <a:rPr sz="1800" b="1" i="1" spc="-45" dirty="0">
                <a:solidFill>
                  <a:srgbClr val="FF0000"/>
                </a:solidFill>
                <a:latin typeface="Calibri"/>
                <a:cs typeface="Calibri"/>
              </a:rPr>
              <a:t> </a:t>
            </a:r>
            <a:r>
              <a:rPr sz="1800" b="1" i="1" spc="-5" dirty="0">
                <a:solidFill>
                  <a:srgbClr val="FF0000"/>
                </a:solidFill>
                <a:latin typeface="Calibri"/>
                <a:cs typeface="Calibri"/>
              </a:rPr>
              <a:t>3)</a:t>
            </a:r>
            <a:endParaRPr sz="1800">
              <a:latin typeface="Calibri"/>
              <a:cs typeface="Calibri"/>
            </a:endParaRPr>
          </a:p>
          <a:p>
            <a:pPr>
              <a:lnSpc>
                <a:spcPct val="100000"/>
              </a:lnSpc>
            </a:pPr>
            <a:endParaRPr sz="1800">
              <a:latin typeface="Calibri"/>
              <a:cs typeface="Calibri"/>
            </a:endParaRPr>
          </a:p>
          <a:p>
            <a:pPr>
              <a:lnSpc>
                <a:spcPct val="100000"/>
              </a:lnSpc>
              <a:spcBef>
                <a:spcPts val="25"/>
              </a:spcBef>
            </a:pPr>
            <a:endParaRPr sz="2250">
              <a:latin typeface="Calibri"/>
              <a:cs typeface="Calibri"/>
            </a:endParaRPr>
          </a:p>
          <a:p>
            <a:pPr marL="299085" indent="-287020">
              <a:lnSpc>
                <a:spcPct val="100000"/>
              </a:lnSpc>
              <a:spcBef>
                <a:spcPts val="5"/>
              </a:spcBef>
              <a:buFont typeface="Arial MT"/>
              <a:buChar char="•"/>
              <a:tabLst>
                <a:tab pos="299085" algn="l"/>
                <a:tab pos="299720" algn="l"/>
              </a:tabLst>
            </a:pPr>
            <a:r>
              <a:rPr sz="1800" spc="-10" dirty="0">
                <a:latin typeface="Calibri"/>
                <a:cs typeface="Calibri"/>
              </a:rPr>
              <a:t>Note</a:t>
            </a:r>
            <a:r>
              <a:rPr sz="1800" spc="5" dirty="0">
                <a:latin typeface="Calibri"/>
                <a:cs typeface="Calibri"/>
              </a:rPr>
              <a:t> </a:t>
            </a:r>
            <a:r>
              <a:rPr sz="1800" spc="-5" dirty="0">
                <a:latin typeface="Calibri"/>
                <a:cs typeface="Calibri"/>
              </a:rPr>
              <a:t>that</a:t>
            </a:r>
            <a:r>
              <a:rPr sz="1800" dirty="0">
                <a:latin typeface="Calibri"/>
                <a:cs typeface="Calibri"/>
              </a:rPr>
              <a:t> </a:t>
            </a:r>
            <a:r>
              <a:rPr sz="1800" spc="-5" dirty="0">
                <a:latin typeface="Calibri"/>
                <a:cs typeface="Calibri"/>
              </a:rPr>
              <a:t>the</a:t>
            </a:r>
            <a:r>
              <a:rPr sz="1800" dirty="0">
                <a:latin typeface="Calibri"/>
                <a:cs typeface="Calibri"/>
              </a:rPr>
              <a:t> </a:t>
            </a:r>
            <a:r>
              <a:rPr sz="1800" spc="-10" dirty="0">
                <a:latin typeface="Calibri"/>
                <a:cs typeface="Calibri"/>
              </a:rPr>
              <a:t>values</a:t>
            </a:r>
            <a:r>
              <a:rPr sz="1800" spc="5" dirty="0">
                <a:latin typeface="Calibri"/>
                <a:cs typeface="Calibri"/>
              </a:rPr>
              <a:t> </a:t>
            </a:r>
            <a:r>
              <a:rPr sz="1800" spc="-5" dirty="0">
                <a:latin typeface="Calibri"/>
                <a:cs typeface="Calibri"/>
              </a:rPr>
              <a:t>of</a:t>
            </a:r>
            <a:r>
              <a:rPr sz="1800" spc="5" dirty="0">
                <a:latin typeface="Calibri"/>
                <a:cs typeface="Calibri"/>
              </a:rPr>
              <a:t> </a:t>
            </a:r>
            <a:r>
              <a:rPr sz="1800" dirty="0">
                <a:latin typeface="Calibri"/>
                <a:cs typeface="Calibri"/>
              </a:rPr>
              <a:t>j</a:t>
            </a:r>
            <a:r>
              <a:rPr sz="1800" spc="-10" dirty="0">
                <a:latin typeface="Calibri"/>
                <a:cs typeface="Calibri"/>
              </a:rPr>
              <a:t> </a:t>
            </a:r>
            <a:r>
              <a:rPr sz="1800" dirty="0">
                <a:latin typeface="Calibri"/>
                <a:cs typeface="Calibri"/>
              </a:rPr>
              <a:t>and</a:t>
            </a:r>
            <a:r>
              <a:rPr sz="1800" spc="10" dirty="0">
                <a:latin typeface="Calibri"/>
                <a:cs typeface="Calibri"/>
              </a:rPr>
              <a:t> </a:t>
            </a:r>
            <a:r>
              <a:rPr sz="1800" dirty="0">
                <a:latin typeface="Calibri"/>
                <a:cs typeface="Calibri"/>
              </a:rPr>
              <a:t>t4</a:t>
            </a:r>
            <a:r>
              <a:rPr sz="1800" spc="-5" dirty="0">
                <a:latin typeface="Calibri"/>
                <a:cs typeface="Calibri"/>
              </a:rPr>
              <a:t> remain</a:t>
            </a:r>
            <a:r>
              <a:rPr sz="1800" spc="10" dirty="0">
                <a:latin typeface="Calibri"/>
                <a:cs typeface="Calibri"/>
              </a:rPr>
              <a:t> </a:t>
            </a:r>
            <a:r>
              <a:rPr sz="1800" spc="-5" dirty="0">
                <a:latin typeface="Calibri"/>
                <a:cs typeface="Calibri"/>
              </a:rPr>
              <a:t>in</a:t>
            </a:r>
            <a:r>
              <a:rPr sz="1800" spc="10" dirty="0">
                <a:latin typeface="Calibri"/>
                <a:cs typeface="Calibri"/>
              </a:rPr>
              <a:t> </a:t>
            </a:r>
            <a:r>
              <a:rPr sz="1800" spc="-10" dirty="0">
                <a:latin typeface="Calibri"/>
                <a:cs typeface="Calibri"/>
              </a:rPr>
              <a:t>lock</a:t>
            </a:r>
            <a:r>
              <a:rPr sz="1800" spc="5" dirty="0">
                <a:latin typeface="Calibri"/>
                <a:cs typeface="Calibri"/>
              </a:rPr>
              <a:t> </a:t>
            </a:r>
            <a:r>
              <a:rPr sz="1800" spc="-10" dirty="0">
                <a:latin typeface="Calibri"/>
                <a:cs typeface="Calibri"/>
              </a:rPr>
              <a:t>step;</a:t>
            </a:r>
            <a:endParaRPr sz="1800">
              <a:latin typeface="Calibri"/>
              <a:cs typeface="Calibri"/>
            </a:endParaRPr>
          </a:p>
          <a:p>
            <a:pPr marL="299085" marR="563880" indent="-287020">
              <a:lnSpc>
                <a:spcPct val="100000"/>
              </a:lnSpc>
              <a:buFont typeface="Arial MT"/>
              <a:buChar char="•"/>
              <a:tabLst>
                <a:tab pos="299085" algn="l"/>
                <a:tab pos="299720" algn="l"/>
              </a:tabLst>
            </a:pPr>
            <a:r>
              <a:rPr sz="1800" spc="-5" dirty="0">
                <a:latin typeface="Calibri"/>
                <a:cs typeface="Calibri"/>
              </a:rPr>
              <a:t>every</a:t>
            </a:r>
            <a:r>
              <a:rPr sz="1800" spc="-15" dirty="0">
                <a:latin typeface="Calibri"/>
                <a:cs typeface="Calibri"/>
              </a:rPr>
              <a:t> </a:t>
            </a:r>
            <a:r>
              <a:rPr sz="1800" spc="-5" dirty="0">
                <a:latin typeface="Calibri"/>
                <a:cs typeface="Calibri"/>
              </a:rPr>
              <a:t>time</a:t>
            </a:r>
            <a:r>
              <a:rPr sz="1800" spc="10" dirty="0">
                <a:latin typeface="Calibri"/>
                <a:cs typeface="Calibri"/>
              </a:rPr>
              <a:t> </a:t>
            </a:r>
            <a:r>
              <a:rPr sz="1800" dirty="0">
                <a:latin typeface="Calibri"/>
                <a:cs typeface="Calibri"/>
              </a:rPr>
              <a:t>the</a:t>
            </a:r>
            <a:r>
              <a:rPr sz="1800" spc="-5" dirty="0">
                <a:latin typeface="Calibri"/>
                <a:cs typeface="Calibri"/>
              </a:rPr>
              <a:t> value</a:t>
            </a:r>
            <a:r>
              <a:rPr sz="1800" spc="10" dirty="0">
                <a:latin typeface="Calibri"/>
                <a:cs typeface="Calibri"/>
              </a:rPr>
              <a:t> </a:t>
            </a:r>
            <a:r>
              <a:rPr sz="1800" spc="-5" dirty="0">
                <a:latin typeface="Calibri"/>
                <a:cs typeface="Calibri"/>
              </a:rPr>
              <a:t>of</a:t>
            </a:r>
            <a:r>
              <a:rPr sz="1800" dirty="0">
                <a:latin typeface="Calibri"/>
                <a:cs typeface="Calibri"/>
              </a:rPr>
              <a:t> </a:t>
            </a:r>
            <a:r>
              <a:rPr sz="1800" i="1" dirty="0">
                <a:latin typeface="Calibri"/>
                <a:cs typeface="Calibri"/>
              </a:rPr>
              <a:t>j</a:t>
            </a:r>
            <a:r>
              <a:rPr sz="1800" i="1" spc="-5" dirty="0">
                <a:latin typeface="Calibri"/>
                <a:cs typeface="Calibri"/>
              </a:rPr>
              <a:t> </a:t>
            </a:r>
            <a:r>
              <a:rPr sz="1800" spc="-5" dirty="0">
                <a:latin typeface="Calibri"/>
                <a:cs typeface="Calibri"/>
              </a:rPr>
              <a:t>decreases</a:t>
            </a:r>
            <a:r>
              <a:rPr sz="1800" dirty="0">
                <a:latin typeface="Calibri"/>
                <a:cs typeface="Calibri"/>
              </a:rPr>
              <a:t> </a:t>
            </a:r>
            <a:r>
              <a:rPr sz="1800" spc="-5" dirty="0">
                <a:latin typeface="Calibri"/>
                <a:cs typeface="Calibri"/>
              </a:rPr>
              <a:t>by </a:t>
            </a:r>
            <a:r>
              <a:rPr sz="1800" dirty="0">
                <a:latin typeface="Calibri"/>
                <a:cs typeface="Calibri"/>
              </a:rPr>
              <a:t>1,</a:t>
            </a:r>
            <a:r>
              <a:rPr sz="1800" spc="-10" dirty="0">
                <a:latin typeface="Calibri"/>
                <a:cs typeface="Calibri"/>
              </a:rPr>
              <a:t> </a:t>
            </a:r>
            <a:r>
              <a:rPr sz="1800" dirty="0">
                <a:latin typeface="Calibri"/>
                <a:cs typeface="Calibri"/>
              </a:rPr>
              <a:t>the</a:t>
            </a:r>
            <a:r>
              <a:rPr sz="1800" spc="5" dirty="0">
                <a:latin typeface="Calibri"/>
                <a:cs typeface="Calibri"/>
              </a:rPr>
              <a:t> </a:t>
            </a:r>
            <a:r>
              <a:rPr sz="1800" spc="-5" dirty="0">
                <a:latin typeface="Calibri"/>
                <a:cs typeface="Calibri"/>
              </a:rPr>
              <a:t>value</a:t>
            </a:r>
            <a:r>
              <a:rPr sz="1800" dirty="0">
                <a:latin typeface="Calibri"/>
                <a:cs typeface="Calibri"/>
              </a:rPr>
              <a:t> </a:t>
            </a:r>
            <a:r>
              <a:rPr sz="1800" spc="-5" dirty="0">
                <a:latin typeface="Calibri"/>
                <a:cs typeface="Calibri"/>
              </a:rPr>
              <a:t>of </a:t>
            </a:r>
            <a:r>
              <a:rPr sz="1800" dirty="0">
                <a:latin typeface="Calibri"/>
                <a:cs typeface="Calibri"/>
              </a:rPr>
              <a:t>t4 </a:t>
            </a:r>
            <a:r>
              <a:rPr sz="1800" spc="-395" dirty="0">
                <a:latin typeface="Calibri"/>
                <a:cs typeface="Calibri"/>
              </a:rPr>
              <a:t> </a:t>
            </a:r>
            <a:r>
              <a:rPr sz="1800" spc="-5" dirty="0">
                <a:latin typeface="Calibri"/>
                <a:cs typeface="Calibri"/>
              </a:rPr>
              <a:t>decreases</a:t>
            </a:r>
            <a:r>
              <a:rPr sz="1800" dirty="0">
                <a:latin typeface="Calibri"/>
                <a:cs typeface="Calibri"/>
              </a:rPr>
              <a:t> </a:t>
            </a:r>
            <a:r>
              <a:rPr sz="1800" spc="-5" dirty="0">
                <a:latin typeface="Calibri"/>
                <a:cs typeface="Calibri"/>
              </a:rPr>
              <a:t>by</a:t>
            </a:r>
            <a:r>
              <a:rPr sz="1800" dirty="0">
                <a:latin typeface="Calibri"/>
                <a:cs typeface="Calibri"/>
              </a:rPr>
              <a:t> 4, </a:t>
            </a:r>
            <a:r>
              <a:rPr sz="1800" spc="-5" dirty="0">
                <a:latin typeface="Calibri"/>
                <a:cs typeface="Calibri"/>
              </a:rPr>
              <a:t>because</a:t>
            </a:r>
            <a:r>
              <a:rPr sz="1800" dirty="0">
                <a:latin typeface="Calibri"/>
                <a:cs typeface="Calibri"/>
              </a:rPr>
              <a:t> 4</a:t>
            </a:r>
            <a:r>
              <a:rPr sz="1800" spc="15" dirty="0">
                <a:latin typeface="Calibri"/>
                <a:cs typeface="Calibri"/>
              </a:rPr>
              <a:t> </a:t>
            </a:r>
            <a:r>
              <a:rPr sz="1800" dirty="0">
                <a:latin typeface="Calibri"/>
                <a:cs typeface="Calibri"/>
              </a:rPr>
              <a:t>*</a:t>
            </a:r>
            <a:r>
              <a:rPr sz="1800" spc="10" dirty="0">
                <a:latin typeface="Calibri"/>
                <a:cs typeface="Calibri"/>
              </a:rPr>
              <a:t> </a:t>
            </a:r>
            <a:r>
              <a:rPr sz="1800" i="1" dirty="0">
                <a:latin typeface="Calibri"/>
                <a:cs typeface="Calibri"/>
              </a:rPr>
              <a:t>j </a:t>
            </a:r>
            <a:r>
              <a:rPr sz="1800" spc="-5" dirty="0">
                <a:latin typeface="Calibri"/>
                <a:cs typeface="Calibri"/>
              </a:rPr>
              <a:t>is</a:t>
            </a:r>
            <a:r>
              <a:rPr sz="1800" dirty="0">
                <a:latin typeface="Calibri"/>
                <a:cs typeface="Calibri"/>
              </a:rPr>
              <a:t> </a:t>
            </a:r>
            <a:r>
              <a:rPr sz="1800" spc="-5" dirty="0">
                <a:latin typeface="Calibri"/>
                <a:cs typeface="Calibri"/>
              </a:rPr>
              <a:t>assigned</a:t>
            </a:r>
            <a:r>
              <a:rPr sz="1800" spc="-10" dirty="0">
                <a:latin typeface="Calibri"/>
                <a:cs typeface="Calibri"/>
              </a:rPr>
              <a:t> to</a:t>
            </a:r>
            <a:r>
              <a:rPr sz="1800" spc="-5" dirty="0">
                <a:latin typeface="Calibri"/>
                <a:cs typeface="Calibri"/>
              </a:rPr>
              <a:t> </a:t>
            </a:r>
            <a:r>
              <a:rPr sz="1800" dirty="0">
                <a:latin typeface="Calibri"/>
                <a:cs typeface="Calibri"/>
              </a:rPr>
              <a:t>t4.</a:t>
            </a:r>
            <a:endParaRPr sz="1800">
              <a:latin typeface="Calibri"/>
              <a:cs typeface="Calibri"/>
            </a:endParaRPr>
          </a:p>
          <a:p>
            <a:pPr marL="299085" marR="100330" indent="-287020">
              <a:lnSpc>
                <a:spcPct val="100000"/>
              </a:lnSpc>
              <a:buFont typeface="Arial MT"/>
              <a:buChar char="•"/>
              <a:tabLst>
                <a:tab pos="299085" algn="l"/>
                <a:tab pos="299720" algn="l"/>
              </a:tabLst>
            </a:pPr>
            <a:r>
              <a:rPr sz="1800" spc="-5" dirty="0">
                <a:latin typeface="Calibri"/>
                <a:cs typeface="Calibri"/>
              </a:rPr>
              <a:t>These</a:t>
            </a:r>
            <a:r>
              <a:rPr sz="1800" spc="5" dirty="0">
                <a:latin typeface="Calibri"/>
                <a:cs typeface="Calibri"/>
              </a:rPr>
              <a:t> </a:t>
            </a:r>
            <a:r>
              <a:rPr sz="1800" spc="-5" dirty="0">
                <a:latin typeface="Calibri"/>
                <a:cs typeface="Calibri"/>
              </a:rPr>
              <a:t>variables, </a:t>
            </a:r>
            <a:r>
              <a:rPr sz="1800" dirty="0">
                <a:latin typeface="Calibri"/>
                <a:cs typeface="Calibri"/>
              </a:rPr>
              <a:t>j</a:t>
            </a:r>
            <a:r>
              <a:rPr sz="1800" spc="-5" dirty="0">
                <a:latin typeface="Calibri"/>
                <a:cs typeface="Calibri"/>
              </a:rPr>
              <a:t> </a:t>
            </a:r>
            <a:r>
              <a:rPr sz="1800" dirty="0">
                <a:latin typeface="Calibri"/>
                <a:cs typeface="Calibri"/>
              </a:rPr>
              <a:t>and</a:t>
            </a:r>
            <a:r>
              <a:rPr sz="1800" spc="10" dirty="0">
                <a:latin typeface="Calibri"/>
                <a:cs typeface="Calibri"/>
              </a:rPr>
              <a:t> </a:t>
            </a:r>
            <a:r>
              <a:rPr sz="1800" dirty="0">
                <a:latin typeface="Calibri"/>
                <a:cs typeface="Calibri"/>
              </a:rPr>
              <a:t>t4, thus </a:t>
            </a:r>
            <a:r>
              <a:rPr sz="1800" spc="-15" dirty="0">
                <a:latin typeface="Calibri"/>
                <a:cs typeface="Calibri"/>
              </a:rPr>
              <a:t>form</a:t>
            </a:r>
            <a:r>
              <a:rPr sz="1800" spc="-5" dirty="0">
                <a:latin typeface="Calibri"/>
                <a:cs typeface="Calibri"/>
              </a:rPr>
              <a:t> </a:t>
            </a:r>
            <a:r>
              <a:rPr sz="1800" dirty="0">
                <a:latin typeface="Calibri"/>
                <a:cs typeface="Calibri"/>
              </a:rPr>
              <a:t>a</a:t>
            </a:r>
            <a:r>
              <a:rPr sz="1800" spc="-10" dirty="0">
                <a:latin typeface="Calibri"/>
                <a:cs typeface="Calibri"/>
              </a:rPr>
              <a:t> </a:t>
            </a:r>
            <a:r>
              <a:rPr sz="1800" spc="-5" dirty="0">
                <a:latin typeface="Calibri"/>
                <a:cs typeface="Calibri"/>
              </a:rPr>
              <a:t>good</a:t>
            </a:r>
            <a:r>
              <a:rPr sz="1800" spc="5" dirty="0">
                <a:latin typeface="Calibri"/>
                <a:cs typeface="Calibri"/>
              </a:rPr>
              <a:t> </a:t>
            </a:r>
            <a:r>
              <a:rPr sz="1800" spc="-10" dirty="0">
                <a:latin typeface="Calibri"/>
                <a:cs typeface="Calibri"/>
              </a:rPr>
              <a:t>example</a:t>
            </a:r>
            <a:r>
              <a:rPr sz="1800" dirty="0">
                <a:latin typeface="Calibri"/>
                <a:cs typeface="Calibri"/>
              </a:rPr>
              <a:t> </a:t>
            </a:r>
            <a:r>
              <a:rPr sz="1800" spc="-5" dirty="0">
                <a:latin typeface="Calibri"/>
                <a:cs typeface="Calibri"/>
              </a:rPr>
              <a:t>of </a:t>
            </a:r>
            <a:r>
              <a:rPr sz="1800" dirty="0">
                <a:latin typeface="Calibri"/>
                <a:cs typeface="Calibri"/>
              </a:rPr>
              <a:t>a</a:t>
            </a:r>
            <a:r>
              <a:rPr sz="1800" spc="-5" dirty="0">
                <a:latin typeface="Calibri"/>
                <a:cs typeface="Calibri"/>
              </a:rPr>
              <a:t> </a:t>
            </a:r>
            <a:r>
              <a:rPr sz="1800" dirty="0">
                <a:latin typeface="Calibri"/>
                <a:cs typeface="Calibri"/>
              </a:rPr>
              <a:t>pair </a:t>
            </a:r>
            <a:r>
              <a:rPr sz="1800" spc="-395" dirty="0">
                <a:latin typeface="Calibri"/>
                <a:cs typeface="Calibri"/>
              </a:rPr>
              <a:t> </a:t>
            </a:r>
            <a:r>
              <a:rPr sz="1800" spc="-5" dirty="0">
                <a:latin typeface="Calibri"/>
                <a:cs typeface="Calibri"/>
              </a:rPr>
              <a:t>of</a:t>
            </a:r>
            <a:r>
              <a:rPr sz="1800" spc="-10" dirty="0">
                <a:latin typeface="Calibri"/>
                <a:cs typeface="Calibri"/>
              </a:rPr>
              <a:t> </a:t>
            </a:r>
            <a:r>
              <a:rPr sz="1800" spc="-5" dirty="0">
                <a:latin typeface="Calibri"/>
                <a:cs typeface="Calibri"/>
              </a:rPr>
              <a:t>induction</a:t>
            </a:r>
            <a:r>
              <a:rPr sz="1800" spc="35" dirty="0">
                <a:latin typeface="Calibri"/>
                <a:cs typeface="Calibri"/>
              </a:rPr>
              <a:t> </a:t>
            </a:r>
            <a:r>
              <a:rPr sz="1800" spc="-5" dirty="0">
                <a:latin typeface="Calibri"/>
                <a:cs typeface="Calibri"/>
              </a:rPr>
              <a:t>variables.</a:t>
            </a:r>
            <a:endParaRPr sz="1800">
              <a:latin typeface="Calibri"/>
              <a:cs typeface="Calibri"/>
            </a:endParaRPr>
          </a:p>
          <a:p>
            <a:pPr marL="299085" indent="-287020">
              <a:lnSpc>
                <a:spcPct val="100000"/>
              </a:lnSpc>
              <a:buFont typeface="Arial MT"/>
              <a:buChar char="•"/>
              <a:tabLst>
                <a:tab pos="299085" algn="l"/>
                <a:tab pos="299720" algn="l"/>
              </a:tabLst>
            </a:pPr>
            <a:r>
              <a:rPr sz="1800" spc="-5" dirty="0">
                <a:latin typeface="Calibri"/>
                <a:cs typeface="Calibri"/>
              </a:rPr>
              <a:t>When</a:t>
            </a:r>
            <a:r>
              <a:rPr sz="1800" spc="10" dirty="0">
                <a:latin typeface="Calibri"/>
                <a:cs typeface="Calibri"/>
              </a:rPr>
              <a:t> </a:t>
            </a:r>
            <a:r>
              <a:rPr sz="1800" spc="-5" dirty="0">
                <a:latin typeface="Calibri"/>
                <a:cs typeface="Calibri"/>
              </a:rPr>
              <a:t>there</a:t>
            </a:r>
            <a:r>
              <a:rPr sz="1800" spc="10" dirty="0">
                <a:latin typeface="Calibri"/>
                <a:cs typeface="Calibri"/>
              </a:rPr>
              <a:t> </a:t>
            </a:r>
            <a:r>
              <a:rPr sz="1800" spc="-10" dirty="0">
                <a:latin typeface="Calibri"/>
                <a:cs typeface="Calibri"/>
              </a:rPr>
              <a:t>are</a:t>
            </a:r>
            <a:r>
              <a:rPr sz="1800" dirty="0">
                <a:latin typeface="Calibri"/>
                <a:cs typeface="Calibri"/>
              </a:rPr>
              <a:t> </a:t>
            </a:r>
            <a:r>
              <a:rPr sz="1800" spc="-10" dirty="0">
                <a:latin typeface="Calibri"/>
                <a:cs typeface="Calibri"/>
              </a:rPr>
              <a:t>two</a:t>
            </a:r>
            <a:r>
              <a:rPr sz="1800" spc="5" dirty="0">
                <a:latin typeface="Calibri"/>
                <a:cs typeface="Calibri"/>
              </a:rPr>
              <a:t> </a:t>
            </a:r>
            <a:r>
              <a:rPr sz="1800" spc="-5" dirty="0">
                <a:latin typeface="Calibri"/>
                <a:cs typeface="Calibri"/>
              </a:rPr>
              <a:t>or </a:t>
            </a:r>
            <a:r>
              <a:rPr sz="1800" spc="-10" dirty="0">
                <a:latin typeface="Calibri"/>
                <a:cs typeface="Calibri"/>
              </a:rPr>
              <a:t>more</a:t>
            </a:r>
            <a:r>
              <a:rPr sz="1800" spc="10" dirty="0">
                <a:latin typeface="Calibri"/>
                <a:cs typeface="Calibri"/>
              </a:rPr>
              <a:t> </a:t>
            </a:r>
            <a:r>
              <a:rPr sz="1800" spc="-10" dirty="0">
                <a:latin typeface="Calibri"/>
                <a:cs typeface="Calibri"/>
              </a:rPr>
              <a:t>induction</a:t>
            </a:r>
            <a:r>
              <a:rPr sz="1800" spc="20" dirty="0">
                <a:latin typeface="Calibri"/>
                <a:cs typeface="Calibri"/>
              </a:rPr>
              <a:t> </a:t>
            </a:r>
            <a:r>
              <a:rPr sz="1800" spc="-5" dirty="0">
                <a:latin typeface="Calibri"/>
                <a:cs typeface="Calibri"/>
              </a:rPr>
              <a:t>variables</a:t>
            </a:r>
            <a:r>
              <a:rPr sz="1800" dirty="0">
                <a:latin typeface="Calibri"/>
                <a:cs typeface="Calibri"/>
              </a:rPr>
              <a:t> in</a:t>
            </a:r>
            <a:r>
              <a:rPr sz="1800" spc="10" dirty="0">
                <a:latin typeface="Calibri"/>
                <a:cs typeface="Calibri"/>
              </a:rPr>
              <a:t> </a:t>
            </a:r>
            <a:r>
              <a:rPr sz="1800" dirty="0">
                <a:latin typeface="Calibri"/>
                <a:cs typeface="Calibri"/>
              </a:rPr>
              <a:t>a</a:t>
            </a:r>
            <a:r>
              <a:rPr sz="1800" spc="5" dirty="0">
                <a:latin typeface="Calibri"/>
                <a:cs typeface="Calibri"/>
              </a:rPr>
              <a:t> </a:t>
            </a:r>
            <a:r>
              <a:rPr sz="1800" spc="-5" dirty="0">
                <a:latin typeface="Calibri"/>
                <a:cs typeface="Calibri"/>
              </a:rPr>
              <a:t>loop,</a:t>
            </a:r>
            <a:r>
              <a:rPr sz="1800" spc="15" dirty="0">
                <a:latin typeface="Calibri"/>
                <a:cs typeface="Calibri"/>
              </a:rPr>
              <a:t> </a:t>
            </a:r>
            <a:r>
              <a:rPr sz="1800" spc="-5" dirty="0">
                <a:latin typeface="Calibri"/>
                <a:cs typeface="Calibri"/>
              </a:rPr>
              <a:t>it</a:t>
            </a:r>
            <a:endParaRPr sz="1800">
              <a:latin typeface="Calibri"/>
              <a:cs typeface="Calibri"/>
            </a:endParaRPr>
          </a:p>
          <a:p>
            <a:pPr marL="299085">
              <a:lnSpc>
                <a:spcPct val="100000"/>
              </a:lnSpc>
              <a:spcBef>
                <a:spcPts val="5"/>
              </a:spcBef>
            </a:pPr>
            <a:r>
              <a:rPr sz="1800" spc="-15" dirty="0">
                <a:latin typeface="Calibri"/>
                <a:cs typeface="Calibri"/>
              </a:rPr>
              <a:t>may</a:t>
            </a:r>
            <a:r>
              <a:rPr sz="1800" spc="-5" dirty="0">
                <a:latin typeface="Calibri"/>
                <a:cs typeface="Calibri"/>
              </a:rPr>
              <a:t> be</a:t>
            </a:r>
            <a:r>
              <a:rPr sz="1800" spc="5" dirty="0">
                <a:latin typeface="Calibri"/>
                <a:cs typeface="Calibri"/>
              </a:rPr>
              <a:t> </a:t>
            </a:r>
            <a:r>
              <a:rPr sz="1800" spc="-5" dirty="0">
                <a:latin typeface="Calibri"/>
                <a:cs typeface="Calibri"/>
              </a:rPr>
              <a:t>possible</a:t>
            </a:r>
            <a:r>
              <a:rPr sz="1800" spc="5" dirty="0">
                <a:latin typeface="Calibri"/>
                <a:cs typeface="Calibri"/>
              </a:rPr>
              <a:t> </a:t>
            </a:r>
            <a:r>
              <a:rPr sz="1800" spc="-10" dirty="0">
                <a:latin typeface="Calibri"/>
                <a:cs typeface="Calibri"/>
              </a:rPr>
              <a:t>to</a:t>
            </a:r>
            <a:r>
              <a:rPr sz="1800" spc="5" dirty="0">
                <a:latin typeface="Calibri"/>
                <a:cs typeface="Calibri"/>
              </a:rPr>
              <a:t> </a:t>
            </a:r>
            <a:r>
              <a:rPr sz="1800" spc="-10" dirty="0">
                <a:latin typeface="Calibri"/>
                <a:cs typeface="Calibri"/>
              </a:rPr>
              <a:t>get</a:t>
            </a:r>
            <a:r>
              <a:rPr sz="1800" spc="-5" dirty="0">
                <a:latin typeface="Calibri"/>
                <a:cs typeface="Calibri"/>
              </a:rPr>
              <a:t> rid</a:t>
            </a:r>
            <a:r>
              <a:rPr sz="1800" spc="10" dirty="0">
                <a:latin typeface="Calibri"/>
                <a:cs typeface="Calibri"/>
              </a:rPr>
              <a:t> </a:t>
            </a:r>
            <a:r>
              <a:rPr sz="1800" spc="-5" dirty="0">
                <a:latin typeface="Calibri"/>
                <a:cs typeface="Calibri"/>
              </a:rPr>
              <a:t>of</a:t>
            </a:r>
            <a:r>
              <a:rPr sz="1800" spc="-10" dirty="0">
                <a:latin typeface="Calibri"/>
                <a:cs typeface="Calibri"/>
              </a:rPr>
              <a:t> </a:t>
            </a:r>
            <a:r>
              <a:rPr sz="1800" spc="-5" dirty="0">
                <a:latin typeface="Calibri"/>
                <a:cs typeface="Calibri"/>
              </a:rPr>
              <a:t>all</a:t>
            </a:r>
            <a:r>
              <a:rPr sz="1800" spc="5" dirty="0">
                <a:latin typeface="Calibri"/>
                <a:cs typeface="Calibri"/>
              </a:rPr>
              <a:t> </a:t>
            </a:r>
            <a:r>
              <a:rPr sz="1800" spc="-5" dirty="0">
                <a:latin typeface="Calibri"/>
                <a:cs typeface="Calibri"/>
              </a:rPr>
              <a:t>but</a:t>
            </a:r>
            <a:r>
              <a:rPr sz="1800" dirty="0">
                <a:latin typeface="Calibri"/>
                <a:cs typeface="Calibri"/>
              </a:rPr>
              <a:t> one.</a:t>
            </a:r>
            <a:endParaRPr sz="1800">
              <a:latin typeface="Calibri"/>
              <a:cs typeface="Calibri"/>
            </a:endParaRPr>
          </a:p>
          <a:p>
            <a:pPr marL="299085" marR="47625" indent="-287020">
              <a:lnSpc>
                <a:spcPct val="100000"/>
              </a:lnSpc>
              <a:buFont typeface="Arial MT"/>
              <a:buChar char="•"/>
              <a:tabLst>
                <a:tab pos="299085" algn="l"/>
                <a:tab pos="299720" algn="l"/>
              </a:tabLst>
            </a:pPr>
            <a:r>
              <a:rPr sz="1800" spc="-10" dirty="0">
                <a:latin typeface="Calibri"/>
                <a:cs typeface="Calibri"/>
              </a:rPr>
              <a:t>Here</a:t>
            </a:r>
            <a:r>
              <a:rPr sz="1800" spc="10" dirty="0">
                <a:latin typeface="Calibri"/>
                <a:cs typeface="Calibri"/>
              </a:rPr>
              <a:t> </a:t>
            </a:r>
            <a:r>
              <a:rPr sz="1800" spc="-5" dirty="0">
                <a:latin typeface="Calibri"/>
                <a:cs typeface="Calibri"/>
              </a:rPr>
              <a:t>in</a:t>
            </a:r>
            <a:r>
              <a:rPr sz="1800" spc="35" dirty="0">
                <a:latin typeface="Calibri"/>
                <a:cs typeface="Calibri"/>
              </a:rPr>
              <a:t> </a:t>
            </a:r>
            <a:r>
              <a:rPr sz="1800" dirty="0">
                <a:latin typeface="Calibri"/>
                <a:cs typeface="Calibri"/>
              </a:rPr>
              <a:t>B3</a:t>
            </a:r>
            <a:r>
              <a:rPr sz="1800" spc="-10" dirty="0">
                <a:latin typeface="Calibri"/>
                <a:cs typeface="Calibri"/>
              </a:rPr>
              <a:t> </a:t>
            </a:r>
            <a:r>
              <a:rPr sz="1800" dirty="0">
                <a:latin typeface="Calibri"/>
                <a:cs typeface="Calibri"/>
              </a:rPr>
              <a:t>,</a:t>
            </a:r>
            <a:r>
              <a:rPr sz="1800" spc="5" dirty="0">
                <a:latin typeface="Calibri"/>
                <a:cs typeface="Calibri"/>
              </a:rPr>
              <a:t> </a:t>
            </a:r>
            <a:r>
              <a:rPr sz="1800" spc="-10" dirty="0">
                <a:latin typeface="Calibri"/>
                <a:cs typeface="Calibri"/>
              </a:rPr>
              <a:t>we</a:t>
            </a:r>
            <a:r>
              <a:rPr sz="1800" spc="-5" dirty="0">
                <a:latin typeface="Calibri"/>
                <a:cs typeface="Calibri"/>
              </a:rPr>
              <a:t> cannot</a:t>
            </a:r>
            <a:r>
              <a:rPr sz="1800" spc="5" dirty="0">
                <a:latin typeface="Calibri"/>
                <a:cs typeface="Calibri"/>
              </a:rPr>
              <a:t> </a:t>
            </a:r>
            <a:r>
              <a:rPr sz="1800" spc="-10" dirty="0">
                <a:latin typeface="Calibri"/>
                <a:cs typeface="Calibri"/>
              </a:rPr>
              <a:t>get</a:t>
            </a:r>
            <a:r>
              <a:rPr sz="1800" spc="5" dirty="0">
                <a:latin typeface="Calibri"/>
                <a:cs typeface="Calibri"/>
              </a:rPr>
              <a:t> </a:t>
            </a:r>
            <a:r>
              <a:rPr sz="1800" spc="-5" dirty="0">
                <a:latin typeface="Calibri"/>
                <a:cs typeface="Calibri"/>
              </a:rPr>
              <a:t>rid</a:t>
            </a:r>
            <a:r>
              <a:rPr sz="1800" spc="15" dirty="0">
                <a:latin typeface="Calibri"/>
                <a:cs typeface="Calibri"/>
              </a:rPr>
              <a:t> </a:t>
            </a:r>
            <a:r>
              <a:rPr sz="1800" spc="-5" dirty="0">
                <a:latin typeface="Calibri"/>
                <a:cs typeface="Calibri"/>
              </a:rPr>
              <a:t>of </a:t>
            </a:r>
            <a:r>
              <a:rPr sz="1800" dirty="0">
                <a:latin typeface="Calibri"/>
                <a:cs typeface="Calibri"/>
              </a:rPr>
              <a:t>either</a:t>
            </a:r>
            <a:r>
              <a:rPr sz="1800" spc="15" dirty="0">
                <a:latin typeface="Calibri"/>
                <a:cs typeface="Calibri"/>
              </a:rPr>
              <a:t> </a:t>
            </a:r>
            <a:r>
              <a:rPr sz="1800" dirty="0">
                <a:latin typeface="Calibri"/>
                <a:cs typeface="Calibri"/>
              </a:rPr>
              <a:t>j</a:t>
            </a:r>
            <a:r>
              <a:rPr sz="1800" spc="-10" dirty="0">
                <a:latin typeface="Calibri"/>
                <a:cs typeface="Calibri"/>
              </a:rPr>
              <a:t> </a:t>
            </a:r>
            <a:r>
              <a:rPr sz="1800" spc="-5" dirty="0">
                <a:latin typeface="Calibri"/>
                <a:cs typeface="Calibri"/>
              </a:rPr>
              <a:t>or </a:t>
            </a:r>
            <a:r>
              <a:rPr sz="1800" dirty="0">
                <a:latin typeface="Calibri"/>
                <a:cs typeface="Calibri"/>
              </a:rPr>
              <a:t>t4</a:t>
            </a:r>
            <a:r>
              <a:rPr sz="1800" spc="5" dirty="0">
                <a:latin typeface="Calibri"/>
                <a:cs typeface="Calibri"/>
              </a:rPr>
              <a:t> </a:t>
            </a:r>
            <a:r>
              <a:rPr sz="1800" spc="-10" dirty="0">
                <a:latin typeface="Calibri"/>
                <a:cs typeface="Calibri"/>
              </a:rPr>
              <a:t>completely;</a:t>
            </a:r>
            <a:r>
              <a:rPr sz="1800" spc="15" dirty="0">
                <a:latin typeface="Calibri"/>
                <a:cs typeface="Calibri"/>
              </a:rPr>
              <a:t> </a:t>
            </a:r>
            <a:r>
              <a:rPr sz="1800" dirty="0">
                <a:latin typeface="Calibri"/>
                <a:cs typeface="Calibri"/>
              </a:rPr>
              <a:t>t4 </a:t>
            </a:r>
            <a:r>
              <a:rPr sz="1800" spc="-395" dirty="0">
                <a:latin typeface="Calibri"/>
                <a:cs typeface="Calibri"/>
              </a:rPr>
              <a:t> </a:t>
            </a:r>
            <a:r>
              <a:rPr sz="1800" spc="-5" dirty="0">
                <a:latin typeface="Calibri"/>
                <a:cs typeface="Calibri"/>
              </a:rPr>
              <a:t>is used</a:t>
            </a:r>
            <a:r>
              <a:rPr sz="1800" spc="5" dirty="0">
                <a:latin typeface="Calibri"/>
                <a:cs typeface="Calibri"/>
              </a:rPr>
              <a:t> </a:t>
            </a:r>
            <a:r>
              <a:rPr sz="1800" dirty="0">
                <a:latin typeface="Calibri"/>
                <a:cs typeface="Calibri"/>
              </a:rPr>
              <a:t>in</a:t>
            </a:r>
            <a:r>
              <a:rPr sz="1800" spc="10" dirty="0">
                <a:latin typeface="Calibri"/>
                <a:cs typeface="Calibri"/>
              </a:rPr>
              <a:t> </a:t>
            </a:r>
            <a:r>
              <a:rPr sz="1800" i="1" dirty="0">
                <a:latin typeface="Calibri"/>
                <a:cs typeface="Calibri"/>
              </a:rPr>
              <a:t>B3 </a:t>
            </a:r>
            <a:r>
              <a:rPr sz="1800" dirty="0">
                <a:latin typeface="Calibri"/>
                <a:cs typeface="Calibri"/>
              </a:rPr>
              <a:t>and</a:t>
            </a:r>
            <a:r>
              <a:rPr sz="1800" spc="5" dirty="0">
                <a:latin typeface="Calibri"/>
                <a:cs typeface="Calibri"/>
              </a:rPr>
              <a:t> </a:t>
            </a:r>
            <a:r>
              <a:rPr sz="1800" dirty="0">
                <a:latin typeface="Calibri"/>
                <a:cs typeface="Calibri"/>
              </a:rPr>
              <a:t>j</a:t>
            </a:r>
            <a:r>
              <a:rPr sz="1800" spc="-5" dirty="0">
                <a:latin typeface="Calibri"/>
                <a:cs typeface="Calibri"/>
              </a:rPr>
              <a:t> </a:t>
            </a:r>
            <a:r>
              <a:rPr sz="1800" dirty="0">
                <a:latin typeface="Calibri"/>
                <a:cs typeface="Calibri"/>
              </a:rPr>
              <a:t>is used</a:t>
            </a:r>
            <a:r>
              <a:rPr sz="1800" spc="-10" dirty="0">
                <a:latin typeface="Calibri"/>
                <a:cs typeface="Calibri"/>
              </a:rPr>
              <a:t> </a:t>
            </a:r>
            <a:r>
              <a:rPr sz="1800" dirty="0">
                <a:latin typeface="Calibri"/>
                <a:cs typeface="Calibri"/>
              </a:rPr>
              <a:t>in</a:t>
            </a:r>
            <a:r>
              <a:rPr sz="1800" spc="15" dirty="0">
                <a:latin typeface="Calibri"/>
                <a:cs typeface="Calibri"/>
              </a:rPr>
              <a:t> </a:t>
            </a:r>
            <a:r>
              <a:rPr sz="1800" b="1" i="1" dirty="0">
                <a:latin typeface="Calibri"/>
                <a:cs typeface="Calibri"/>
              </a:rPr>
              <a:t>B4.</a:t>
            </a:r>
            <a:endParaRPr sz="1800">
              <a:latin typeface="Calibri"/>
              <a:cs typeface="Calibri"/>
            </a:endParaRPr>
          </a:p>
          <a:p>
            <a:pPr marL="299085" indent="-287020">
              <a:lnSpc>
                <a:spcPct val="100000"/>
              </a:lnSpc>
              <a:buFont typeface="Arial MT"/>
              <a:buChar char="•"/>
              <a:tabLst>
                <a:tab pos="299085" algn="l"/>
                <a:tab pos="299720" algn="l"/>
              </a:tabLst>
            </a:pPr>
            <a:r>
              <a:rPr sz="1800" spc="-30" dirty="0">
                <a:latin typeface="Calibri"/>
                <a:cs typeface="Calibri"/>
              </a:rPr>
              <a:t>However,</a:t>
            </a:r>
            <a:r>
              <a:rPr sz="1800" spc="15" dirty="0">
                <a:latin typeface="Calibri"/>
                <a:cs typeface="Calibri"/>
              </a:rPr>
              <a:t> </a:t>
            </a:r>
            <a:r>
              <a:rPr sz="1800" spc="-10" dirty="0">
                <a:latin typeface="Calibri"/>
                <a:cs typeface="Calibri"/>
              </a:rPr>
              <a:t>we</a:t>
            </a:r>
            <a:r>
              <a:rPr sz="1800" spc="5" dirty="0">
                <a:latin typeface="Calibri"/>
                <a:cs typeface="Calibri"/>
              </a:rPr>
              <a:t> </a:t>
            </a:r>
            <a:r>
              <a:rPr sz="1800" spc="-10" dirty="0">
                <a:latin typeface="Calibri"/>
                <a:cs typeface="Calibri"/>
              </a:rPr>
              <a:t>can</a:t>
            </a:r>
            <a:r>
              <a:rPr sz="1800" spc="10" dirty="0">
                <a:latin typeface="Calibri"/>
                <a:cs typeface="Calibri"/>
              </a:rPr>
              <a:t> </a:t>
            </a:r>
            <a:r>
              <a:rPr sz="1800" spc="-15" dirty="0">
                <a:latin typeface="Calibri"/>
                <a:cs typeface="Calibri"/>
              </a:rPr>
              <a:t>illustrate</a:t>
            </a:r>
            <a:r>
              <a:rPr sz="1800" spc="20" dirty="0">
                <a:latin typeface="Calibri"/>
                <a:cs typeface="Calibri"/>
              </a:rPr>
              <a:t> </a:t>
            </a:r>
            <a:r>
              <a:rPr sz="1800" spc="-10" dirty="0">
                <a:latin typeface="Calibri"/>
                <a:cs typeface="Calibri"/>
              </a:rPr>
              <a:t>reduction</a:t>
            </a:r>
            <a:r>
              <a:rPr sz="1800" spc="20" dirty="0">
                <a:latin typeface="Calibri"/>
                <a:cs typeface="Calibri"/>
              </a:rPr>
              <a:t> </a:t>
            </a:r>
            <a:r>
              <a:rPr sz="1800" spc="-5" dirty="0">
                <a:latin typeface="Calibri"/>
                <a:cs typeface="Calibri"/>
              </a:rPr>
              <a:t>in</a:t>
            </a:r>
            <a:r>
              <a:rPr sz="1800" spc="15" dirty="0">
                <a:latin typeface="Calibri"/>
                <a:cs typeface="Calibri"/>
              </a:rPr>
              <a:t> </a:t>
            </a:r>
            <a:r>
              <a:rPr sz="1800" spc="-10" dirty="0">
                <a:latin typeface="Calibri"/>
                <a:cs typeface="Calibri"/>
              </a:rPr>
              <a:t>strength</a:t>
            </a:r>
            <a:r>
              <a:rPr sz="1800" dirty="0">
                <a:latin typeface="Calibri"/>
                <a:cs typeface="Calibri"/>
              </a:rPr>
              <a:t> and</a:t>
            </a:r>
            <a:r>
              <a:rPr sz="1800" spc="10" dirty="0">
                <a:latin typeface="Calibri"/>
                <a:cs typeface="Calibri"/>
              </a:rPr>
              <a:t> </a:t>
            </a:r>
            <a:r>
              <a:rPr sz="1800" dirty="0">
                <a:latin typeface="Calibri"/>
                <a:cs typeface="Calibri"/>
              </a:rPr>
              <a:t>a </a:t>
            </a:r>
            <a:r>
              <a:rPr sz="1800" spc="-5" dirty="0">
                <a:latin typeface="Calibri"/>
                <a:cs typeface="Calibri"/>
              </a:rPr>
              <a:t>part</a:t>
            </a:r>
            <a:r>
              <a:rPr sz="1800" dirty="0">
                <a:latin typeface="Calibri"/>
                <a:cs typeface="Calibri"/>
              </a:rPr>
              <a:t> </a:t>
            </a:r>
            <a:r>
              <a:rPr sz="1800" spc="-5" dirty="0">
                <a:latin typeface="Calibri"/>
                <a:cs typeface="Calibri"/>
              </a:rPr>
              <a:t>of</a:t>
            </a:r>
            <a:endParaRPr sz="1800">
              <a:latin typeface="Calibri"/>
              <a:cs typeface="Calibri"/>
            </a:endParaRPr>
          </a:p>
          <a:p>
            <a:pPr marL="299085">
              <a:lnSpc>
                <a:spcPct val="100000"/>
              </a:lnSpc>
            </a:pPr>
            <a:r>
              <a:rPr sz="1800" dirty="0">
                <a:latin typeface="Calibri"/>
                <a:cs typeface="Calibri"/>
              </a:rPr>
              <a:t>the </a:t>
            </a:r>
            <a:r>
              <a:rPr sz="1800" spc="-10" dirty="0">
                <a:latin typeface="Calibri"/>
                <a:cs typeface="Calibri"/>
              </a:rPr>
              <a:t>process</a:t>
            </a:r>
            <a:r>
              <a:rPr sz="1800" spc="-15" dirty="0">
                <a:latin typeface="Calibri"/>
                <a:cs typeface="Calibri"/>
              </a:rPr>
              <a:t> </a:t>
            </a:r>
            <a:r>
              <a:rPr sz="1800" spc="-5" dirty="0">
                <a:latin typeface="Calibri"/>
                <a:cs typeface="Calibri"/>
              </a:rPr>
              <a:t>of</a:t>
            </a:r>
            <a:r>
              <a:rPr sz="1800" dirty="0">
                <a:latin typeface="Calibri"/>
                <a:cs typeface="Calibri"/>
              </a:rPr>
              <a:t> </a:t>
            </a:r>
            <a:r>
              <a:rPr sz="1800" spc="-5" dirty="0">
                <a:latin typeface="Calibri"/>
                <a:cs typeface="Calibri"/>
              </a:rPr>
              <a:t>induction-variable</a:t>
            </a:r>
            <a:r>
              <a:rPr sz="1800" spc="35" dirty="0">
                <a:latin typeface="Calibri"/>
                <a:cs typeface="Calibri"/>
              </a:rPr>
              <a:t> </a:t>
            </a:r>
            <a:r>
              <a:rPr sz="1800" spc="-5" dirty="0">
                <a:latin typeface="Calibri"/>
                <a:cs typeface="Calibri"/>
              </a:rPr>
              <a:t>elimination.</a:t>
            </a:r>
            <a:endParaRPr sz="1800">
              <a:latin typeface="Calibri"/>
              <a:cs typeface="Calibri"/>
            </a:endParaRPr>
          </a:p>
        </p:txBody>
      </p:sp>
      <p:pic>
        <p:nvPicPr>
          <p:cNvPr id="21" name="object 21"/>
          <p:cNvPicPr/>
          <p:nvPr/>
        </p:nvPicPr>
        <p:blipFill>
          <a:blip r:embed="rId15" cstate="print"/>
          <a:stretch>
            <a:fillRect/>
          </a:stretch>
        </p:blipFill>
        <p:spPr>
          <a:xfrm>
            <a:off x="6957059" y="1584960"/>
            <a:ext cx="4466844" cy="4876800"/>
          </a:xfrm>
          <a:prstGeom prst="rect">
            <a:avLst/>
          </a:prstGeom>
        </p:spPr>
      </p:pic>
      <p:sp>
        <p:nvSpPr>
          <p:cNvPr id="22" name="object 22"/>
          <p:cNvSpPr txBox="1">
            <a:spLocks noGrp="1"/>
          </p:cNvSpPr>
          <p:nvPr>
            <p:ph type="ftr" sz="quarter" idx="5"/>
          </p:nvPr>
        </p:nvSpPr>
        <p:spPr>
          <a:xfrm>
            <a:off x="5433821" y="6464985"/>
            <a:ext cx="1323340"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US" spc="-5"/>
              <a:t>Prepared</a:t>
            </a:r>
            <a:r>
              <a:rPr lang="en-US" spc="-55"/>
              <a:t> </a:t>
            </a:r>
            <a:r>
              <a:rPr lang="en-US"/>
              <a:t>by</a:t>
            </a:r>
            <a:r>
              <a:rPr lang="en-US" spc="-40"/>
              <a:t> </a:t>
            </a:r>
            <a:r>
              <a:rPr lang="en-US"/>
              <a:t>R</a:t>
            </a:r>
            <a:r>
              <a:rPr lang="en-US" spc="-5"/>
              <a:t> </a:t>
            </a:r>
            <a:r>
              <a:rPr lang="en-US"/>
              <a:t>I</a:t>
            </a:r>
            <a:r>
              <a:rPr lang="en-US" spc="-25"/>
              <a:t> </a:t>
            </a:r>
            <a:r>
              <a:rPr lang="en-US"/>
              <a:t>Minu</a:t>
            </a:r>
            <a:endParaRPr dirty="0"/>
          </a:p>
        </p:txBody>
      </p:sp>
      <p:sp>
        <p:nvSpPr>
          <p:cNvPr id="23" name="object 23"/>
          <p:cNvSpPr txBox="1">
            <a:spLocks noGrp="1"/>
          </p:cNvSpPr>
          <p:nvPr>
            <p:ph type="sldNum" sz="quarter" idx="7"/>
          </p:nvPr>
        </p:nvSpPr>
        <p:spPr>
          <a:xfrm>
            <a:off x="11007597" y="6393341"/>
            <a:ext cx="292734" cy="27432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8425">
              <a:lnSpc>
                <a:spcPts val="1240"/>
              </a:lnSpc>
            </a:pPr>
            <a:fld id="{81D60167-4931-47E6-BA6A-407CBD079E47}" type="slidenum">
              <a:rPr lang="en-IN" smtClean="0"/>
              <a:pPr marL="98425">
                <a:lnSpc>
                  <a:spcPts val="1240"/>
                </a:lnSpc>
              </a:pPr>
              <a:t>30</a:t>
            </a:fld>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676"/>
            <a:ext cx="10076180" cy="697230"/>
          </a:xfrm>
          <a:prstGeom prst="rect">
            <a:avLst/>
          </a:prstGeom>
        </p:spPr>
        <p:txBody>
          <a:bodyPr vert="horz" wrap="square" lIns="0" tIns="13335" rIns="0" bIns="0" rtlCol="0">
            <a:spAutoFit/>
          </a:bodyPr>
          <a:lstStyle/>
          <a:p>
            <a:pPr marL="12700">
              <a:lnSpc>
                <a:spcPct val="100000"/>
              </a:lnSpc>
              <a:spcBef>
                <a:spcPts val="105"/>
              </a:spcBef>
            </a:pPr>
            <a:r>
              <a:rPr sz="4400" spc="-35" dirty="0"/>
              <a:t>Induction</a:t>
            </a:r>
            <a:r>
              <a:rPr sz="4400" spc="-114" dirty="0"/>
              <a:t> </a:t>
            </a:r>
            <a:r>
              <a:rPr sz="4400" spc="-55" dirty="0"/>
              <a:t>Variables</a:t>
            </a:r>
            <a:r>
              <a:rPr sz="4400" spc="-95" dirty="0"/>
              <a:t> </a:t>
            </a:r>
            <a:r>
              <a:rPr sz="4400" spc="-20" dirty="0"/>
              <a:t>and</a:t>
            </a:r>
            <a:r>
              <a:rPr sz="4400" spc="-95" dirty="0"/>
              <a:t> </a:t>
            </a:r>
            <a:r>
              <a:rPr sz="4400" spc="-40" dirty="0"/>
              <a:t>Reduction</a:t>
            </a:r>
            <a:r>
              <a:rPr sz="4400" spc="-114" dirty="0"/>
              <a:t> </a:t>
            </a:r>
            <a:r>
              <a:rPr sz="4400" spc="-10" dirty="0"/>
              <a:t>in</a:t>
            </a:r>
            <a:r>
              <a:rPr sz="4400" spc="-95" dirty="0"/>
              <a:t> </a:t>
            </a:r>
            <a:r>
              <a:rPr sz="4400" spc="-45" dirty="0"/>
              <a:t>Strength</a:t>
            </a:r>
            <a:endParaRPr sz="4400"/>
          </a:p>
        </p:txBody>
      </p:sp>
      <p:grpSp>
        <p:nvGrpSpPr>
          <p:cNvPr id="3" name="object 3"/>
          <p:cNvGrpSpPr/>
          <p:nvPr/>
        </p:nvGrpSpPr>
        <p:grpSpPr>
          <a:xfrm>
            <a:off x="3745865" y="1281557"/>
            <a:ext cx="8345805" cy="4961255"/>
            <a:chOff x="3745865" y="1281557"/>
            <a:chExt cx="8345805" cy="4961255"/>
          </a:xfrm>
        </p:grpSpPr>
        <p:pic>
          <p:nvPicPr>
            <p:cNvPr id="4" name="object 4"/>
            <p:cNvPicPr/>
            <p:nvPr/>
          </p:nvPicPr>
          <p:blipFill>
            <a:blip r:embed="rId2" cstate="print"/>
            <a:stretch>
              <a:fillRect/>
            </a:stretch>
          </p:blipFill>
          <p:spPr>
            <a:xfrm>
              <a:off x="3749040" y="1284732"/>
              <a:ext cx="8339328" cy="4954524"/>
            </a:xfrm>
            <a:prstGeom prst="rect">
              <a:avLst/>
            </a:prstGeom>
          </p:spPr>
        </p:pic>
        <p:sp>
          <p:nvSpPr>
            <p:cNvPr id="5" name="object 5"/>
            <p:cNvSpPr/>
            <p:nvPr/>
          </p:nvSpPr>
          <p:spPr>
            <a:xfrm>
              <a:off x="3749040" y="1284732"/>
              <a:ext cx="8339455" cy="4954905"/>
            </a:xfrm>
            <a:custGeom>
              <a:avLst/>
              <a:gdLst/>
              <a:ahLst/>
              <a:cxnLst/>
              <a:rect l="l" t="t" r="r" b="b"/>
              <a:pathLst>
                <a:path w="8339455" h="4954905">
                  <a:moveTo>
                    <a:pt x="0" y="825753"/>
                  </a:moveTo>
                  <a:lnTo>
                    <a:pt x="1401" y="777234"/>
                  </a:lnTo>
                  <a:lnTo>
                    <a:pt x="5555" y="729452"/>
                  </a:lnTo>
                  <a:lnTo>
                    <a:pt x="12383" y="682486"/>
                  </a:lnTo>
                  <a:lnTo>
                    <a:pt x="21808" y="636414"/>
                  </a:lnTo>
                  <a:lnTo>
                    <a:pt x="33753" y="591312"/>
                  </a:lnTo>
                  <a:lnTo>
                    <a:pt x="48139" y="547258"/>
                  </a:lnTo>
                  <a:lnTo>
                    <a:pt x="64891" y="504330"/>
                  </a:lnTo>
                  <a:lnTo>
                    <a:pt x="83929" y="462605"/>
                  </a:lnTo>
                  <a:lnTo>
                    <a:pt x="105177" y="422161"/>
                  </a:lnTo>
                  <a:lnTo>
                    <a:pt x="128558" y="383074"/>
                  </a:lnTo>
                  <a:lnTo>
                    <a:pt x="153994" y="345423"/>
                  </a:lnTo>
                  <a:lnTo>
                    <a:pt x="181407" y="309284"/>
                  </a:lnTo>
                  <a:lnTo>
                    <a:pt x="210720" y="274736"/>
                  </a:lnTo>
                  <a:lnTo>
                    <a:pt x="241855" y="241855"/>
                  </a:lnTo>
                  <a:lnTo>
                    <a:pt x="274736" y="210720"/>
                  </a:lnTo>
                  <a:lnTo>
                    <a:pt x="309284" y="181407"/>
                  </a:lnTo>
                  <a:lnTo>
                    <a:pt x="345423" y="153994"/>
                  </a:lnTo>
                  <a:lnTo>
                    <a:pt x="383074" y="128558"/>
                  </a:lnTo>
                  <a:lnTo>
                    <a:pt x="422161" y="105177"/>
                  </a:lnTo>
                  <a:lnTo>
                    <a:pt x="462605" y="83929"/>
                  </a:lnTo>
                  <a:lnTo>
                    <a:pt x="504330" y="64891"/>
                  </a:lnTo>
                  <a:lnTo>
                    <a:pt x="547258" y="48139"/>
                  </a:lnTo>
                  <a:lnTo>
                    <a:pt x="591312" y="33753"/>
                  </a:lnTo>
                  <a:lnTo>
                    <a:pt x="636414" y="21808"/>
                  </a:lnTo>
                  <a:lnTo>
                    <a:pt x="682486" y="12383"/>
                  </a:lnTo>
                  <a:lnTo>
                    <a:pt x="729452" y="5555"/>
                  </a:lnTo>
                  <a:lnTo>
                    <a:pt x="777234" y="1401"/>
                  </a:lnTo>
                  <a:lnTo>
                    <a:pt x="825754" y="0"/>
                  </a:lnTo>
                  <a:lnTo>
                    <a:pt x="1389888" y="0"/>
                  </a:lnTo>
                  <a:lnTo>
                    <a:pt x="3474719" y="0"/>
                  </a:lnTo>
                  <a:lnTo>
                    <a:pt x="7513574" y="0"/>
                  </a:lnTo>
                  <a:lnTo>
                    <a:pt x="7562093" y="1401"/>
                  </a:lnTo>
                  <a:lnTo>
                    <a:pt x="7609875" y="5555"/>
                  </a:lnTo>
                  <a:lnTo>
                    <a:pt x="7656841" y="12383"/>
                  </a:lnTo>
                  <a:lnTo>
                    <a:pt x="7702913" y="21808"/>
                  </a:lnTo>
                  <a:lnTo>
                    <a:pt x="7748015" y="33753"/>
                  </a:lnTo>
                  <a:lnTo>
                    <a:pt x="7792069" y="48139"/>
                  </a:lnTo>
                  <a:lnTo>
                    <a:pt x="7834997" y="64891"/>
                  </a:lnTo>
                  <a:lnTo>
                    <a:pt x="7876722" y="83929"/>
                  </a:lnTo>
                  <a:lnTo>
                    <a:pt x="7917166" y="105177"/>
                  </a:lnTo>
                  <a:lnTo>
                    <a:pt x="7956253" y="128558"/>
                  </a:lnTo>
                  <a:lnTo>
                    <a:pt x="7993904" y="153994"/>
                  </a:lnTo>
                  <a:lnTo>
                    <a:pt x="8030043" y="181407"/>
                  </a:lnTo>
                  <a:lnTo>
                    <a:pt x="8064591" y="210720"/>
                  </a:lnTo>
                  <a:lnTo>
                    <a:pt x="8097472" y="241855"/>
                  </a:lnTo>
                  <a:lnTo>
                    <a:pt x="8128607" y="274736"/>
                  </a:lnTo>
                  <a:lnTo>
                    <a:pt x="8157920" y="309284"/>
                  </a:lnTo>
                  <a:lnTo>
                    <a:pt x="8185333" y="345423"/>
                  </a:lnTo>
                  <a:lnTo>
                    <a:pt x="8210769" y="383074"/>
                  </a:lnTo>
                  <a:lnTo>
                    <a:pt x="8234150" y="422161"/>
                  </a:lnTo>
                  <a:lnTo>
                    <a:pt x="8255398" y="462605"/>
                  </a:lnTo>
                  <a:lnTo>
                    <a:pt x="8274436" y="504330"/>
                  </a:lnTo>
                  <a:lnTo>
                    <a:pt x="8291188" y="547258"/>
                  </a:lnTo>
                  <a:lnTo>
                    <a:pt x="8305574" y="591312"/>
                  </a:lnTo>
                  <a:lnTo>
                    <a:pt x="8317519" y="636414"/>
                  </a:lnTo>
                  <a:lnTo>
                    <a:pt x="8326944" y="682486"/>
                  </a:lnTo>
                  <a:lnTo>
                    <a:pt x="8333772" y="729452"/>
                  </a:lnTo>
                  <a:lnTo>
                    <a:pt x="8337926" y="777234"/>
                  </a:lnTo>
                  <a:lnTo>
                    <a:pt x="8339328" y="825753"/>
                  </a:lnTo>
                  <a:lnTo>
                    <a:pt x="8339328" y="2890138"/>
                  </a:lnTo>
                  <a:lnTo>
                    <a:pt x="8339328" y="4128769"/>
                  </a:lnTo>
                  <a:lnTo>
                    <a:pt x="8337926" y="4177288"/>
                  </a:lnTo>
                  <a:lnTo>
                    <a:pt x="8333772" y="4225069"/>
                  </a:lnTo>
                  <a:lnTo>
                    <a:pt x="8326944" y="4272033"/>
                  </a:lnTo>
                  <a:lnTo>
                    <a:pt x="8317519" y="4318105"/>
                  </a:lnTo>
                  <a:lnTo>
                    <a:pt x="8305574" y="4363206"/>
                  </a:lnTo>
                  <a:lnTo>
                    <a:pt x="8291188" y="4407259"/>
                  </a:lnTo>
                  <a:lnTo>
                    <a:pt x="8274436" y="4450187"/>
                  </a:lnTo>
                  <a:lnTo>
                    <a:pt x="8255398" y="4491912"/>
                  </a:lnTo>
                  <a:lnTo>
                    <a:pt x="8234150" y="4532357"/>
                  </a:lnTo>
                  <a:lnTo>
                    <a:pt x="8210769" y="4571443"/>
                  </a:lnTo>
                  <a:lnTo>
                    <a:pt x="8185333" y="4609095"/>
                  </a:lnTo>
                  <a:lnTo>
                    <a:pt x="8157920" y="4645234"/>
                  </a:lnTo>
                  <a:lnTo>
                    <a:pt x="8128607" y="4679782"/>
                  </a:lnTo>
                  <a:lnTo>
                    <a:pt x="8097472" y="4712663"/>
                  </a:lnTo>
                  <a:lnTo>
                    <a:pt x="8064591" y="4743799"/>
                  </a:lnTo>
                  <a:lnTo>
                    <a:pt x="8030043" y="4773112"/>
                  </a:lnTo>
                  <a:lnTo>
                    <a:pt x="7993904" y="4800526"/>
                  </a:lnTo>
                  <a:lnTo>
                    <a:pt x="7956253" y="4825962"/>
                  </a:lnTo>
                  <a:lnTo>
                    <a:pt x="7917166" y="4849343"/>
                  </a:lnTo>
                  <a:lnTo>
                    <a:pt x="7876722" y="4870592"/>
                  </a:lnTo>
                  <a:lnTo>
                    <a:pt x="7834997" y="4889631"/>
                  </a:lnTo>
                  <a:lnTo>
                    <a:pt x="7792069" y="4906382"/>
                  </a:lnTo>
                  <a:lnTo>
                    <a:pt x="7748015" y="4920769"/>
                  </a:lnTo>
                  <a:lnTo>
                    <a:pt x="7702913" y="4932714"/>
                  </a:lnTo>
                  <a:lnTo>
                    <a:pt x="7656841" y="4942140"/>
                  </a:lnTo>
                  <a:lnTo>
                    <a:pt x="7609875" y="4948968"/>
                  </a:lnTo>
                  <a:lnTo>
                    <a:pt x="7562093" y="4953122"/>
                  </a:lnTo>
                  <a:lnTo>
                    <a:pt x="7513574" y="4954524"/>
                  </a:lnTo>
                  <a:lnTo>
                    <a:pt x="3474719" y="4954524"/>
                  </a:lnTo>
                  <a:lnTo>
                    <a:pt x="1389888" y="4954524"/>
                  </a:lnTo>
                  <a:lnTo>
                    <a:pt x="825754" y="4954524"/>
                  </a:lnTo>
                  <a:lnTo>
                    <a:pt x="777234" y="4953122"/>
                  </a:lnTo>
                  <a:lnTo>
                    <a:pt x="729452" y="4948968"/>
                  </a:lnTo>
                  <a:lnTo>
                    <a:pt x="682486" y="4942140"/>
                  </a:lnTo>
                  <a:lnTo>
                    <a:pt x="636414" y="4932714"/>
                  </a:lnTo>
                  <a:lnTo>
                    <a:pt x="591312" y="4920769"/>
                  </a:lnTo>
                  <a:lnTo>
                    <a:pt x="547258" y="4906382"/>
                  </a:lnTo>
                  <a:lnTo>
                    <a:pt x="504330" y="4889631"/>
                  </a:lnTo>
                  <a:lnTo>
                    <a:pt x="462605" y="4870592"/>
                  </a:lnTo>
                  <a:lnTo>
                    <a:pt x="422161" y="4849343"/>
                  </a:lnTo>
                  <a:lnTo>
                    <a:pt x="383074" y="4825962"/>
                  </a:lnTo>
                  <a:lnTo>
                    <a:pt x="345423" y="4800526"/>
                  </a:lnTo>
                  <a:lnTo>
                    <a:pt x="309284" y="4773112"/>
                  </a:lnTo>
                  <a:lnTo>
                    <a:pt x="274736" y="4743799"/>
                  </a:lnTo>
                  <a:lnTo>
                    <a:pt x="241855" y="4712663"/>
                  </a:lnTo>
                  <a:lnTo>
                    <a:pt x="210720" y="4679782"/>
                  </a:lnTo>
                  <a:lnTo>
                    <a:pt x="181407" y="4645234"/>
                  </a:lnTo>
                  <a:lnTo>
                    <a:pt x="153994" y="4609095"/>
                  </a:lnTo>
                  <a:lnTo>
                    <a:pt x="128558" y="4571443"/>
                  </a:lnTo>
                  <a:lnTo>
                    <a:pt x="105177" y="4532357"/>
                  </a:lnTo>
                  <a:lnTo>
                    <a:pt x="83929" y="4491912"/>
                  </a:lnTo>
                  <a:lnTo>
                    <a:pt x="64891" y="4450187"/>
                  </a:lnTo>
                  <a:lnTo>
                    <a:pt x="48139" y="4407259"/>
                  </a:lnTo>
                  <a:lnTo>
                    <a:pt x="33753" y="4363206"/>
                  </a:lnTo>
                  <a:lnTo>
                    <a:pt x="21808" y="4318105"/>
                  </a:lnTo>
                  <a:lnTo>
                    <a:pt x="12383" y="4272033"/>
                  </a:lnTo>
                  <a:lnTo>
                    <a:pt x="5555" y="4225069"/>
                  </a:lnTo>
                  <a:lnTo>
                    <a:pt x="1401" y="4177288"/>
                  </a:lnTo>
                  <a:lnTo>
                    <a:pt x="0" y="4128769"/>
                  </a:lnTo>
                  <a:lnTo>
                    <a:pt x="0" y="3444493"/>
                  </a:lnTo>
                  <a:lnTo>
                    <a:pt x="0" y="2890138"/>
                  </a:lnTo>
                  <a:lnTo>
                    <a:pt x="0" y="825753"/>
                  </a:lnTo>
                  <a:close/>
                </a:path>
              </a:pathLst>
            </a:custGeom>
            <a:ln w="6096">
              <a:solidFill>
                <a:srgbClr val="EC7C30"/>
              </a:solidFill>
            </a:ln>
          </p:spPr>
          <p:txBody>
            <a:bodyPr wrap="square" lIns="0" tIns="0" rIns="0" bIns="0" rtlCol="0"/>
            <a:lstStyle/>
            <a:p>
              <a:endParaRPr/>
            </a:p>
          </p:txBody>
        </p:sp>
        <p:pic>
          <p:nvPicPr>
            <p:cNvPr id="6" name="object 6"/>
            <p:cNvPicPr/>
            <p:nvPr/>
          </p:nvPicPr>
          <p:blipFill>
            <a:blip r:embed="rId3" cstate="print"/>
            <a:stretch>
              <a:fillRect/>
            </a:stretch>
          </p:blipFill>
          <p:spPr>
            <a:xfrm>
              <a:off x="4277868" y="2862072"/>
              <a:ext cx="6016751" cy="513588"/>
            </a:xfrm>
            <a:prstGeom prst="rect">
              <a:avLst/>
            </a:prstGeom>
          </p:spPr>
        </p:pic>
        <p:pic>
          <p:nvPicPr>
            <p:cNvPr id="7" name="object 7"/>
            <p:cNvPicPr/>
            <p:nvPr/>
          </p:nvPicPr>
          <p:blipFill>
            <a:blip r:embed="rId4" cstate="print"/>
            <a:stretch>
              <a:fillRect/>
            </a:stretch>
          </p:blipFill>
          <p:spPr>
            <a:xfrm>
              <a:off x="9986772" y="2862072"/>
              <a:ext cx="377951" cy="513588"/>
            </a:xfrm>
            <a:prstGeom prst="rect">
              <a:avLst/>
            </a:prstGeom>
          </p:spPr>
        </p:pic>
        <p:pic>
          <p:nvPicPr>
            <p:cNvPr id="8" name="object 8"/>
            <p:cNvPicPr/>
            <p:nvPr/>
          </p:nvPicPr>
          <p:blipFill>
            <a:blip r:embed="rId5" cstate="print"/>
            <a:stretch>
              <a:fillRect/>
            </a:stretch>
          </p:blipFill>
          <p:spPr>
            <a:xfrm>
              <a:off x="10056876" y="2862072"/>
              <a:ext cx="484631" cy="513588"/>
            </a:xfrm>
            <a:prstGeom prst="rect">
              <a:avLst/>
            </a:prstGeom>
          </p:spPr>
        </p:pic>
        <p:pic>
          <p:nvPicPr>
            <p:cNvPr id="9" name="object 9"/>
            <p:cNvPicPr/>
            <p:nvPr/>
          </p:nvPicPr>
          <p:blipFill>
            <a:blip r:embed="rId6" cstate="print"/>
            <a:stretch>
              <a:fillRect/>
            </a:stretch>
          </p:blipFill>
          <p:spPr>
            <a:xfrm>
              <a:off x="3948684" y="4794503"/>
              <a:ext cx="368808" cy="481584"/>
            </a:xfrm>
            <a:prstGeom prst="rect">
              <a:avLst/>
            </a:prstGeom>
          </p:spPr>
        </p:pic>
        <p:pic>
          <p:nvPicPr>
            <p:cNvPr id="10" name="object 10"/>
            <p:cNvPicPr/>
            <p:nvPr/>
          </p:nvPicPr>
          <p:blipFill>
            <a:blip r:embed="rId7" cstate="print"/>
            <a:stretch>
              <a:fillRect/>
            </a:stretch>
          </p:blipFill>
          <p:spPr>
            <a:xfrm>
              <a:off x="4226052" y="4782311"/>
              <a:ext cx="7626096" cy="513588"/>
            </a:xfrm>
            <a:prstGeom prst="rect">
              <a:avLst/>
            </a:prstGeom>
          </p:spPr>
        </p:pic>
        <p:pic>
          <p:nvPicPr>
            <p:cNvPr id="11" name="object 11"/>
            <p:cNvPicPr/>
            <p:nvPr/>
          </p:nvPicPr>
          <p:blipFill>
            <a:blip r:embed="rId8" cstate="print"/>
            <a:stretch>
              <a:fillRect/>
            </a:stretch>
          </p:blipFill>
          <p:spPr>
            <a:xfrm>
              <a:off x="4226052" y="5056632"/>
              <a:ext cx="7552944" cy="513588"/>
            </a:xfrm>
            <a:prstGeom prst="rect">
              <a:avLst/>
            </a:prstGeom>
          </p:spPr>
        </p:pic>
        <p:pic>
          <p:nvPicPr>
            <p:cNvPr id="12" name="object 12"/>
            <p:cNvPicPr/>
            <p:nvPr/>
          </p:nvPicPr>
          <p:blipFill>
            <a:blip r:embed="rId9" cstate="print"/>
            <a:stretch>
              <a:fillRect/>
            </a:stretch>
          </p:blipFill>
          <p:spPr>
            <a:xfrm>
              <a:off x="4226052" y="5330952"/>
              <a:ext cx="2548128" cy="513588"/>
            </a:xfrm>
            <a:prstGeom prst="rect">
              <a:avLst/>
            </a:prstGeom>
          </p:spPr>
        </p:pic>
      </p:grpSp>
      <p:sp>
        <p:nvSpPr>
          <p:cNvPr id="13" name="object 13"/>
          <p:cNvSpPr txBox="1"/>
          <p:nvPr/>
        </p:nvSpPr>
        <p:spPr>
          <a:xfrm>
            <a:off x="4070730" y="1814321"/>
            <a:ext cx="7606665" cy="3867150"/>
          </a:xfrm>
          <a:prstGeom prst="rect">
            <a:avLst/>
          </a:prstGeom>
        </p:spPr>
        <p:txBody>
          <a:bodyPr vert="horz" wrap="square" lIns="0" tIns="12700" rIns="0" bIns="0" rtlCol="0">
            <a:spAutoFit/>
          </a:bodyPr>
          <a:lstStyle/>
          <a:p>
            <a:pPr marL="299085" indent="-287020">
              <a:lnSpc>
                <a:spcPct val="100000"/>
              </a:lnSpc>
              <a:spcBef>
                <a:spcPts val="100"/>
              </a:spcBef>
              <a:buFont typeface="Arial MT"/>
              <a:buChar char="•"/>
              <a:tabLst>
                <a:tab pos="299085" algn="l"/>
                <a:tab pos="299720" algn="l"/>
              </a:tabLst>
            </a:pPr>
            <a:r>
              <a:rPr sz="1800" dirty="0">
                <a:latin typeface="Calibri"/>
                <a:cs typeface="Calibri"/>
              </a:rPr>
              <a:t>As</a:t>
            </a:r>
            <a:r>
              <a:rPr sz="1800" spc="-10" dirty="0">
                <a:latin typeface="Calibri"/>
                <a:cs typeface="Calibri"/>
              </a:rPr>
              <a:t> </a:t>
            </a:r>
            <a:r>
              <a:rPr sz="1800" dirty="0">
                <a:latin typeface="Calibri"/>
                <a:cs typeface="Calibri"/>
              </a:rPr>
              <a:t>the</a:t>
            </a:r>
            <a:r>
              <a:rPr sz="1800" spc="10" dirty="0">
                <a:latin typeface="Calibri"/>
                <a:cs typeface="Calibri"/>
              </a:rPr>
              <a:t> </a:t>
            </a:r>
            <a:r>
              <a:rPr sz="1800" spc="-10" dirty="0">
                <a:latin typeface="Calibri"/>
                <a:cs typeface="Calibri"/>
              </a:rPr>
              <a:t>relationship</a:t>
            </a:r>
            <a:r>
              <a:rPr sz="1800" spc="20" dirty="0">
                <a:latin typeface="Calibri"/>
                <a:cs typeface="Calibri"/>
              </a:rPr>
              <a:t> </a:t>
            </a:r>
            <a:r>
              <a:rPr sz="1800" i="1" dirty="0">
                <a:latin typeface="Calibri"/>
                <a:cs typeface="Calibri"/>
              </a:rPr>
              <a:t>t4</a:t>
            </a:r>
            <a:r>
              <a:rPr sz="1800" i="1" spc="-5" dirty="0">
                <a:latin typeface="Calibri"/>
                <a:cs typeface="Calibri"/>
              </a:rPr>
              <a:t> </a:t>
            </a:r>
            <a:r>
              <a:rPr sz="1800" dirty="0">
                <a:latin typeface="Calibri"/>
                <a:cs typeface="Calibri"/>
              </a:rPr>
              <a:t>=</a:t>
            </a:r>
            <a:r>
              <a:rPr sz="1800" spc="15" dirty="0">
                <a:latin typeface="Calibri"/>
                <a:cs typeface="Calibri"/>
              </a:rPr>
              <a:t> </a:t>
            </a:r>
            <a:r>
              <a:rPr sz="1800" i="1" dirty="0">
                <a:latin typeface="Calibri"/>
                <a:cs typeface="Calibri"/>
              </a:rPr>
              <a:t>4 </a:t>
            </a:r>
            <a:r>
              <a:rPr sz="1800" dirty="0">
                <a:latin typeface="Calibri"/>
                <a:cs typeface="Calibri"/>
              </a:rPr>
              <a:t>*</a:t>
            </a:r>
            <a:r>
              <a:rPr sz="1800" spc="5" dirty="0">
                <a:latin typeface="Calibri"/>
                <a:cs typeface="Calibri"/>
              </a:rPr>
              <a:t> </a:t>
            </a:r>
            <a:r>
              <a:rPr sz="1800" i="1" dirty="0">
                <a:latin typeface="Calibri"/>
                <a:cs typeface="Calibri"/>
              </a:rPr>
              <a:t>j </a:t>
            </a:r>
            <a:r>
              <a:rPr sz="1800" spc="-5" dirty="0">
                <a:latin typeface="Calibri"/>
                <a:cs typeface="Calibri"/>
              </a:rPr>
              <a:t>surely</a:t>
            </a:r>
            <a:r>
              <a:rPr sz="1800" dirty="0">
                <a:latin typeface="Calibri"/>
                <a:cs typeface="Calibri"/>
              </a:rPr>
              <a:t> </a:t>
            </a:r>
            <a:r>
              <a:rPr sz="1800" spc="-5" dirty="0">
                <a:latin typeface="Calibri"/>
                <a:cs typeface="Calibri"/>
              </a:rPr>
              <a:t>holds</a:t>
            </a:r>
            <a:r>
              <a:rPr sz="1800" spc="10" dirty="0">
                <a:latin typeface="Calibri"/>
                <a:cs typeface="Calibri"/>
              </a:rPr>
              <a:t> </a:t>
            </a:r>
            <a:r>
              <a:rPr sz="1800" spc="-10" dirty="0">
                <a:latin typeface="Calibri"/>
                <a:cs typeface="Calibri"/>
              </a:rPr>
              <a:t>after</a:t>
            </a:r>
            <a:r>
              <a:rPr sz="1800" spc="10" dirty="0">
                <a:latin typeface="Calibri"/>
                <a:cs typeface="Calibri"/>
              </a:rPr>
              <a:t> </a:t>
            </a:r>
            <a:r>
              <a:rPr sz="1800" spc="-5" dirty="0">
                <a:latin typeface="Calibri"/>
                <a:cs typeface="Calibri"/>
              </a:rPr>
              <a:t>assignment</a:t>
            </a:r>
            <a:r>
              <a:rPr sz="1800" spc="-15" dirty="0">
                <a:latin typeface="Calibri"/>
                <a:cs typeface="Calibri"/>
              </a:rPr>
              <a:t> </a:t>
            </a:r>
            <a:r>
              <a:rPr sz="1800" spc="-10" dirty="0">
                <a:latin typeface="Calibri"/>
                <a:cs typeface="Calibri"/>
              </a:rPr>
              <a:t>to</a:t>
            </a:r>
            <a:r>
              <a:rPr sz="1800" spc="10" dirty="0">
                <a:latin typeface="Calibri"/>
                <a:cs typeface="Calibri"/>
              </a:rPr>
              <a:t> </a:t>
            </a:r>
            <a:r>
              <a:rPr sz="1800" i="1" dirty="0">
                <a:latin typeface="Calibri"/>
                <a:cs typeface="Calibri"/>
              </a:rPr>
              <a:t>t4</a:t>
            </a:r>
            <a:r>
              <a:rPr sz="1800" i="1" spc="-5" dirty="0">
                <a:latin typeface="Calibri"/>
                <a:cs typeface="Calibri"/>
              </a:rPr>
              <a:t> </a:t>
            </a:r>
            <a:r>
              <a:rPr sz="1800" spc="-5" dirty="0">
                <a:latin typeface="Calibri"/>
                <a:cs typeface="Calibri"/>
              </a:rPr>
              <a:t>in</a:t>
            </a:r>
            <a:r>
              <a:rPr sz="1800" spc="10" dirty="0">
                <a:latin typeface="Calibri"/>
                <a:cs typeface="Calibri"/>
              </a:rPr>
              <a:t> </a:t>
            </a:r>
            <a:r>
              <a:rPr sz="1800" dirty="0">
                <a:latin typeface="Calibri"/>
                <a:cs typeface="Calibri"/>
              </a:rPr>
              <a:t>and</a:t>
            </a:r>
            <a:r>
              <a:rPr sz="1800" spc="5" dirty="0">
                <a:latin typeface="Calibri"/>
                <a:cs typeface="Calibri"/>
              </a:rPr>
              <a:t> </a:t>
            </a:r>
            <a:r>
              <a:rPr sz="1800" i="1" dirty="0">
                <a:latin typeface="Calibri"/>
                <a:cs typeface="Calibri"/>
              </a:rPr>
              <a:t>t4</a:t>
            </a:r>
            <a:r>
              <a:rPr sz="1800" i="1" spc="5" dirty="0">
                <a:latin typeface="Calibri"/>
                <a:cs typeface="Calibri"/>
              </a:rPr>
              <a:t> </a:t>
            </a:r>
            <a:r>
              <a:rPr sz="1800" spc="-5" dirty="0">
                <a:latin typeface="Calibri"/>
                <a:cs typeface="Calibri"/>
              </a:rPr>
              <a:t>is</a:t>
            </a:r>
            <a:r>
              <a:rPr sz="1800" dirty="0">
                <a:latin typeface="Calibri"/>
                <a:cs typeface="Calibri"/>
              </a:rPr>
              <a:t> </a:t>
            </a:r>
            <a:r>
              <a:rPr sz="1800" spc="-5" dirty="0">
                <a:latin typeface="Calibri"/>
                <a:cs typeface="Calibri"/>
              </a:rPr>
              <a:t>not</a:t>
            </a:r>
            <a:endParaRPr sz="1800">
              <a:latin typeface="Calibri"/>
              <a:cs typeface="Calibri"/>
            </a:endParaRPr>
          </a:p>
          <a:p>
            <a:pPr marL="299085">
              <a:lnSpc>
                <a:spcPct val="100000"/>
              </a:lnSpc>
            </a:pPr>
            <a:r>
              <a:rPr sz="1800" spc="-5" dirty="0">
                <a:latin typeface="Calibri"/>
                <a:cs typeface="Calibri"/>
              </a:rPr>
              <a:t>changed</a:t>
            </a:r>
            <a:r>
              <a:rPr sz="1800" dirty="0">
                <a:latin typeface="Calibri"/>
                <a:cs typeface="Calibri"/>
              </a:rPr>
              <a:t> </a:t>
            </a:r>
            <a:r>
              <a:rPr sz="1800" spc="-5" dirty="0">
                <a:latin typeface="Calibri"/>
                <a:cs typeface="Calibri"/>
              </a:rPr>
              <a:t>elsewhere</a:t>
            </a:r>
            <a:r>
              <a:rPr sz="1800" spc="5" dirty="0">
                <a:latin typeface="Calibri"/>
                <a:cs typeface="Calibri"/>
              </a:rPr>
              <a:t> </a:t>
            </a:r>
            <a:r>
              <a:rPr sz="1800" spc="-5" dirty="0">
                <a:latin typeface="Calibri"/>
                <a:cs typeface="Calibri"/>
              </a:rPr>
              <a:t>in</a:t>
            </a:r>
            <a:r>
              <a:rPr sz="1800" spc="10" dirty="0">
                <a:latin typeface="Calibri"/>
                <a:cs typeface="Calibri"/>
              </a:rPr>
              <a:t> </a:t>
            </a:r>
            <a:r>
              <a:rPr sz="1800" dirty="0">
                <a:latin typeface="Calibri"/>
                <a:cs typeface="Calibri"/>
              </a:rPr>
              <a:t>the</a:t>
            </a:r>
            <a:r>
              <a:rPr sz="1800" spc="-5" dirty="0">
                <a:latin typeface="Calibri"/>
                <a:cs typeface="Calibri"/>
              </a:rPr>
              <a:t> inner</a:t>
            </a:r>
            <a:r>
              <a:rPr sz="1800" dirty="0">
                <a:latin typeface="Calibri"/>
                <a:cs typeface="Calibri"/>
              </a:rPr>
              <a:t> </a:t>
            </a:r>
            <a:r>
              <a:rPr sz="1800" spc="-5" dirty="0">
                <a:latin typeface="Calibri"/>
                <a:cs typeface="Calibri"/>
              </a:rPr>
              <a:t>loop</a:t>
            </a:r>
            <a:r>
              <a:rPr sz="1800" spc="20" dirty="0">
                <a:latin typeface="Calibri"/>
                <a:cs typeface="Calibri"/>
              </a:rPr>
              <a:t> </a:t>
            </a:r>
            <a:r>
              <a:rPr sz="1800" spc="-10" dirty="0">
                <a:latin typeface="Calibri"/>
                <a:cs typeface="Calibri"/>
              </a:rPr>
              <a:t>around</a:t>
            </a:r>
            <a:r>
              <a:rPr sz="1800" spc="25" dirty="0">
                <a:latin typeface="Calibri"/>
                <a:cs typeface="Calibri"/>
              </a:rPr>
              <a:t> </a:t>
            </a:r>
            <a:r>
              <a:rPr sz="1800" dirty="0">
                <a:latin typeface="Calibri"/>
                <a:cs typeface="Calibri"/>
              </a:rPr>
              <a:t>B3</a:t>
            </a:r>
            <a:endParaRPr sz="1800">
              <a:latin typeface="Calibri"/>
              <a:cs typeface="Calibri"/>
            </a:endParaRPr>
          </a:p>
          <a:p>
            <a:pPr marL="351155" indent="-339090">
              <a:lnSpc>
                <a:spcPct val="100000"/>
              </a:lnSpc>
              <a:buFont typeface="Arial MT"/>
              <a:buChar char="•"/>
              <a:tabLst>
                <a:tab pos="351155" algn="l"/>
                <a:tab pos="351790" algn="l"/>
              </a:tabLst>
            </a:pPr>
            <a:r>
              <a:rPr sz="1800" spc="-5" dirty="0">
                <a:latin typeface="Calibri"/>
                <a:cs typeface="Calibri"/>
              </a:rPr>
              <a:t>it</a:t>
            </a:r>
            <a:r>
              <a:rPr sz="1800" spc="5" dirty="0">
                <a:latin typeface="Calibri"/>
                <a:cs typeface="Calibri"/>
              </a:rPr>
              <a:t> </a:t>
            </a:r>
            <a:r>
              <a:rPr sz="1800" spc="-15" dirty="0">
                <a:latin typeface="Calibri"/>
                <a:cs typeface="Calibri"/>
              </a:rPr>
              <a:t>follows</a:t>
            </a:r>
            <a:r>
              <a:rPr sz="1800" spc="15" dirty="0">
                <a:latin typeface="Calibri"/>
                <a:cs typeface="Calibri"/>
              </a:rPr>
              <a:t> </a:t>
            </a:r>
            <a:r>
              <a:rPr sz="1800" spc="-5" dirty="0">
                <a:latin typeface="Calibri"/>
                <a:cs typeface="Calibri"/>
              </a:rPr>
              <a:t>that</a:t>
            </a:r>
            <a:r>
              <a:rPr sz="1800" dirty="0">
                <a:latin typeface="Calibri"/>
                <a:cs typeface="Calibri"/>
              </a:rPr>
              <a:t> </a:t>
            </a:r>
            <a:r>
              <a:rPr sz="1800" spc="-10" dirty="0">
                <a:latin typeface="Calibri"/>
                <a:cs typeface="Calibri"/>
              </a:rPr>
              <a:t>just</a:t>
            </a:r>
            <a:r>
              <a:rPr sz="1800" spc="5" dirty="0">
                <a:latin typeface="Calibri"/>
                <a:cs typeface="Calibri"/>
              </a:rPr>
              <a:t> </a:t>
            </a:r>
            <a:r>
              <a:rPr sz="1800" spc="-10" dirty="0">
                <a:latin typeface="Calibri"/>
                <a:cs typeface="Calibri"/>
              </a:rPr>
              <a:t>after</a:t>
            </a:r>
            <a:r>
              <a:rPr sz="1800" dirty="0">
                <a:latin typeface="Calibri"/>
                <a:cs typeface="Calibri"/>
              </a:rPr>
              <a:t> the</a:t>
            </a:r>
            <a:r>
              <a:rPr sz="1800" spc="15" dirty="0">
                <a:latin typeface="Calibri"/>
                <a:cs typeface="Calibri"/>
              </a:rPr>
              <a:t> </a:t>
            </a:r>
            <a:r>
              <a:rPr sz="1800" spc="-15" dirty="0">
                <a:latin typeface="Calibri"/>
                <a:cs typeface="Calibri"/>
              </a:rPr>
              <a:t>statement</a:t>
            </a:r>
            <a:r>
              <a:rPr sz="1800" spc="5" dirty="0">
                <a:latin typeface="Calibri"/>
                <a:cs typeface="Calibri"/>
              </a:rPr>
              <a:t> </a:t>
            </a:r>
            <a:r>
              <a:rPr sz="1800" dirty="0">
                <a:latin typeface="Calibri"/>
                <a:cs typeface="Calibri"/>
              </a:rPr>
              <a:t>j</a:t>
            </a:r>
            <a:r>
              <a:rPr sz="1800" spc="-15" dirty="0">
                <a:latin typeface="Calibri"/>
                <a:cs typeface="Calibri"/>
              </a:rPr>
              <a:t> </a:t>
            </a:r>
            <a:r>
              <a:rPr sz="1800" dirty="0">
                <a:latin typeface="Calibri"/>
                <a:cs typeface="Calibri"/>
              </a:rPr>
              <a:t>=</a:t>
            </a:r>
            <a:r>
              <a:rPr sz="1800" spc="10" dirty="0">
                <a:latin typeface="Calibri"/>
                <a:cs typeface="Calibri"/>
              </a:rPr>
              <a:t> </a:t>
            </a:r>
            <a:r>
              <a:rPr sz="1800" dirty="0">
                <a:latin typeface="Calibri"/>
                <a:cs typeface="Calibri"/>
              </a:rPr>
              <a:t>j</a:t>
            </a:r>
            <a:r>
              <a:rPr sz="1800" spc="-5" dirty="0">
                <a:latin typeface="Calibri"/>
                <a:cs typeface="Calibri"/>
              </a:rPr>
              <a:t> </a:t>
            </a:r>
            <a:r>
              <a:rPr sz="1800" dirty="0">
                <a:latin typeface="Calibri"/>
                <a:cs typeface="Calibri"/>
              </a:rPr>
              <a:t>-1</a:t>
            </a:r>
            <a:r>
              <a:rPr sz="1800" spc="15" dirty="0">
                <a:latin typeface="Calibri"/>
                <a:cs typeface="Calibri"/>
              </a:rPr>
              <a:t> </a:t>
            </a:r>
            <a:r>
              <a:rPr sz="1800" dirty="0">
                <a:latin typeface="Calibri"/>
                <a:cs typeface="Calibri"/>
              </a:rPr>
              <a:t>the </a:t>
            </a:r>
            <a:r>
              <a:rPr sz="1800" spc="-10" dirty="0">
                <a:latin typeface="Calibri"/>
                <a:cs typeface="Calibri"/>
              </a:rPr>
              <a:t>relationship</a:t>
            </a:r>
            <a:r>
              <a:rPr sz="1800" spc="20" dirty="0">
                <a:latin typeface="Calibri"/>
                <a:cs typeface="Calibri"/>
              </a:rPr>
              <a:t> </a:t>
            </a:r>
            <a:r>
              <a:rPr sz="1800" i="1" dirty="0">
                <a:latin typeface="Calibri"/>
                <a:cs typeface="Calibri"/>
              </a:rPr>
              <a:t>t4</a:t>
            </a:r>
            <a:r>
              <a:rPr sz="1800" i="1" spc="10" dirty="0">
                <a:latin typeface="Calibri"/>
                <a:cs typeface="Calibri"/>
              </a:rPr>
              <a:t> </a:t>
            </a:r>
            <a:r>
              <a:rPr sz="1800" dirty="0">
                <a:latin typeface="Calibri"/>
                <a:cs typeface="Calibri"/>
              </a:rPr>
              <a:t>= </a:t>
            </a:r>
            <a:r>
              <a:rPr sz="1800" i="1" dirty="0">
                <a:latin typeface="Calibri"/>
                <a:cs typeface="Calibri"/>
              </a:rPr>
              <a:t>4</a:t>
            </a:r>
            <a:r>
              <a:rPr sz="1800" i="1" spc="10" dirty="0">
                <a:latin typeface="Calibri"/>
                <a:cs typeface="Calibri"/>
              </a:rPr>
              <a:t> </a:t>
            </a:r>
            <a:r>
              <a:rPr sz="1800" dirty="0">
                <a:latin typeface="Calibri"/>
                <a:cs typeface="Calibri"/>
              </a:rPr>
              <a:t>*</a:t>
            </a:r>
            <a:r>
              <a:rPr sz="1800" spc="5" dirty="0">
                <a:latin typeface="Calibri"/>
                <a:cs typeface="Calibri"/>
              </a:rPr>
              <a:t> </a:t>
            </a:r>
            <a:r>
              <a:rPr sz="1800" i="1" dirty="0">
                <a:latin typeface="Calibri"/>
                <a:cs typeface="Calibri"/>
              </a:rPr>
              <a:t>j </a:t>
            </a:r>
            <a:r>
              <a:rPr sz="1800" dirty="0">
                <a:latin typeface="Calibri"/>
                <a:cs typeface="Calibri"/>
              </a:rPr>
              <a:t>– </a:t>
            </a:r>
            <a:r>
              <a:rPr sz="1800" i="1" dirty="0">
                <a:latin typeface="Calibri"/>
                <a:cs typeface="Calibri"/>
              </a:rPr>
              <a:t>4</a:t>
            </a:r>
            <a:endParaRPr sz="1800">
              <a:latin typeface="Calibri"/>
              <a:cs typeface="Calibri"/>
            </a:endParaRPr>
          </a:p>
          <a:p>
            <a:pPr marL="299085">
              <a:lnSpc>
                <a:spcPct val="100000"/>
              </a:lnSpc>
            </a:pPr>
            <a:r>
              <a:rPr sz="1800" spc="-5" dirty="0">
                <a:latin typeface="Calibri"/>
                <a:cs typeface="Calibri"/>
              </a:rPr>
              <a:t>must</a:t>
            </a:r>
            <a:r>
              <a:rPr sz="1800" spc="-40" dirty="0">
                <a:latin typeface="Calibri"/>
                <a:cs typeface="Calibri"/>
              </a:rPr>
              <a:t> </a:t>
            </a:r>
            <a:r>
              <a:rPr sz="1800" spc="-5" dirty="0">
                <a:latin typeface="Calibri"/>
                <a:cs typeface="Calibri"/>
              </a:rPr>
              <a:t>hold.</a:t>
            </a:r>
            <a:endParaRPr sz="1800">
              <a:latin typeface="Calibri"/>
              <a:cs typeface="Calibri"/>
            </a:endParaRPr>
          </a:p>
          <a:p>
            <a:pPr marL="351155" indent="-339090">
              <a:lnSpc>
                <a:spcPct val="100000"/>
              </a:lnSpc>
              <a:buClr>
                <a:srgbClr val="000000"/>
              </a:buClr>
              <a:buFont typeface="Arial MT"/>
              <a:buChar char="•"/>
              <a:tabLst>
                <a:tab pos="351155" algn="l"/>
                <a:tab pos="351790" algn="l"/>
              </a:tabLst>
            </a:pPr>
            <a:r>
              <a:rPr sz="1800" b="1" spc="-30" dirty="0">
                <a:solidFill>
                  <a:srgbClr val="FF0000"/>
                </a:solidFill>
                <a:latin typeface="Calibri"/>
                <a:cs typeface="Calibri"/>
              </a:rPr>
              <a:t>We</a:t>
            </a:r>
            <a:r>
              <a:rPr sz="1800" b="1" spc="-10" dirty="0">
                <a:solidFill>
                  <a:srgbClr val="FF0000"/>
                </a:solidFill>
                <a:latin typeface="Calibri"/>
                <a:cs typeface="Calibri"/>
              </a:rPr>
              <a:t> </a:t>
            </a:r>
            <a:r>
              <a:rPr sz="1800" b="1" spc="-15" dirty="0">
                <a:solidFill>
                  <a:srgbClr val="FF0000"/>
                </a:solidFill>
                <a:latin typeface="Calibri"/>
                <a:cs typeface="Calibri"/>
              </a:rPr>
              <a:t>may</a:t>
            </a:r>
            <a:r>
              <a:rPr sz="1800" b="1" spc="-5" dirty="0">
                <a:solidFill>
                  <a:srgbClr val="FF0000"/>
                </a:solidFill>
                <a:latin typeface="Calibri"/>
                <a:cs typeface="Calibri"/>
              </a:rPr>
              <a:t> </a:t>
            </a:r>
            <a:r>
              <a:rPr sz="1800" b="1" spc="-10" dirty="0">
                <a:solidFill>
                  <a:srgbClr val="FF0000"/>
                </a:solidFill>
                <a:latin typeface="Calibri"/>
                <a:cs typeface="Calibri"/>
              </a:rPr>
              <a:t>therefore</a:t>
            </a:r>
            <a:r>
              <a:rPr sz="1800" b="1" spc="-25" dirty="0">
                <a:solidFill>
                  <a:srgbClr val="FF0000"/>
                </a:solidFill>
                <a:latin typeface="Calibri"/>
                <a:cs typeface="Calibri"/>
              </a:rPr>
              <a:t> </a:t>
            </a:r>
            <a:r>
              <a:rPr sz="1800" b="1" spc="-5" dirty="0">
                <a:solidFill>
                  <a:srgbClr val="FF0000"/>
                </a:solidFill>
                <a:latin typeface="Calibri"/>
                <a:cs typeface="Calibri"/>
              </a:rPr>
              <a:t>replace </a:t>
            </a:r>
            <a:r>
              <a:rPr sz="1800" b="1" dirty="0">
                <a:solidFill>
                  <a:srgbClr val="FF0000"/>
                </a:solidFill>
                <a:latin typeface="Calibri"/>
                <a:cs typeface="Calibri"/>
              </a:rPr>
              <a:t>the</a:t>
            </a:r>
            <a:r>
              <a:rPr sz="1800" b="1" spc="-40" dirty="0">
                <a:solidFill>
                  <a:srgbClr val="FF0000"/>
                </a:solidFill>
                <a:latin typeface="Calibri"/>
                <a:cs typeface="Calibri"/>
              </a:rPr>
              <a:t> </a:t>
            </a:r>
            <a:r>
              <a:rPr sz="1800" b="1" spc="-5" dirty="0">
                <a:solidFill>
                  <a:srgbClr val="FF0000"/>
                </a:solidFill>
                <a:latin typeface="Calibri"/>
                <a:cs typeface="Calibri"/>
              </a:rPr>
              <a:t>assignment</a:t>
            </a:r>
            <a:r>
              <a:rPr sz="1800" b="1" spc="-30" dirty="0">
                <a:solidFill>
                  <a:srgbClr val="FF0000"/>
                </a:solidFill>
                <a:latin typeface="Calibri"/>
                <a:cs typeface="Calibri"/>
              </a:rPr>
              <a:t> </a:t>
            </a:r>
            <a:r>
              <a:rPr sz="1800" b="1" dirty="0">
                <a:solidFill>
                  <a:srgbClr val="FF0000"/>
                </a:solidFill>
                <a:latin typeface="Calibri"/>
                <a:cs typeface="Calibri"/>
              </a:rPr>
              <a:t>t4</a:t>
            </a:r>
            <a:r>
              <a:rPr sz="1800" b="1" spc="-5" dirty="0">
                <a:solidFill>
                  <a:srgbClr val="FF0000"/>
                </a:solidFill>
                <a:latin typeface="Calibri"/>
                <a:cs typeface="Calibri"/>
              </a:rPr>
              <a:t> </a:t>
            </a:r>
            <a:r>
              <a:rPr sz="1800" b="1" dirty="0">
                <a:solidFill>
                  <a:srgbClr val="FF0000"/>
                </a:solidFill>
                <a:latin typeface="Calibri"/>
                <a:cs typeface="Calibri"/>
              </a:rPr>
              <a:t>=</a:t>
            </a:r>
            <a:r>
              <a:rPr sz="1800" b="1" spc="-10" dirty="0">
                <a:solidFill>
                  <a:srgbClr val="FF0000"/>
                </a:solidFill>
                <a:latin typeface="Calibri"/>
                <a:cs typeface="Calibri"/>
              </a:rPr>
              <a:t> </a:t>
            </a:r>
            <a:r>
              <a:rPr sz="1800" b="1" dirty="0">
                <a:solidFill>
                  <a:srgbClr val="FF0000"/>
                </a:solidFill>
                <a:latin typeface="Calibri"/>
                <a:cs typeface="Calibri"/>
              </a:rPr>
              <a:t>4*</a:t>
            </a:r>
            <a:r>
              <a:rPr sz="1800" b="1" spc="10" dirty="0">
                <a:solidFill>
                  <a:srgbClr val="FF0000"/>
                </a:solidFill>
                <a:latin typeface="Calibri"/>
                <a:cs typeface="Calibri"/>
              </a:rPr>
              <a:t> </a:t>
            </a:r>
            <a:r>
              <a:rPr sz="1800" b="1" dirty="0">
                <a:solidFill>
                  <a:srgbClr val="FF0000"/>
                </a:solidFill>
                <a:latin typeface="Calibri"/>
                <a:cs typeface="Calibri"/>
              </a:rPr>
              <a:t>j </a:t>
            </a:r>
            <a:r>
              <a:rPr sz="1800" b="1" spc="-5" dirty="0">
                <a:solidFill>
                  <a:srgbClr val="FF0000"/>
                </a:solidFill>
                <a:latin typeface="Calibri"/>
                <a:cs typeface="Calibri"/>
              </a:rPr>
              <a:t>by</a:t>
            </a:r>
            <a:r>
              <a:rPr sz="1800" b="1" spc="-20" dirty="0">
                <a:solidFill>
                  <a:srgbClr val="FF0000"/>
                </a:solidFill>
                <a:latin typeface="Calibri"/>
                <a:cs typeface="Calibri"/>
              </a:rPr>
              <a:t> </a:t>
            </a:r>
            <a:r>
              <a:rPr sz="1800" b="1" dirty="0">
                <a:solidFill>
                  <a:srgbClr val="FF0000"/>
                </a:solidFill>
                <a:latin typeface="Calibri"/>
                <a:cs typeface="Calibri"/>
              </a:rPr>
              <a:t>t4</a:t>
            </a:r>
            <a:r>
              <a:rPr sz="1800" b="1" spc="5" dirty="0">
                <a:solidFill>
                  <a:srgbClr val="FF0000"/>
                </a:solidFill>
                <a:latin typeface="Calibri"/>
                <a:cs typeface="Calibri"/>
              </a:rPr>
              <a:t> </a:t>
            </a:r>
            <a:r>
              <a:rPr sz="1800" b="1" dirty="0">
                <a:solidFill>
                  <a:srgbClr val="FF0000"/>
                </a:solidFill>
                <a:latin typeface="Calibri"/>
                <a:cs typeface="Calibri"/>
              </a:rPr>
              <a:t>=</a:t>
            </a:r>
            <a:r>
              <a:rPr sz="1800" b="1" spc="-10" dirty="0">
                <a:solidFill>
                  <a:srgbClr val="FF0000"/>
                </a:solidFill>
                <a:latin typeface="Calibri"/>
                <a:cs typeface="Calibri"/>
              </a:rPr>
              <a:t> </a:t>
            </a:r>
            <a:r>
              <a:rPr sz="1800" b="1" dirty="0">
                <a:solidFill>
                  <a:srgbClr val="FF0000"/>
                </a:solidFill>
                <a:latin typeface="Calibri"/>
                <a:cs typeface="Calibri"/>
              </a:rPr>
              <a:t>t4-4.</a:t>
            </a:r>
            <a:endParaRPr sz="1800">
              <a:latin typeface="Calibri"/>
              <a:cs typeface="Calibri"/>
            </a:endParaRPr>
          </a:p>
          <a:p>
            <a:pPr marL="299085" indent="-287020">
              <a:lnSpc>
                <a:spcPct val="100000"/>
              </a:lnSpc>
              <a:buFont typeface="Arial MT"/>
              <a:buChar char="•"/>
              <a:tabLst>
                <a:tab pos="299085" algn="l"/>
                <a:tab pos="299720" algn="l"/>
              </a:tabLst>
            </a:pPr>
            <a:r>
              <a:rPr sz="1800" spc="-5" dirty="0">
                <a:latin typeface="Calibri"/>
                <a:cs typeface="Calibri"/>
              </a:rPr>
              <a:t>The only</a:t>
            </a:r>
            <a:r>
              <a:rPr sz="1800" spc="5" dirty="0">
                <a:latin typeface="Calibri"/>
                <a:cs typeface="Calibri"/>
              </a:rPr>
              <a:t> </a:t>
            </a:r>
            <a:r>
              <a:rPr sz="1800" spc="-10" dirty="0">
                <a:latin typeface="Calibri"/>
                <a:cs typeface="Calibri"/>
              </a:rPr>
              <a:t>problem</a:t>
            </a:r>
            <a:r>
              <a:rPr sz="1800" spc="10" dirty="0">
                <a:latin typeface="Calibri"/>
                <a:cs typeface="Calibri"/>
              </a:rPr>
              <a:t> </a:t>
            </a:r>
            <a:r>
              <a:rPr sz="1800" spc="-5" dirty="0">
                <a:latin typeface="Calibri"/>
                <a:cs typeface="Calibri"/>
              </a:rPr>
              <a:t>is</a:t>
            </a:r>
            <a:r>
              <a:rPr sz="1800" dirty="0">
                <a:latin typeface="Calibri"/>
                <a:cs typeface="Calibri"/>
              </a:rPr>
              <a:t> </a:t>
            </a:r>
            <a:r>
              <a:rPr sz="1800" spc="-5" dirty="0">
                <a:latin typeface="Calibri"/>
                <a:cs typeface="Calibri"/>
              </a:rPr>
              <a:t>that</a:t>
            </a:r>
            <a:r>
              <a:rPr sz="1800" spc="15" dirty="0">
                <a:latin typeface="Calibri"/>
                <a:cs typeface="Calibri"/>
              </a:rPr>
              <a:t> </a:t>
            </a:r>
            <a:r>
              <a:rPr sz="1800" i="1" dirty="0">
                <a:latin typeface="Calibri"/>
                <a:cs typeface="Calibri"/>
              </a:rPr>
              <a:t>t4</a:t>
            </a:r>
            <a:r>
              <a:rPr sz="1800" i="1" spc="10" dirty="0">
                <a:latin typeface="Calibri"/>
                <a:cs typeface="Calibri"/>
              </a:rPr>
              <a:t> </a:t>
            </a:r>
            <a:r>
              <a:rPr sz="1800" spc="-5" dirty="0">
                <a:latin typeface="Calibri"/>
                <a:cs typeface="Calibri"/>
              </a:rPr>
              <a:t>does</a:t>
            </a:r>
            <a:r>
              <a:rPr sz="1800" dirty="0">
                <a:latin typeface="Calibri"/>
                <a:cs typeface="Calibri"/>
              </a:rPr>
              <a:t> </a:t>
            </a:r>
            <a:r>
              <a:rPr sz="1800" spc="-5" dirty="0">
                <a:latin typeface="Calibri"/>
                <a:cs typeface="Calibri"/>
              </a:rPr>
              <a:t>not </a:t>
            </a:r>
            <a:r>
              <a:rPr sz="1800" spc="-10" dirty="0">
                <a:latin typeface="Calibri"/>
                <a:cs typeface="Calibri"/>
              </a:rPr>
              <a:t>have</a:t>
            </a:r>
            <a:r>
              <a:rPr sz="1800" spc="-15" dirty="0">
                <a:latin typeface="Calibri"/>
                <a:cs typeface="Calibri"/>
              </a:rPr>
              <a:t> </a:t>
            </a:r>
            <a:r>
              <a:rPr sz="1800" dirty="0">
                <a:latin typeface="Calibri"/>
                <a:cs typeface="Calibri"/>
              </a:rPr>
              <a:t>a</a:t>
            </a:r>
            <a:r>
              <a:rPr sz="1800" spc="10" dirty="0">
                <a:latin typeface="Calibri"/>
                <a:cs typeface="Calibri"/>
              </a:rPr>
              <a:t> </a:t>
            </a:r>
            <a:r>
              <a:rPr sz="1800" spc="-5" dirty="0">
                <a:latin typeface="Calibri"/>
                <a:cs typeface="Calibri"/>
              </a:rPr>
              <a:t>value </a:t>
            </a:r>
            <a:r>
              <a:rPr sz="1800" dirty="0">
                <a:latin typeface="Calibri"/>
                <a:cs typeface="Calibri"/>
              </a:rPr>
              <a:t>when</a:t>
            </a:r>
            <a:r>
              <a:rPr sz="1800" spc="10" dirty="0">
                <a:latin typeface="Calibri"/>
                <a:cs typeface="Calibri"/>
              </a:rPr>
              <a:t> </a:t>
            </a:r>
            <a:r>
              <a:rPr sz="1800" spc="-10" dirty="0">
                <a:latin typeface="Calibri"/>
                <a:cs typeface="Calibri"/>
              </a:rPr>
              <a:t>we</a:t>
            </a:r>
            <a:r>
              <a:rPr sz="1800" dirty="0">
                <a:latin typeface="Calibri"/>
                <a:cs typeface="Calibri"/>
              </a:rPr>
              <a:t> </a:t>
            </a:r>
            <a:r>
              <a:rPr sz="1800" spc="-10" dirty="0">
                <a:latin typeface="Calibri"/>
                <a:cs typeface="Calibri"/>
              </a:rPr>
              <a:t>enter</a:t>
            </a:r>
            <a:r>
              <a:rPr sz="1800" spc="5" dirty="0">
                <a:latin typeface="Calibri"/>
                <a:cs typeface="Calibri"/>
              </a:rPr>
              <a:t> </a:t>
            </a:r>
            <a:r>
              <a:rPr sz="1800" spc="-5" dirty="0">
                <a:latin typeface="Calibri"/>
                <a:cs typeface="Calibri"/>
              </a:rPr>
              <a:t>block</a:t>
            </a:r>
            <a:r>
              <a:rPr sz="1800" spc="10" dirty="0">
                <a:latin typeface="Calibri"/>
                <a:cs typeface="Calibri"/>
              </a:rPr>
              <a:t> </a:t>
            </a:r>
            <a:r>
              <a:rPr sz="1800" dirty="0">
                <a:latin typeface="Calibri"/>
                <a:cs typeface="Calibri"/>
              </a:rPr>
              <a:t>B3</a:t>
            </a:r>
            <a:r>
              <a:rPr sz="1800" spc="25" dirty="0">
                <a:latin typeface="Calibri"/>
                <a:cs typeface="Calibri"/>
              </a:rPr>
              <a:t> </a:t>
            </a:r>
            <a:r>
              <a:rPr sz="1800" spc="-15" dirty="0">
                <a:latin typeface="Calibri"/>
                <a:cs typeface="Calibri"/>
              </a:rPr>
              <a:t>for</a:t>
            </a:r>
            <a:endParaRPr sz="1800">
              <a:latin typeface="Calibri"/>
              <a:cs typeface="Calibri"/>
            </a:endParaRPr>
          </a:p>
          <a:p>
            <a:pPr marL="299085">
              <a:lnSpc>
                <a:spcPct val="100000"/>
              </a:lnSpc>
            </a:pPr>
            <a:r>
              <a:rPr sz="1800" dirty="0">
                <a:latin typeface="Calibri"/>
                <a:cs typeface="Calibri"/>
              </a:rPr>
              <a:t>the</a:t>
            </a:r>
            <a:r>
              <a:rPr sz="1800" spc="-10" dirty="0">
                <a:latin typeface="Calibri"/>
                <a:cs typeface="Calibri"/>
              </a:rPr>
              <a:t> </a:t>
            </a:r>
            <a:r>
              <a:rPr sz="1800" spc="-20" dirty="0">
                <a:latin typeface="Calibri"/>
                <a:cs typeface="Calibri"/>
              </a:rPr>
              <a:t>first </a:t>
            </a:r>
            <a:r>
              <a:rPr sz="1800" spc="-5" dirty="0">
                <a:latin typeface="Calibri"/>
                <a:cs typeface="Calibri"/>
              </a:rPr>
              <a:t>time.</a:t>
            </a:r>
            <a:endParaRPr sz="1800">
              <a:latin typeface="Calibri"/>
              <a:cs typeface="Calibri"/>
            </a:endParaRPr>
          </a:p>
          <a:p>
            <a:pPr marL="299085" marR="47625" indent="-287020">
              <a:lnSpc>
                <a:spcPct val="100000"/>
              </a:lnSpc>
              <a:spcBef>
                <a:spcPts val="5"/>
              </a:spcBef>
              <a:buFont typeface="Arial MT"/>
              <a:buChar char="•"/>
              <a:tabLst>
                <a:tab pos="299085" algn="l"/>
                <a:tab pos="299720" algn="l"/>
              </a:tabLst>
            </a:pPr>
            <a:r>
              <a:rPr sz="1800" spc="-5" dirty="0">
                <a:latin typeface="Calibri"/>
                <a:cs typeface="Calibri"/>
              </a:rPr>
              <a:t>Since</a:t>
            </a:r>
            <a:r>
              <a:rPr sz="1800" spc="15" dirty="0">
                <a:latin typeface="Calibri"/>
                <a:cs typeface="Calibri"/>
              </a:rPr>
              <a:t> </a:t>
            </a:r>
            <a:r>
              <a:rPr sz="1800" spc="-10" dirty="0">
                <a:latin typeface="Calibri"/>
                <a:cs typeface="Calibri"/>
              </a:rPr>
              <a:t>we</a:t>
            </a:r>
            <a:r>
              <a:rPr sz="1800" spc="20" dirty="0">
                <a:latin typeface="Calibri"/>
                <a:cs typeface="Calibri"/>
              </a:rPr>
              <a:t> </a:t>
            </a:r>
            <a:r>
              <a:rPr sz="1800" spc="-5" dirty="0">
                <a:latin typeface="Calibri"/>
                <a:cs typeface="Calibri"/>
              </a:rPr>
              <a:t>must</a:t>
            </a:r>
            <a:r>
              <a:rPr sz="1800" dirty="0">
                <a:latin typeface="Calibri"/>
                <a:cs typeface="Calibri"/>
              </a:rPr>
              <a:t> </a:t>
            </a:r>
            <a:r>
              <a:rPr sz="1800" spc="-10" dirty="0">
                <a:latin typeface="Calibri"/>
                <a:cs typeface="Calibri"/>
              </a:rPr>
              <a:t>maintain</a:t>
            </a:r>
            <a:r>
              <a:rPr sz="1800" dirty="0">
                <a:latin typeface="Calibri"/>
                <a:cs typeface="Calibri"/>
              </a:rPr>
              <a:t> the</a:t>
            </a:r>
            <a:r>
              <a:rPr sz="1800" spc="10" dirty="0">
                <a:latin typeface="Calibri"/>
                <a:cs typeface="Calibri"/>
              </a:rPr>
              <a:t> </a:t>
            </a:r>
            <a:r>
              <a:rPr sz="1800" spc="-10" dirty="0">
                <a:latin typeface="Calibri"/>
                <a:cs typeface="Calibri"/>
              </a:rPr>
              <a:t>relationship</a:t>
            </a:r>
            <a:r>
              <a:rPr sz="1800" spc="30" dirty="0">
                <a:latin typeface="Calibri"/>
                <a:cs typeface="Calibri"/>
              </a:rPr>
              <a:t> </a:t>
            </a:r>
            <a:r>
              <a:rPr sz="1800" i="1" dirty="0">
                <a:latin typeface="Calibri"/>
                <a:cs typeface="Calibri"/>
              </a:rPr>
              <a:t>t4</a:t>
            </a:r>
            <a:r>
              <a:rPr sz="1800" i="1" spc="-5" dirty="0">
                <a:latin typeface="Calibri"/>
                <a:cs typeface="Calibri"/>
              </a:rPr>
              <a:t> </a:t>
            </a:r>
            <a:r>
              <a:rPr sz="1800" dirty="0">
                <a:latin typeface="Calibri"/>
                <a:cs typeface="Calibri"/>
              </a:rPr>
              <a:t>=</a:t>
            </a:r>
            <a:r>
              <a:rPr sz="1800" spc="20" dirty="0">
                <a:latin typeface="Calibri"/>
                <a:cs typeface="Calibri"/>
              </a:rPr>
              <a:t> </a:t>
            </a:r>
            <a:r>
              <a:rPr sz="1800" i="1" dirty="0">
                <a:latin typeface="Calibri"/>
                <a:cs typeface="Calibri"/>
              </a:rPr>
              <a:t>4 </a:t>
            </a:r>
            <a:r>
              <a:rPr sz="1800" dirty="0">
                <a:latin typeface="Calibri"/>
                <a:cs typeface="Calibri"/>
              </a:rPr>
              <a:t>*</a:t>
            </a:r>
            <a:r>
              <a:rPr sz="1800" spc="20" dirty="0">
                <a:latin typeface="Calibri"/>
                <a:cs typeface="Calibri"/>
              </a:rPr>
              <a:t> </a:t>
            </a:r>
            <a:r>
              <a:rPr sz="1800" i="1" dirty="0">
                <a:latin typeface="Calibri"/>
                <a:cs typeface="Calibri"/>
              </a:rPr>
              <a:t>j</a:t>
            </a:r>
            <a:r>
              <a:rPr sz="1800" i="1" spc="-10" dirty="0">
                <a:latin typeface="Calibri"/>
                <a:cs typeface="Calibri"/>
              </a:rPr>
              <a:t> </a:t>
            </a:r>
            <a:r>
              <a:rPr sz="1800" spc="-5" dirty="0">
                <a:latin typeface="Calibri"/>
                <a:cs typeface="Calibri"/>
              </a:rPr>
              <a:t>on</a:t>
            </a:r>
            <a:r>
              <a:rPr sz="1800" spc="15" dirty="0">
                <a:latin typeface="Calibri"/>
                <a:cs typeface="Calibri"/>
              </a:rPr>
              <a:t> </a:t>
            </a:r>
            <a:r>
              <a:rPr sz="1800" spc="-5" dirty="0">
                <a:latin typeface="Calibri"/>
                <a:cs typeface="Calibri"/>
              </a:rPr>
              <a:t>entry</a:t>
            </a:r>
            <a:r>
              <a:rPr sz="1800" spc="5" dirty="0">
                <a:latin typeface="Calibri"/>
                <a:cs typeface="Calibri"/>
              </a:rPr>
              <a:t> </a:t>
            </a:r>
            <a:r>
              <a:rPr sz="1800" spc="-10" dirty="0">
                <a:latin typeface="Calibri"/>
                <a:cs typeface="Calibri"/>
              </a:rPr>
              <a:t>to</a:t>
            </a:r>
            <a:r>
              <a:rPr sz="1800" dirty="0">
                <a:latin typeface="Calibri"/>
                <a:cs typeface="Calibri"/>
              </a:rPr>
              <a:t> the </a:t>
            </a:r>
            <a:r>
              <a:rPr sz="1800" spc="-5" dirty="0">
                <a:latin typeface="Calibri"/>
                <a:cs typeface="Calibri"/>
              </a:rPr>
              <a:t>block</a:t>
            </a:r>
            <a:r>
              <a:rPr sz="1800" spc="25" dirty="0">
                <a:latin typeface="Calibri"/>
                <a:cs typeface="Calibri"/>
              </a:rPr>
              <a:t> </a:t>
            </a:r>
            <a:r>
              <a:rPr sz="1800" dirty="0">
                <a:latin typeface="Calibri"/>
                <a:cs typeface="Calibri"/>
              </a:rPr>
              <a:t>B3,</a:t>
            </a:r>
            <a:r>
              <a:rPr sz="1800" spc="-5" dirty="0">
                <a:latin typeface="Calibri"/>
                <a:cs typeface="Calibri"/>
              </a:rPr>
              <a:t> </a:t>
            </a:r>
            <a:r>
              <a:rPr sz="1800" spc="-10" dirty="0">
                <a:latin typeface="Calibri"/>
                <a:cs typeface="Calibri"/>
              </a:rPr>
              <a:t>we </a:t>
            </a:r>
            <a:r>
              <a:rPr sz="1800" spc="-390" dirty="0">
                <a:latin typeface="Calibri"/>
                <a:cs typeface="Calibri"/>
              </a:rPr>
              <a:t> </a:t>
            </a:r>
            <a:r>
              <a:rPr sz="1800" spc="-5" dirty="0">
                <a:latin typeface="Calibri"/>
                <a:cs typeface="Calibri"/>
              </a:rPr>
              <a:t>place</a:t>
            </a:r>
            <a:r>
              <a:rPr sz="1800" spc="10" dirty="0">
                <a:latin typeface="Calibri"/>
                <a:cs typeface="Calibri"/>
              </a:rPr>
              <a:t> </a:t>
            </a:r>
            <a:r>
              <a:rPr sz="1800" dirty="0">
                <a:latin typeface="Calibri"/>
                <a:cs typeface="Calibri"/>
              </a:rPr>
              <a:t>an</a:t>
            </a:r>
            <a:r>
              <a:rPr sz="1800" spc="15" dirty="0">
                <a:latin typeface="Calibri"/>
                <a:cs typeface="Calibri"/>
              </a:rPr>
              <a:t> </a:t>
            </a:r>
            <a:r>
              <a:rPr sz="1800" spc="-10" dirty="0">
                <a:latin typeface="Calibri"/>
                <a:cs typeface="Calibri"/>
              </a:rPr>
              <a:t>initialization</a:t>
            </a:r>
            <a:r>
              <a:rPr sz="1800" spc="20" dirty="0">
                <a:latin typeface="Calibri"/>
                <a:cs typeface="Calibri"/>
              </a:rPr>
              <a:t> </a:t>
            </a:r>
            <a:r>
              <a:rPr sz="1800" spc="-5" dirty="0">
                <a:latin typeface="Calibri"/>
                <a:cs typeface="Calibri"/>
              </a:rPr>
              <a:t>of</a:t>
            </a:r>
            <a:r>
              <a:rPr sz="1800" spc="30" dirty="0">
                <a:latin typeface="Calibri"/>
                <a:cs typeface="Calibri"/>
              </a:rPr>
              <a:t> </a:t>
            </a:r>
            <a:r>
              <a:rPr sz="1800" i="1" dirty="0">
                <a:latin typeface="Calibri"/>
                <a:cs typeface="Calibri"/>
              </a:rPr>
              <a:t>t4 </a:t>
            </a:r>
            <a:r>
              <a:rPr sz="1800" spc="-10" dirty="0">
                <a:latin typeface="Calibri"/>
                <a:cs typeface="Calibri"/>
              </a:rPr>
              <a:t>at</a:t>
            </a:r>
            <a:r>
              <a:rPr sz="1800" dirty="0">
                <a:latin typeface="Calibri"/>
                <a:cs typeface="Calibri"/>
              </a:rPr>
              <a:t> the end</a:t>
            </a:r>
            <a:r>
              <a:rPr sz="1800" spc="10" dirty="0">
                <a:latin typeface="Calibri"/>
                <a:cs typeface="Calibri"/>
              </a:rPr>
              <a:t> </a:t>
            </a:r>
            <a:r>
              <a:rPr sz="1800" spc="-5" dirty="0">
                <a:latin typeface="Calibri"/>
                <a:cs typeface="Calibri"/>
              </a:rPr>
              <a:t>of </a:t>
            </a:r>
            <a:r>
              <a:rPr sz="1800" dirty="0">
                <a:latin typeface="Calibri"/>
                <a:cs typeface="Calibri"/>
              </a:rPr>
              <a:t>the</a:t>
            </a:r>
            <a:r>
              <a:rPr sz="1800" spc="15" dirty="0">
                <a:latin typeface="Calibri"/>
                <a:cs typeface="Calibri"/>
              </a:rPr>
              <a:t> </a:t>
            </a:r>
            <a:r>
              <a:rPr sz="1800" spc="-5" dirty="0">
                <a:latin typeface="Calibri"/>
                <a:cs typeface="Calibri"/>
              </a:rPr>
              <a:t>block</a:t>
            </a:r>
            <a:r>
              <a:rPr sz="1800" spc="10" dirty="0">
                <a:latin typeface="Calibri"/>
                <a:cs typeface="Calibri"/>
              </a:rPr>
              <a:t> </a:t>
            </a:r>
            <a:r>
              <a:rPr sz="1800" spc="-5" dirty="0">
                <a:latin typeface="Calibri"/>
                <a:cs typeface="Calibri"/>
              </a:rPr>
              <a:t>where</a:t>
            </a:r>
            <a:r>
              <a:rPr sz="1800" spc="15" dirty="0">
                <a:latin typeface="Calibri"/>
                <a:cs typeface="Calibri"/>
              </a:rPr>
              <a:t> </a:t>
            </a:r>
            <a:r>
              <a:rPr sz="1800" dirty="0">
                <a:latin typeface="Calibri"/>
                <a:cs typeface="Calibri"/>
              </a:rPr>
              <a:t>j</a:t>
            </a:r>
            <a:r>
              <a:rPr sz="1800" spc="-5" dirty="0">
                <a:latin typeface="Calibri"/>
                <a:cs typeface="Calibri"/>
              </a:rPr>
              <a:t> itself </a:t>
            </a:r>
            <a:r>
              <a:rPr sz="1800" dirty="0">
                <a:latin typeface="Calibri"/>
                <a:cs typeface="Calibri"/>
              </a:rPr>
              <a:t>is</a:t>
            </a:r>
            <a:r>
              <a:rPr sz="1800" spc="20" dirty="0">
                <a:latin typeface="Calibri"/>
                <a:cs typeface="Calibri"/>
              </a:rPr>
              <a:t> </a:t>
            </a:r>
            <a:r>
              <a:rPr sz="1800" spc="-10" dirty="0">
                <a:latin typeface="Calibri"/>
                <a:cs typeface="Calibri"/>
              </a:rPr>
              <a:t>initialized</a:t>
            </a:r>
            <a:endParaRPr sz="1800">
              <a:latin typeface="Calibri"/>
              <a:cs typeface="Calibri"/>
            </a:endParaRPr>
          </a:p>
          <a:p>
            <a:pPr marL="299085" indent="-287020">
              <a:lnSpc>
                <a:spcPct val="100000"/>
              </a:lnSpc>
              <a:buFont typeface="Arial MT"/>
              <a:buChar char="•"/>
              <a:tabLst>
                <a:tab pos="299085" algn="l"/>
                <a:tab pos="299720" algn="l"/>
              </a:tabLst>
            </a:pPr>
            <a:r>
              <a:rPr sz="1800" spc="-5" dirty="0">
                <a:latin typeface="Calibri"/>
                <a:cs typeface="Calibri"/>
              </a:rPr>
              <a:t>So </a:t>
            </a:r>
            <a:r>
              <a:rPr sz="1800" dirty="0">
                <a:latin typeface="Calibri"/>
                <a:cs typeface="Calibri"/>
              </a:rPr>
              <a:t>in</a:t>
            </a:r>
            <a:r>
              <a:rPr sz="1800" spc="35" dirty="0">
                <a:latin typeface="Calibri"/>
                <a:cs typeface="Calibri"/>
              </a:rPr>
              <a:t> </a:t>
            </a:r>
            <a:r>
              <a:rPr sz="1800" spc="-5" dirty="0">
                <a:latin typeface="Calibri"/>
                <a:cs typeface="Calibri"/>
              </a:rPr>
              <a:t>block</a:t>
            </a:r>
            <a:r>
              <a:rPr sz="1800" spc="10" dirty="0">
                <a:latin typeface="Calibri"/>
                <a:cs typeface="Calibri"/>
              </a:rPr>
              <a:t> </a:t>
            </a:r>
            <a:r>
              <a:rPr sz="1800" dirty="0">
                <a:latin typeface="Calibri"/>
                <a:cs typeface="Calibri"/>
              </a:rPr>
              <a:t>B1</a:t>
            </a:r>
            <a:r>
              <a:rPr sz="1800" spc="5" dirty="0">
                <a:latin typeface="Calibri"/>
                <a:cs typeface="Calibri"/>
              </a:rPr>
              <a:t> </a:t>
            </a:r>
            <a:r>
              <a:rPr sz="1800" spc="-10" dirty="0">
                <a:latin typeface="Calibri"/>
                <a:cs typeface="Calibri"/>
              </a:rPr>
              <a:t>we</a:t>
            </a:r>
            <a:r>
              <a:rPr sz="1800" spc="5" dirty="0">
                <a:latin typeface="Calibri"/>
                <a:cs typeface="Calibri"/>
              </a:rPr>
              <a:t> </a:t>
            </a:r>
            <a:r>
              <a:rPr sz="1800" spc="-5" dirty="0">
                <a:latin typeface="Calibri"/>
                <a:cs typeface="Calibri"/>
              </a:rPr>
              <a:t>can</a:t>
            </a:r>
            <a:r>
              <a:rPr sz="1800" spc="15" dirty="0">
                <a:latin typeface="Calibri"/>
                <a:cs typeface="Calibri"/>
              </a:rPr>
              <a:t> </a:t>
            </a:r>
            <a:r>
              <a:rPr sz="1800" dirty="0">
                <a:latin typeface="Calibri"/>
                <a:cs typeface="Calibri"/>
              </a:rPr>
              <a:t>added</a:t>
            </a:r>
            <a:r>
              <a:rPr sz="1800" spc="5" dirty="0">
                <a:latin typeface="Calibri"/>
                <a:cs typeface="Calibri"/>
              </a:rPr>
              <a:t> </a:t>
            </a:r>
            <a:r>
              <a:rPr sz="1800" spc="-5" dirty="0">
                <a:latin typeface="Calibri"/>
                <a:cs typeface="Calibri"/>
              </a:rPr>
              <a:t>one</a:t>
            </a:r>
            <a:r>
              <a:rPr sz="1800" spc="25" dirty="0">
                <a:latin typeface="Calibri"/>
                <a:cs typeface="Calibri"/>
              </a:rPr>
              <a:t> </a:t>
            </a:r>
            <a:r>
              <a:rPr sz="1800" spc="-10" dirty="0">
                <a:latin typeface="Calibri"/>
                <a:cs typeface="Calibri"/>
              </a:rPr>
              <a:t>more</a:t>
            </a:r>
            <a:r>
              <a:rPr sz="1800" spc="15" dirty="0">
                <a:latin typeface="Calibri"/>
                <a:cs typeface="Calibri"/>
              </a:rPr>
              <a:t> </a:t>
            </a:r>
            <a:r>
              <a:rPr sz="1800" spc="-10" dirty="0">
                <a:latin typeface="Calibri"/>
                <a:cs typeface="Calibri"/>
              </a:rPr>
              <a:t>instruction,</a:t>
            </a:r>
            <a:r>
              <a:rPr sz="1800" spc="15" dirty="0">
                <a:latin typeface="Calibri"/>
                <a:cs typeface="Calibri"/>
              </a:rPr>
              <a:t> </a:t>
            </a:r>
            <a:r>
              <a:rPr sz="1800" spc="-5" dirty="0">
                <a:latin typeface="Calibri"/>
                <a:cs typeface="Calibri"/>
              </a:rPr>
              <a:t>which</a:t>
            </a:r>
            <a:r>
              <a:rPr sz="1800" spc="30" dirty="0">
                <a:latin typeface="Calibri"/>
                <a:cs typeface="Calibri"/>
              </a:rPr>
              <a:t> </a:t>
            </a:r>
            <a:r>
              <a:rPr sz="1800" spc="-5" dirty="0">
                <a:latin typeface="Calibri"/>
                <a:cs typeface="Calibri"/>
              </a:rPr>
              <a:t>is</a:t>
            </a:r>
            <a:r>
              <a:rPr sz="1800" dirty="0">
                <a:latin typeface="Calibri"/>
                <a:cs typeface="Calibri"/>
              </a:rPr>
              <a:t> </a:t>
            </a:r>
            <a:r>
              <a:rPr sz="1800" spc="-15" dirty="0">
                <a:latin typeface="Calibri"/>
                <a:cs typeface="Calibri"/>
              </a:rPr>
              <a:t>executed</a:t>
            </a:r>
            <a:r>
              <a:rPr sz="1800" spc="15" dirty="0">
                <a:latin typeface="Calibri"/>
                <a:cs typeface="Calibri"/>
              </a:rPr>
              <a:t> </a:t>
            </a:r>
            <a:r>
              <a:rPr sz="1800" spc="-5" dirty="0">
                <a:latin typeface="Calibri"/>
                <a:cs typeface="Calibri"/>
              </a:rPr>
              <a:t>once</a:t>
            </a:r>
            <a:r>
              <a:rPr sz="1800" spc="10" dirty="0">
                <a:latin typeface="Calibri"/>
                <a:cs typeface="Calibri"/>
              </a:rPr>
              <a:t> </a:t>
            </a:r>
            <a:r>
              <a:rPr sz="1800" spc="-5" dirty="0">
                <a:latin typeface="Calibri"/>
                <a:cs typeface="Calibri"/>
              </a:rPr>
              <a:t>in</a:t>
            </a:r>
            <a:endParaRPr sz="1800">
              <a:latin typeface="Calibri"/>
              <a:cs typeface="Calibri"/>
            </a:endParaRPr>
          </a:p>
          <a:p>
            <a:pPr marL="299085">
              <a:lnSpc>
                <a:spcPct val="100000"/>
              </a:lnSpc>
            </a:pPr>
            <a:r>
              <a:rPr sz="1800" spc="-5" dirty="0">
                <a:latin typeface="Calibri"/>
                <a:cs typeface="Calibri"/>
              </a:rPr>
              <a:t>block</a:t>
            </a:r>
            <a:r>
              <a:rPr sz="1800" spc="-35" dirty="0">
                <a:latin typeface="Calibri"/>
                <a:cs typeface="Calibri"/>
              </a:rPr>
              <a:t> </a:t>
            </a:r>
            <a:r>
              <a:rPr sz="1800" dirty="0">
                <a:latin typeface="Calibri"/>
                <a:cs typeface="Calibri"/>
              </a:rPr>
              <a:t>B1,</a:t>
            </a:r>
            <a:endParaRPr sz="1800">
              <a:latin typeface="Calibri"/>
              <a:cs typeface="Calibri"/>
            </a:endParaRPr>
          </a:p>
          <a:p>
            <a:pPr marL="299085" marR="31750" indent="-287020">
              <a:lnSpc>
                <a:spcPct val="100000"/>
              </a:lnSpc>
              <a:buFont typeface="Arial MT"/>
              <a:buChar char="•"/>
              <a:tabLst>
                <a:tab pos="299085" algn="l"/>
                <a:tab pos="299720" algn="l"/>
              </a:tabLst>
            </a:pPr>
            <a:r>
              <a:rPr sz="1800" b="1" spc="-5" dirty="0">
                <a:solidFill>
                  <a:srgbClr val="6F2F9F"/>
                </a:solidFill>
                <a:latin typeface="Calibri"/>
                <a:cs typeface="Calibri"/>
              </a:rPr>
              <a:t>The </a:t>
            </a:r>
            <a:r>
              <a:rPr sz="1800" b="1" spc="-10" dirty="0">
                <a:solidFill>
                  <a:srgbClr val="6F2F9F"/>
                </a:solidFill>
                <a:latin typeface="Calibri"/>
                <a:cs typeface="Calibri"/>
              </a:rPr>
              <a:t>replacement </a:t>
            </a:r>
            <a:r>
              <a:rPr sz="1800" b="1" dirty="0">
                <a:solidFill>
                  <a:srgbClr val="6F2F9F"/>
                </a:solidFill>
                <a:latin typeface="Calibri"/>
                <a:cs typeface="Calibri"/>
              </a:rPr>
              <a:t>of a </a:t>
            </a:r>
            <a:r>
              <a:rPr sz="1800" b="1" spc="-5" dirty="0">
                <a:solidFill>
                  <a:srgbClr val="6F2F9F"/>
                </a:solidFill>
                <a:latin typeface="Calibri"/>
                <a:cs typeface="Calibri"/>
              </a:rPr>
              <a:t>multiplication by </a:t>
            </a:r>
            <a:r>
              <a:rPr sz="1800" b="1" dirty="0">
                <a:solidFill>
                  <a:srgbClr val="6F2F9F"/>
                </a:solidFill>
                <a:latin typeface="Calibri"/>
                <a:cs typeface="Calibri"/>
              </a:rPr>
              <a:t>a </a:t>
            </a:r>
            <a:r>
              <a:rPr sz="1800" b="1" spc="-5" dirty="0">
                <a:solidFill>
                  <a:srgbClr val="6F2F9F"/>
                </a:solidFill>
                <a:latin typeface="Calibri"/>
                <a:cs typeface="Calibri"/>
              </a:rPr>
              <a:t>subtraction will </a:t>
            </a:r>
            <a:r>
              <a:rPr sz="1800" b="1" dirty="0">
                <a:solidFill>
                  <a:srgbClr val="6F2F9F"/>
                </a:solidFill>
                <a:latin typeface="Calibri"/>
                <a:cs typeface="Calibri"/>
              </a:rPr>
              <a:t>speed up the </a:t>
            </a:r>
            <a:r>
              <a:rPr sz="1800" b="1" spc="-5" dirty="0">
                <a:solidFill>
                  <a:srgbClr val="6F2F9F"/>
                </a:solidFill>
                <a:latin typeface="Calibri"/>
                <a:cs typeface="Calibri"/>
              </a:rPr>
              <a:t>object </a:t>
            </a:r>
            <a:r>
              <a:rPr sz="1800" b="1" spc="-395" dirty="0">
                <a:solidFill>
                  <a:srgbClr val="6F2F9F"/>
                </a:solidFill>
                <a:latin typeface="Calibri"/>
                <a:cs typeface="Calibri"/>
              </a:rPr>
              <a:t> </a:t>
            </a:r>
            <a:r>
              <a:rPr sz="1800" b="1" spc="-5" dirty="0">
                <a:solidFill>
                  <a:srgbClr val="6F2F9F"/>
                </a:solidFill>
                <a:latin typeface="Calibri"/>
                <a:cs typeface="Calibri"/>
              </a:rPr>
              <a:t>code </a:t>
            </a:r>
            <a:r>
              <a:rPr sz="1800" b="1" dirty="0">
                <a:solidFill>
                  <a:srgbClr val="6F2F9F"/>
                </a:solidFill>
                <a:latin typeface="Calibri"/>
                <a:cs typeface="Calibri"/>
              </a:rPr>
              <a:t>if </a:t>
            </a:r>
            <a:r>
              <a:rPr sz="1800" b="1" spc="-10" dirty="0">
                <a:solidFill>
                  <a:srgbClr val="6F2F9F"/>
                </a:solidFill>
                <a:latin typeface="Calibri"/>
                <a:cs typeface="Calibri"/>
              </a:rPr>
              <a:t>multiplication </a:t>
            </a:r>
            <a:r>
              <a:rPr sz="1800" b="1" spc="-15" dirty="0">
                <a:solidFill>
                  <a:srgbClr val="6F2F9F"/>
                </a:solidFill>
                <a:latin typeface="Calibri"/>
                <a:cs typeface="Calibri"/>
              </a:rPr>
              <a:t>takes </a:t>
            </a:r>
            <a:r>
              <a:rPr sz="1800" b="1" spc="-10" dirty="0">
                <a:solidFill>
                  <a:srgbClr val="6F2F9F"/>
                </a:solidFill>
                <a:latin typeface="Calibri"/>
                <a:cs typeface="Calibri"/>
              </a:rPr>
              <a:t>more </a:t>
            </a:r>
            <a:r>
              <a:rPr sz="1800" b="1" dirty="0">
                <a:solidFill>
                  <a:srgbClr val="6F2F9F"/>
                </a:solidFill>
                <a:latin typeface="Calibri"/>
                <a:cs typeface="Calibri"/>
              </a:rPr>
              <a:t>time than </a:t>
            </a:r>
            <a:r>
              <a:rPr sz="1800" b="1" spc="-5" dirty="0">
                <a:solidFill>
                  <a:srgbClr val="6F2F9F"/>
                </a:solidFill>
                <a:latin typeface="Calibri"/>
                <a:cs typeface="Calibri"/>
              </a:rPr>
              <a:t>addition </a:t>
            </a:r>
            <a:r>
              <a:rPr sz="1800" b="1" dirty="0">
                <a:solidFill>
                  <a:srgbClr val="6F2F9F"/>
                </a:solidFill>
                <a:latin typeface="Calibri"/>
                <a:cs typeface="Calibri"/>
              </a:rPr>
              <a:t>or </a:t>
            </a:r>
            <a:r>
              <a:rPr sz="1800" b="1" spc="-5" dirty="0">
                <a:solidFill>
                  <a:srgbClr val="6F2F9F"/>
                </a:solidFill>
                <a:latin typeface="Calibri"/>
                <a:cs typeface="Calibri"/>
              </a:rPr>
              <a:t>subtraction, </a:t>
            </a:r>
            <a:r>
              <a:rPr sz="1800" b="1" dirty="0">
                <a:solidFill>
                  <a:srgbClr val="6F2F9F"/>
                </a:solidFill>
                <a:latin typeface="Calibri"/>
                <a:cs typeface="Calibri"/>
              </a:rPr>
              <a:t>as is the </a:t>
            </a:r>
            <a:r>
              <a:rPr sz="1800" b="1" spc="5" dirty="0">
                <a:solidFill>
                  <a:srgbClr val="6F2F9F"/>
                </a:solidFill>
                <a:latin typeface="Calibri"/>
                <a:cs typeface="Calibri"/>
              </a:rPr>
              <a:t> </a:t>
            </a:r>
            <a:r>
              <a:rPr sz="1800" b="1" spc="-5" dirty="0">
                <a:solidFill>
                  <a:srgbClr val="6F2F9F"/>
                </a:solidFill>
                <a:latin typeface="Calibri"/>
                <a:cs typeface="Calibri"/>
              </a:rPr>
              <a:t>case</a:t>
            </a:r>
            <a:r>
              <a:rPr sz="1800" b="1" spc="-25" dirty="0">
                <a:solidFill>
                  <a:srgbClr val="6F2F9F"/>
                </a:solidFill>
                <a:latin typeface="Calibri"/>
                <a:cs typeface="Calibri"/>
              </a:rPr>
              <a:t> </a:t>
            </a:r>
            <a:r>
              <a:rPr sz="1800" b="1" dirty="0">
                <a:solidFill>
                  <a:srgbClr val="6F2F9F"/>
                </a:solidFill>
                <a:latin typeface="Calibri"/>
                <a:cs typeface="Calibri"/>
              </a:rPr>
              <a:t>on</a:t>
            </a:r>
            <a:r>
              <a:rPr sz="1800" b="1" spc="-5" dirty="0">
                <a:solidFill>
                  <a:srgbClr val="6F2F9F"/>
                </a:solidFill>
                <a:latin typeface="Calibri"/>
                <a:cs typeface="Calibri"/>
              </a:rPr>
              <a:t> </a:t>
            </a:r>
            <a:r>
              <a:rPr sz="1800" b="1" spc="-15" dirty="0">
                <a:solidFill>
                  <a:srgbClr val="6F2F9F"/>
                </a:solidFill>
                <a:latin typeface="Calibri"/>
                <a:cs typeface="Calibri"/>
              </a:rPr>
              <a:t>many</a:t>
            </a:r>
            <a:r>
              <a:rPr sz="1800" b="1" dirty="0">
                <a:solidFill>
                  <a:srgbClr val="6F2F9F"/>
                </a:solidFill>
                <a:latin typeface="Calibri"/>
                <a:cs typeface="Calibri"/>
              </a:rPr>
              <a:t> </a:t>
            </a:r>
            <a:r>
              <a:rPr sz="1800" b="1" spc="-5" dirty="0">
                <a:solidFill>
                  <a:srgbClr val="6F2F9F"/>
                </a:solidFill>
                <a:latin typeface="Calibri"/>
                <a:cs typeface="Calibri"/>
              </a:rPr>
              <a:t>machines</a:t>
            </a:r>
            <a:endParaRPr sz="1800">
              <a:latin typeface="Calibri"/>
              <a:cs typeface="Calibri"/>
            </a:endParaRPr>
          </a:p>
        </p:txBody>
      </p:sp>
      <p:grpSp>
        <p:nvGrpSpPr>
          <p:cNvPr id="14" name="object 14"/>
          <p:cNvGrpSpPr/>
          <p:nvPr/>
        </p:nvGrpSpPr>
        <p:grpSpPr>
          <a:xfrm>
            <a:off x="729995" y="1584960"/>
            <a:ext cx="3019425" cy="3891279"/>
            <a:chOff x="729995" y="1584960"/>
            <a:chExt cx="3019425" cy="3891279"/>
          </a:xfrm>
        </p:grpSpPr>
        <p:pic>
          <p:nvPicPr>
            <p:cNvPr id="15" name="object 15"/>
            <p:cNvPicPr/>
            <p:nvPr/>
          </p:nvPicPr>
          <p:blipFill>
            <a:blip r:embed="rId10" cstate="print"/>
            <a:stretch>
              <a:fillRect/>
            </a:stretch>
          </p:blipFill>
          <p:spPr>
            <a:xfrm>
              <a:off x="729995" y="1690116"/>
              <a:ext cx="3019044" cy="3601212"/>
            </a:xfrm>
            <a:prstGeom prst="rect">
              <a:avLst/>
            </a:prstGeom>
          </p:spPr>
        </p:pic>
        <p:sp>
          <p:nvSpPr>
            <p:cNvPr id="16" name="object 16"/>
            <p:cNvSpPr/>
            <p:nvPr/>
          </p:nvSpPr>
          <p:spPr>
            <a:xfrm>
              <a:off x="838961" y="1599438"/>
              <a:ext cx="2715895" cy="3862070"/>
            </a:xfrm>
            <a:custGeom>
              <a:avLst/>
              <a:gdLst/>
              <a:ahLst/>
              <a:cxnLst/>
              <a:rect l="l" t="t" r="r" b="b"/>
              <a:pathLst>
                <a:path w="2715895" h="3862070">
                  <a:moveTo>
                    <a:pt x="0" y="3152394"/>
                  </a:moveTo>
                  <a:lnTo>
                    <a:pt x="5549" y="3087823"/>
                  </a:lnTo>
                  <a:lnTo>
                    <a:pt x="21877" y="3024876"/>
                  </a:lnTo>
                  <a:lnTo>
                    <a:pt x="48505" y="2963804"/>
                  </a:lnTo>
                  <a:lnTo>
                    <a:pt x="84953" y="2904856"/>
                  </a:lnTo>
                  <a:lnTo>
                    <a:pt x="130741" y="2848284"/>
                  </a:lnTo>
                  <a:lnTo>
                    <a:pt x="185391" y="2794338"/>
                  </a:lnTo>
                  <a:lnTo>
                    <a:pt x="215890" y="2768428"/>
                  </a:lnTo>
                  <a:lnTo>
                    <a:pt x="248423" y="2743268"/>
                  </a:lnTo>
                  <a:lnTo>
                    <a:pt x="282933" y="2718890"/>
                  </a:lnTo>
                  <a:lnTo>
                    <a:pt x="319358" y="2695325"/>
                  </a:lnTo>
                  <a:lnTo>
                    <a:pt x="357639" y="2672604"/>
                  </a:lnTo>
                  <a:lnTo>
                    <a:pt x="397716" y="2650759"/>
                  </a:lnTo>
                  <a:lnTo>
                    <a:pt x="439529" y="2629821"/>
                  </a:lnTo>
                  <a:lnTo>
                    <a:pt x="483018" y="2609821"/>
                  </a:lnTo>
                  <a:lnTo>
                    <a:pt x="528123" y="2590791"/>
                  </a:lnTo>
                  <a:lnTo>
                    <a:pt x="574784" y="2572761"/>
                  </a:lnTo>
                  <a:lnTo>
                    <a:pt x="622941" y="2555764"/>
                  </a:lnTo>
                  <a:lnTo>
                    <a:pt x="672535" y="2539830"/>
                  </a:lnTo>
                  <a:lnTo>
                    <a:pt x="723505" y="2524991"/>
                  </a:lnTo>
                  <a:lnTo>
                    <a:pt x="775792" y="2511278"/>
                  </a:lnTo>
                  <a:lnTo>
                    <a:pt x="829335" y="2498723"/>
                  </a:lnTo>
                  <a:lnTo>
                    <a:pt x="884075" y="2487356"/>
                  </a:lnTo>
                  <a:lnTo>
                    <a:pt x="939952" y="2477209"/>
                  </a:lnTo>
                  <a:lnTo>
                    <a:pt x="996905" y="2468313"/>
                  </a:lnTo>
                  <a:lnTo>
                    <a:pt x="1054876" y="2460700"/>
                  </a:lnTo>
                  <a:lnTo>
                    <a:pt x="1113803" y="2454402"/>
                  </a:lnTo>
                  <a:lnTo>
                    <a:pt x="1173627" y="2449448"/>
                  </a:lnTo>
                  <a:lnTo>
                    <a:pt x="1234289" y="2445871"/>
                  </a:lnTo>
                  <a:lnTo>
                    <a:pt x="1295728" y="2443702"/>
                  </a:lnTo>
                  <a:lnTo>
                    <a:pt x="1357883" y="2442972"/>
                  </a:lnTo>
                  <a:lnTo>
                    <a:pt x="1420039" y="2443702"/>
                  </a:lnTo>
                  <a:lnTo>
                    <a:pt x="1481478" y="2445871"/>
                  </a:lnTo>
                  <a:lnTo>
                    <a:pt x="1542140" y="2449448"/>
                  </a:lnTo>
                  <a:lnTo>
                    <a:pt x="1601964" y="2454402"/>
                  </a:lnTo>
                  <a:lnTo>
                    <a:pt x="1660891" y="2460700"/>
                  </a:lnTo>
                  <a:lnTo>
                    <a:pt x="1718862" y="2468313"/>
                  </a:lnTo>
                  <a:lnTo>
                    <a:pt x="1775815" y="2477209"/>
                  </a:lnTo>
                  <a:lnTo>
                    <a:pt x="1831692" y="2487356"/>
                  </a:lnTo>
                  <a:lnTo>
                    <a:pt x="1886432" y="2498723"/>
                  </a:lnTo>
                  <a:lnTo>
                    <a:pt x="1939975" y="2511278"/>
                  </a:lnTo>
                  <a:lnTo>
                    <a:pt x="1992262" y="2524991"/>
                  </a:lnTo>
                  <a:lnTo>
                    <a:pt x="2043232" y="2539830"/>
                  </a:lnTo>
                  <a:lnTo>
                    <a:pt x="2092826" y="2555764"/>
                  </a:lnTo>
                  <a:lnTo>
                    <a:pt x="2140983" y="2572761"/>
                  </a:lnTo>
                  <a:lnTo>
                    <a:pt x="2187644" y="2590791"/>
                  </a:lnTo>
                  <a:lnTo>
                    <a:pt x="2232749" y="2609821"/>
                  </a:lnTo>
                  <a:lnTo>
                    <a:pt x="2276238" y="2629821"/>
                  </a:lnTo>
                  <a:lnTo>
                    <a:pt x="2318051" y="2650759"/>
                  </a:lnTo>
                  <a:lnTo>
                    <a:pt x="2358128" y="2672604"/>
                  </a:lnTo>
                  <a:lnTo>
                    <a:pt x="2396409" y="2695325"/>
                  </a:lnTo>
                  <a:lnTo>
                    <a:pt x="2432834" y="2718890"/>
                  </a:lnTo>
                  <a:lnTo>
                    <a:pt x="2467344" y="2743268"/>
                  </a:lnTo>
                  <a:lnTo>
                    <a:pt x="2499877" y="2768428"/>
                  </a:lnTo>
                  <a:lnTo>
                    <a:pt x="2530376" y="2794338"/>
                  </a:lnTo>
                  <a:lnTo>
                    <a:pt x="2558778" y="2820967"/>
                  </a:lnTo>
                  <a:lnTo>
                    <a:pt x="2609058" y="2876258"/>
                  </a:lnTo>
                  <a:lnTo>
                    <a:pt x="2650236" y="2934049"/>
                  </a:lnTo>
                  <a:lnTo>
                    <a:pt x="2681834" y="2994090"/>
                  </a:lnTo>
                  <a:lnTo>
                    <a:pt x="2703372" y="3056131"/>
                  </a:lnTo>
                  <a:lnTo>
                    <a:pt x="2714370" y="3119921"/>
                  </a:lnTo>
                  <a:lnTo>
                    <a:pt x="2715767" y="3152394"/>
                  </a:lnTo>
                  <a:lnTo>
                    <a:pt x="2714370" y="3184866"/>
                  </a:lnTo>
                  <a:lnTo>
                    <a:pt x="2703372" y="3248656"/>
                  </a:lnTo>
                  <a:lnTo>
                    <a:pt x="2681834" y="3310697"/>
                  </a:lnTo>
                  <a:lnTo>
                    <a:pt x="2650236" y="3370738"/>
                  </a:lnTo>
                  <a:lnTo>
                    <a:pt x="2609058" y="3428529"/>
                  </a:lnTo>
                  <a:lnTo>
                    <a:pt x="2558778" y="3483820"/>
                  </a:lnTo>
                  <a:lnTo>
                    <a:pt x="2530376" y="3510449"/>
                  </a:lnTo>
                  <a:lnTo>
                    <a:pt x="2499877" y="3536359"/>
                  </a:lnTo>
                  <a:lnTo>
                    <a:pt x="2467344" y="3561519"/>
                  </a:lnTo>
                  <a:lnTo>
                    <a:pt x="2432834" y="3585897"/>
                  </a:lnTo>
                  <a:lnTo>
                    <a:pt x="2396409" y="3609462"/>
                  </a:lnTo>
                  <a:lnTo>
                    <a:pt x="2358128" y="3632183"/>
                  </a:lnTo>
                  <a:lnTo>
                    <a:pt x="2318051" y="3654028"/>
                  </a:lnTo>
                  <a:lnTo>
                    <a:pt x="2276238" y="3674966"/>
                  </a:lnTo>
                  <a:lnTo>
                    <a:pt x="2232749" y="3694966"/>
                  </a:lnTo>
                  <a:lnTo>
                    <a:pt x="2187644" y="3713996"/>
                  </a:lnTo>
                  <a:lnTo>
                    <a:pt x="2140983" y="3732026"/>
                  </a:lnTo>
                  <a:lnTo>
                    <a:pt x="2092826" y="3749023"/>
                  </a:lnTo>
                  <a:lnTo>
                    <a:pt x="2043232" y="3764957"/>
                  </a:lnTo>
                  <a:lnTo>
                    <a:pt x="1992262" y="3779796"/>
                  </a:lnTo>
                  <a:lnTo>
                    <a:pt x="1939975" y="3793509"/>
                  </a:lnTo>
                  <a:lnTo>
                    <a:pt x="1886432" y="3806064"/>
                  </a:lnTo>
                  <a:lnTo>
                    <a:pt x="1831692" y="3817431"/>
                  </a:lnTo>
                  <a:lnTo>
                    <a:pt x="1775815" y="3827578"/>
                  </a:lnTo>
                  <a:lnTo>
                    <a:pt x="1718862" y="3836474"/>
                  </a:lnTo>
                  <a:lnTo>
                    <a:pt x="1660891" y="3844087"/>
                  </a:lnTo>
                  <a:lnTo>
                    <a:pt x="1601964" y="3850385"/>
                  </a:lnTo>
                  <a:lnTo>
                    <a:pt x="1542140" y="3855339"/>
                  </a:lnTo>
                  <a:lnTo>
                    <a:pt x="1481478" y="3858916"/>
                  </a:lnTo>
                  <a:lnTo>
                    <a:pt x="1420039" y="3861085"/>
                  </a:lnTo>
                  <a:lnTo>
                    <a:pt x="1357883" y="3861816"/>
                  </a:lnTo>
                  <a:lnTo>
                    <a:pt x="1295728" y="3861085"/>
                  </a:lnTo>
                  <a:lnTo>
                    <a:pt x="1234289" y="3858916"/>
                  </a:lnTo>
                  <a:lnTo>
                    <a:pt x="1173627" y="3855339"/>
                  </a:lnTo>
                  <a:lnTo>
                    <a:pt x="1113803" y="3850386"/>
                  </a:lnTo>
                  <a:lnTo>
                    <a:pt x="1054876" y="3844087"/>
                  </a:lnTo>
                  <a:lnTo>
                    <a:pt x="996905" y="3836474"/>
                  </a:lnTo>
                  <a:lnTo>
                    <a:pt x="939952" y="3827578"/>
                  </a:lnTo>
                  <a:lnTo>
                    <a:pt x="884075" y="3817431"/>
                  </a:lnTo>
                  <a:lnTo>
                    <a:pt x="829335" y="3806064"/>
                  </a:lnTo>
                  <a:lnTo>
                    <a:pt x="775792" y="3793509"/>
                  </a:lnTo>
                  <a:lnTo>
                    <a:pt x="723505" y="3779796"/>
                  </a:lnTo>
                  <a:lnTo>
                    <a:pt x="672535" y="3764957"/>
                  </a:lnTo>
                  <a:lnTo>
                    <a:pt x="622941" y="3749023"/>
                  </a:lnTo>
                  <a:lnTo>
                    <a:pt x="574784" y="3732026"/>
                  </a:lnTo>
                  <a:lnTo>
                    <a:pt x="528123" y="3713996"/>
                  </a:lnTo>
                  <a:lnTo>
                    <a:pt x="483018" y="3694966"/>
                  </a:lnTo>
                  <a:lnTo>
                    <a:pt x="439529" y="3674966"/>
                  </a:lnTo>
                  <a:lnTo>
                    <a:pt x="397716" y="3654028"/>
                  </a:lnTo>
                  <a:lnTo>
                    <a:pt x="357639" y="3632183"/>
                  </a:lnTo>
                  <a:lnTo>
                    <a:pt x="319358" y="3609462"/>
                  </a:lnTo>
                  <a:lnTo>
                    <a:pt x="282933" y="3585897"/>
                  </a:lnTo>
                  <a:lnTo>
                    <a:pt x="248423" y="3561519"/>
                  </a:lnTo>
                  <a:lnTo>
                    <a:pt x="215890" y="3536359"/>
                  </a:lnTo>
                  <a:lnTo>
                    <a:pt x="185391" y="3510449"/>
                  </a:lnTo>
                  <a:lnTo>
                    <a:pt x="156989" y="3483820"/>
                  </a:lnTo>
                  <a:lnTo>
                    <a:pt x="106709" y="3428529"/>
                  </a:lnTo>
                  <a:lnTo>
                    <a:pt x="65531" y="3370738"/>
                  </a:lnTo>
                  <a:lnTo>
                    <a:pt x="33933" y="3310697"/>
                  </a:lnTo>
                  <a:lnTo>
                    <a:pt x="12395" y="3248656"/>
                  </a:lnTo>
                  <a:lnTo>
                    <a:pt x="1397" y="3184866"/>
                  </a:lnTo>
                  <a:lnTo>
                    <a:pt x="0" y="3152394"/>
                  </a:lnTo>
                  <a:close/>
                </a:path>
                <a:path w="2715895" h="3862070">
                  <a:moveTo>
                    <a:pt x="0" y="708660"/>
                  </a:moveTo>
                  <a:lnTo>
                    <a:pt x="5549" y="644152"/>
                  </a:lnTo>
                  <a:lnTo>
                    <a:pt x="21877" y="581269"/>
                  </a:lnTo>
                  <a:lnTo>
                    <a:pt x="48505" y="520259"/>
                  </a:lnTo>
                  <a:lnTo>
                    <a:pt x="84953" y="461372"/>
                  </a:lnTo>
                  <a:lnTo>
                    <a:pt x="130741" y="404860"/>
                  </a:lnTo>
                  <a:lnTo>
                    <a:pt x="185391" y="350971"/>
                  </a:lnTo>
                  <a:lnTo>
                    <a:pt x="215890" y="325089"/>
                  </a:lnTo>
                  <a:lnTo>
                    <a:pt x="248423" y="299956"/>
                  </a:lnTo>
                  <a:lnTo>
                    <a:pt x="282933" y="275605"/>
                  </a:lnTo>
                  <a:lnTo>
                    <a:pt x="319358" y="252066"/>
                  </a:lnTo>
                  <a:lnTo>
                    <a:pt x="357639" y="229370"/>
                  </a:lnTo>
                  <a:lnTo>
                    <a:pt x="397716" y="207549"/>
                  </a:lnTo>
                  <a:lnTo>
                    <a:pt x="439529" y="186634"/>
                  </a:lnTo>
                  <a:lnTo>
                    <a:pt x="483018" y="166657"/>
                  </a:lnTo>
                  <a:lnTo>
                    <a:pt x="528123" y="147648"/>
                  </a:lnTo>
                  <a:lnTo>
                    <a:pt x="574784" y="129639"/>
                  </a:lnTo>
                  <a:lnTo>
                    <a:pt x="622941" y="112661"/>
                  </a:lnTo>
                  <a:lnTo>
                    <a:pt x="672535" y="96745"/>
                  </a:lnTo>
                  <a:lnTo>
                    <a:pt x="723505" y="81923"/>
                  </a:lnTo>
                  <a:lnTo>
                    <a:pt x="775792" y="68226"/>
                  </a:lnTo>
                  <a:lnTo>
                    <a:pt x="829335" y="55685"/>
                  </a:lnTo>
                  <a:lnTo>
                    <a:pt x="884075" y="44331"/>
                  </a:lnTo>
                  <a:lnTo>
                    <a:pt x="939952" y="34196"/>
                  </a:lnTo>
                  <a:lnTo>
                    <a:pt x="996905" y="25311"/>
                  </a:lnTo>
                  <a:lnTo>
                    <a:pt x="1054876" y="17707"/>
                  </a:lnTo>
                  <a:lnTo>
                    <a:pt x="1113803" y="11416"/>
                  </a:lnTo>
                  <a:lnTo>
                    <a:pt x="1173627" y="6468"/>
                  </a:lnTo>
                  <a:lnTo>
                    <a:pt x="1234289" y="2895"/>
                  </a:lnTo>
                  <a:lnTo>
                    <a:pt x="1295728" y="729"/>
                  </a:lnTo>
                  <a:lnTo>
                    <a:pt x="1357883" y="0"/>
                  </a:lnTo>
                  <a:lnTo>
                    <a:pt x="1420039" y="729"/>
                  </a:lnTo>
                  <a:lnTo>
                    <a:pt x="1481478" y="2895"/>
                  </a:lnTo>
                  <a:lnTo>
                    <a:pt x="1542140" y="6468"/>
                  </a:lnTo>
                  <a:lnTo>
                    <a:pt x="1601964" y="11416"/>
                  </a:lnTo>
                  <a:lnTo>
                    <a:pt x="1660891" y="17707"/>
                  </a:lnTo>
                  <a:lnTo>
                    <a:pt x="1718862" y="25311"/>
                  </a:lnTo>
                  <a:lnTo>
                    <a:pt x="1775815" y="34196"/>
                  </a:lnTo>
                  <a:lnTo>
                    <a:pt x="1831692" y="44331"/>
                  </a:lnTo>
                  <a:lnTo>
                    <a:pt x="1886432" y="55685"/>
                  </a:lnTo>
                  <a:lnTo>
                    <a:pt x="1939975" y="68226"/>
                  </a:lnTo>
                  <a:lnTo>
                    <a:pt x="1992262" y="81923"/>
                  </a:lnTo>
                  <a:lnTo>
                    <a:pt x="2043232" y="96745"/>
                  </a:lnTo>
                  <a:lnTo>
                    <a:pt x="2092826" y="112661"/>
                  </a:lnTo>
                  <a:lnTo>
                    <a:pt x="2140983" y="129639"/>
                  </a:lnTo>
                  <a:lnTo>
                    <a:pt x="2187644" y="147648"/>
                  </a:lnTo>
                  <a:lnTo>
                    <a:pt x="2232749" y="166657"/>
                  </a:lnTo>
                  <a:lnTo>
                    <a:pt x="2276238" y="186634"/>
                  </a:lnTo>
                  <a:lnTo>
                    <a:pt x="2318051" y="207549"/>
                  </a:lnTo>
                  <a:lnTo>
                    <a:pt x="2358128" y="229370"/>
                  </a:lnTo>
                  <a:lnTo>
                    <a:pt x="2396409" y="252066"/>
                  </a:lnTo>
                  <a:lnTo>
                    <a:pt x="2432834" y="275605"/>
                  </a:lnTo>
                  <a:lnTo>
                    <a:pt x="2467344" y="299956"/>
                  </a:lnTo>
                  <a:lnTo>
                    <a:pt x="2499877" y="325089"/>
                  </a:lnTo>
                  <a:lnTo>
                    <a:pt x="2530376" y="350971"/>
                  </a:lnTo>
                  <a:lnTo>
                    <a:pt x="2558778" y="377572"/>
                  </a:lnTo>
                  <a:lnTo>
                    <a:pt x="2609058" y="432804"/>
                  </a:lnTo>
                  <a:lnTo>
                    <a:pt x="2650236" y="490534"/>
                  </a:lnTo>
                  <a:lnTo>
                    <a:pt x="2681834" y="550514"/>
                  </a:lnTo>
                  <a:lnTo>
                    <a:pt x="2703372" y="612492"/>
                  </a:lnTo>
                  <a:lnTo>
                    <a:pt x="2714370" y="676219"/>
                  </a:lnTo>
                  <a:lnTo>
                    <a:pt x="2715767" y="708660"/>
                  </a:lnTo>
                  <a:lnTo>
                    <a:pt x="2714370" y="741100"/>
                  </a:lnTo>
                  <a:lnTo>
                    <a:pt x="2703372" y="804827"/>
                  </a:lnTo>
                  <a:lnTo>
                    <a:pt x="2681834" y="866805"/>
                  </a:lnTo>
                  <a:lnTo>
                    <a:pt x="2650236" y="926785"/>
                  </a:lnTo>
                  <a:lnTo>
                    <a:pt x="2609058" y="984515"/>
                  </a:lnTo>
                  <a:lnTo>
                    <a:pt x="2558778" y="1039747"/>
                  </a:lnTo>
                  <a:lnTo>
                    <a:pt x="2530376" y="1066348"/>
                  </a:lnTo>
                  <a:lnTo>
                    <a:pt x="2499877" y="1092230"/>
                  </a:lnTo>
                  <a:lnTo>
                    <a:pt x="2467344" y="1117363"/>
                  </a:lnTo>
                  <a:lnTo>
                    <a:pt x="2432834" y="1141714"/>
                  </a:lnTo>
                  <a:lnTo>
                    <a:pt x="2396409" y="1165253"/>
                  </a:lnTo>
                  <a:lnTo>
                    <a:pt x="2358128" y="1187949"/>
                  </a:lnTo>
                  <a:lnTo>
                    <a:pt x="2318051" y="1209770"/>
                  </a:lnTo>
                  <a:lnTo>
                    <a:pt x="2276238" y="1230685"/>
                  </a:lnTo>
                  <a:lnTo>
                    <a:pt x="2232749" y="1250662"/>
                  </a:lnTo>
                  <a:lnTo>
                    <a:pt x="2187644" y="1269671"/>
                  </a:lnTo>
                  <a:lnTo>
                    <a:pt x="2140983" y="1287680"/>
                  </a:lnTo>
                  <a:lnTo>
                    <a:pt x="2092826" y="1304658"/>
                  </a:lnTo>
                  <a:lnTo>
                    <a:pt x="2043232" y="1320574"/>
                  </a:lnTo>
                  <a:lnTo>
                    <a:pt x="1992262" y="1335396"/>
                  </a:lnTo>
                  <a:lnTo>
                    <a:pt x="1939975" y="1349093"/>
                  </a:lnTo>
                  <a:lnTo>
                    <a:pt x="1886432" y="1361634"/>
                  </a:lnTo>
                  <a:lnTo>
                    <a:pt x="1831692" y="1372988"/>
                  </a:lnTo>
                  <a:lnTo>
                    <a:pt x="1775815" y="1383123"/>
                  </a:lnTo>
                  <a:lnTo>
                    <a:pt x="1718862" y="1392008"/>
                  </a:lnTo>
                  <a:lnTo>
                    <a:pt x="1660891" y="1399612"/>
                  </a:lnTo>
                  <a:lnTo>
                    <a:pt x="1601964" y="1405903"/>
                  </a:lnTo>
                  <a:lnTo>
                    <a:pt x="1542140" y="1410851"/>
                  </a:lnTo>
                  <a:lnTo>
                    <a:pt x="1481478" y="1414424"/>
                  </a:lnTo>
                  <a:lnTo>
                    <a:pt x="1420039" y="1416590"/>
                  </a:lnTo>
                  <a:lnTo>
                    <a:pt x="1357883" y="1417320"/>
                  </a:lnTo>
                  <a:lnTo>
                    <a:pt x="1295728" y="1416590"/>
                  </a:lnTo>
                  <a:lnTo>
                    <a:pt x="1234289" y="1414424"/>
                  </a:lnTo>
                  <a:lnTo>
                    <a:pt x="1173627" y="1410851"/>
                  </a:lnTo>
                  <a:lnTo>
                    <a:pt x="1113803" y="1405903"/>
                  </a:lnTo>
                  <a:lnTo>
                    <a:pt x="1054876" y="1399612"/>
                  </a:lnTo>
                  <a:lnTo>
                    <a:pt x="996905" y="1392008"/>
                  </a:lnTo>
                  <a:lnTo>
                    <a:pt x="939952" y="1383123"/>
                  </a:lnTo>
                  <a:lnTo>
                    <a:pt x="884075" y="1372988"/>
                  </a:lnTo>
                  <a:lnTo>
                    <a:pt x="829335" y="1361634"/>
                  </a:lnTo>
                  <a:lnTo>
                    <a:pt x="775792" y="1349093"/>
                  </a:lnTo>
                  <a:lnTo>
                    <a:pt x="723505" y="1335396"/>
                  </a:lnTo>
                  <a:lnTo>
                    <a:pt x="672535" y="1320574"/>
                  </a:lnTo>
                  <a:lnTo>
                    <a:pt x="622941" y="1304658"/>
                  </a:lnTo>
                  <a:lnTo>
                    <a:pt x="574784" y="1287680"/>
                  </a:lnTo>
                  <a:lnTo>
                    <a:pt x="528123" y="1269671"/>
                  </a:lnTo>
                  <a:lnTo>
                    <a:pt x="483018" y="1250662"/>
                  </a:lnTo>
                  <a:lnTo>
                    <a:pt x="439529" y="1230685"/>
                  </a:lnTo>
                  <a:lnTo>
                    <a:pt x="397716" y="1209770"/>
                  </a:lnTo>
                  <a:lnTo>
                    <a:pt x="357639" y="1187949"/>
                  </a:lnTo>
                  <a:lnTo>
                    <a:pt x="319358" y="1165253"/>
                  </a:lnTo>
                  <a:lnTo>
                    <a:pt x="282933" y="1141714"/>
                  </a:lnTo>
                  <a:lnTo>
                    <a:pt x="248423" y="1117363"/>
                  </a:lnTo>
                  <a:lnTo>
                    <a:pt x="215890" y="1092230"/>
                  </a:lnTo>
                  <a:lnTo>
                    <a:pt x="185391" y="1066348"/>
                  </a:lnTo>
                  <a:lnTo>
                    <a:pt x="156989" y="1039747"/>
                  </a:lnTo>
                  <a:lnTo>
                    <a:pt x="106709" y="984515"/>
                  </a:lnTo>
                  <a:lnTo>
                    <a:pt x="65531" y="926785"/>
                  </a:lnTo>
                  <a:lnTo>
                    <a:pt x="33933" y="866805"/>
                  </a:lnTo>
                  <a:lnTo>
                    <a:pt x="12395" y="804827"/>
                  </a:lnTo>
                  <a:lnTo>
                    <a:pt x="1397" y="741100"/>
                  </a:lnTo>
                  <a:lnTo>
                    <a:pt x="0" y="708660"/>
                  </a:lnTo>
                  <a:close/>
                </a:path>
              </a:pathLst>
            </a:custGeom>
            <a:ln w="28956">
              <a:solidFill>
                <a:srgbClr val="EC7C30"/>
              </a:solidFill>
            </a:ln>
          </p:spPr>
          <p:txBody>
            <a:bodyPr wrap="square" lIns="0" tIns="0" rIns="0" bIns="0" rtlCol="0"/>
            <a:lstStyle/>
            <a:p>
              <a:endParaRPr/>
            </a:p>
          </p:txBody>
        </p:sp>
      </p:grpSp>
      <p:sp>
        <p:nvSpPr>
          <p:cNvPr id="17" name="object 17"/>
          <p:cNvSpPr txBox="1">
            <a:spLocks noGrp="1"/>
          </p:cNvSpPr>
          <p:nvPr>
            <p:ph type="ftr" sz="quarter" idx="5"/>
          </p:nvPr>
        </p:nvSpPr>
        <p:spPr>
          <a:xfrm>
            <a:off x="5433821" y="6464985"/>
            <a:ext cx="1323340"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US" spc="-5"/>
              <a:t>Prepared</a:t>
            </a:r>
            <a:r>
              <a:rPr lang="en-US" spc="-55"/>
              <a:t> </a:t>
            </a:r>
            <a:r>
              <a:rPr lang="en-US"/>
              <a:t>by</a:t>
            </a:r>
            <a:r>
              <a:rPr lang="en-US" spc="-40"/>
              <a:t> </a:t>
            </a:r>
            <a:r>
              <a:rPr lang="en-US"/>
              <a:t>R</a:t>
            </a:r>
            <a:r>
              <a:rPr lang="en-US" spc="-5"/>
              <a:t> </a:t>
            </a:r>
            <a:r>
              <a:rPr lang="en-US"/>
              <a:t>I</a:t>
            </a:r>
            <a:r>
              <a:rPr lang="en-US" spc="-25"/>
              <a:t> </a:t>
            </a:r>
            <a:r>
              <a:rPr lang="en-US"/>
              <a:t>Minu</a:t>
            </a:r>
            <a:endParaRPr dirty="0"/>
          </a:p>
        </p:txBody>
      </p:sp>
      <p:sp>
        <p:nvSpPr>
          <p:cNvPr id="18" name="object 18"/>
          <p:cNvSpPr txBox="1">
            <a:spLocks noGrp="1"/>
          </p:cNvSpPr>
          <p:nvPr>
            <p:ph type="sldNum" sz="quarter" idx="7"/>
          </p:nvPr>
        </p:nvSpPr>
        <p:spPr>
          <a:xfrm>
            <a:off x="11007597" y="6393341"/>
            <a:ext cx="292734" cy="27432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8425">
              <a:lnSpc>
                <a:spcPts val="1240"/>
              </a:lnSpc>
            </a:pPr>
            <a:fld id="{81D60167-4931-47E6-BA6A-407CBD079E47}" type="slidenum">
              <a:rPr lang="en-IN" smtClean="0"/>
              <a:pPr marL="98425">
                <a:lnSpc>
                  <a:spcPts val="1240"/>
                </a:lnSpc>
              </a:pPr>
              <a:t>31</a:t>
            </a:fld>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676"/>
            <a:ext cx="10076180" cy="697230"/>
          </a:xfrm>
          <a:prstGeom prst="rect">
            <a:avLst/>
          </a:prstGeom>
        </p:spPr>
        <p:txBody>
          <a:bodyPr vert="horz" wrap="square" lIns="0" tIns="13335" rIns="0" bIns="0" rtlCol="0">
            <a:spAutoFit/>
          </a:bodyPr>
          <a:lstStyle/>
          <a:p>
            <a:pPr marL="12700">
              <a:lnSpc>
                <a:spcPct val="100000"/>
              </a:lnSpc>
              <a:spcBef>
                <a:spcPts val="105"/>
              </a:spcBef>
            </a:pPr>
            <a:r>
              <a:rPr sz="4400" spc="-35" dirty="0"/>
              <a:t>Induction</a:t>
            </a:r>
            <a:r>
              <a:rPr sz="4400" spc="-114" dirty="0"/>
              <a:t> </a:t>
            </a:r>
            <a:r>
              <a:rPr sz="4400" spc="-55" dirty="0"/>
              <a:t>Variables</a:t>
            </a:r>
            <a:r>
              <a:rPr sz="4400" spc="-95" dirty="0"/>
              <a:t> </a:t>
            </a:r>
            <a:r>
              <a:rPr sz="4400" spc="-20" dirty="0"/>
              <a:t>and</a:t>
            </a:r>
            <a:r>
              <a:rPr sz="4400" spc="-95" dirty="0"/>
              <a:t> </a:t>
            </a:r>
            <a:r>
              <a:rPr sz="4400" spc="-40" dirty="0"/>
              <a:t>Reduction</a:t>
            </a:r>
            <a:r>
              <a:rPr sz="4400" spc="-114" dirty="0"/>
              <a:t> </a:t>
            </a:r>
            <a:r>
              <a:rPr sz="4400" spc="-10" dirty="0"/>
              <a:t>in</a:t>
            </a:r>
            <a:r>
              <a:rPr sz="4400" spc="-95" dirty="0"/>
              <a:t> </a:t>
            </a:r>
            <a:r>
              <a:rPr sz="4400" spc="-45" dirty="0"/>
              <a:t>Strength</a:t>
            </a:r>
            <a:endParaRPr sz="4400"/>
          </a:p>
        </p:txBody>
      </p:sp>
      <p:sp>
        <p:nvSpPr>
          <p:cNvPr id="3" name="object 3"/>
          <p:cNvSpPr txBox="1"/>
          <p:nvPr/>
        </p:nvSpPr>
        <p:spPr>
          <a:xfrm>
            <a:off x="5433821" y="6426809"/>
            <a:ext cx="1323340" cy="208915"/>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888888"/>
                </a:solidFill>
                <a:latin typeface="Calibri"/>
                <a:cs typeface="Calibri"/>
              </a:rPr>
              <a:t>Prepared</a:t>
            </a:r>
            <a:r>
              <a:rPr sz="1200" spc="-55" dirty="0">
                <a:solidFill>
                  <a:srgbClr val="888888"/>
                </a:solidFill>
                <a:latin typeface="Calibri"/>
                <a:cs typeface="Calibri"/>
              </a:rPr>
              <a:t> </a:t>
            </a:r>
            <a:r>
              <a:rPr sz="1200" dirty="0">
                <a:solidFill>
                  <a:srgbClr val="888888"/>
                </a:solidFill>
                <a:latin typeface="Calibri"/>
                <a:cs typeface="Calibri"/>
              </a:rPr>
              <a:t>by</a:t>
            </a:r>
            <a:r>
              <a:rPr sz="1200" spc="-40" dirty="0">
                <a:solidFill>
                  <a:srgbClr val="888888"/>
                </a:solidFill>
                <a:latin typeface="Calibri"/>
                <a:cs typeface="Calibri"/>
              </a:rPr>
              <a:t> </a:t>
            </a:r>
            <a:r>
              <a:rPr sz="1200" dirty="0">
                <a:solidFill>
                  <a:srgbClr val="888888"/>
                </a:solidFill>
                <a:latin typeface="Calibri"/>
                <a:cs typeface="Calibri"/>
              </a:rPr>
              <a:t>R</a:t>
            </a:r>
            <a:r>
              <a:rPr sz="1200" spc="-5" dirty="0">
                <a:solidFill>
                  <a:srgbClr val="888888"/>
                </a:solidFill>
                <a:latin typeface="Calibri"/>
                <a:cs typeface="Calibri"/>
              </a:rPr>
              <a:t> </a:t>
            </a:r>
            <a:r>
              <a:rPr sz="1200" dirty="0">
                <a:solidFill>
                  <a:srgbClr val="888888"/>
                </a:solidFill>
                <a:latin typeface="Calibri"/>
                <a:cs typeface="Calibri"/>
              </a:rPr>
              <a:t>I</a:t>
            </a:r>
            <a:r>
              <a:rPr sz="1200" spc="-25" dirty="0">
                <a:solidFill>
                  <a:srgbClr val="888888"/>
                </a:solidFill>
                <a:latin typeface="Calibri"/>
                <a:cs typeface="Calibri"/>
              </a:rPr>
              <a:t> </a:t>
            </a:r>
            <a:r>
              <a:rPr sz="1200" dirty="0">
                <a:solidFill>
                  <a:srgbClr val="888888"/>
                </a:solidFill>
                <a:latin typeface="Calibri"/>
                <a:cs typeface="Calibri"/>
              </a:rPr>
              <a:t>Minu</a:t>
            </a:r>
            <a:endParaRPr sz="1200">
              <a:latin typeface="Calibri"/>
              <a:cs typeface="Calibri"/>
            </a:endParaRPr>
          </a:p>
        </p:txBody>
      </p:sp>
      <p:sp>
        <p:nvSpPr>
          <p:cNvPr id="4" name="object 4"/>
          <p:cNvSpPr txBox="1"/>
          <p:nvPr/>
        </p:nvSpPr>
        <p:spPr>
          <a:xfrm>
            <a:off x="11093957" y="6426809"/>
            <a:ext cx="180975" cy="208915"/>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libri"/>
                <a:cs typeface="Calibri"/>
              </a:rPr>
              <a:t>29</a:t>
            </a:r>
            <a:endParaRPr sz="1200">
              <a:latin typeface="Calibri"/>
              <a:cs typeface="Calibri"/>
            </a:endParaRPr>
          </a:p>
        </p:txBody>
      </p:sp>
      <p:grpSp>
        <p:nvGrpSpPr>
          <p:cNvPr id="5" name="object 5"/>
          <p:cNvGrpSpPr/>
          <p:nvPr/>
        </p:nvGrpSpPr>
        <p:grpSpPr>
          <a:xfrm>
            <a:off x="353568" y="3150107"/>
            <a:ext cx="6606540" cy="3710940"/>
            <a:chOff x="353568" y="3150107"/>
            <a:chExt cx="6606540" cy="3710940"/>
          </a:xfrm>
        </p:grpSpPr>
        <p:pic>
          <p:nvPicPr>
            <p:cNvPr id="6" name="object 6"/>
            <p:cNvPicPr/>
            <p:nvPr/>
          </p:nvPicPr>
          <p:blipFill>
            <a:blip r:embed="rId2" cstate="print"/>
            <a:stretch>
              <a:fillRect/>
            </a:stretch>
          </p:blipFill>
          <p:spPr>
            <a:xfrm>
              <a:off x="356616" y="3153155"/>
              <a:ext cx="6600443" cy="3704843"/>
            </a:xfrm>
            <a:prstGeom prst="rect">
              <a:avLst/>
            </a:prstGeom>
          </p:spPr>
        </p:pic>
        <p:sp>
          <p:nvSpPr>
            <p:cNvPr id="7" name="object 7"/>
            <p:cNvSpPr/>
            <p:nvPr/>
          </p:nvSpPr>
          <p:spPr>
            <a:xfrm>
              <a:off x="356616" y="3153155"/>
              <a:ext cx="6600825" cy="3705225"/>
            </a:xfrm>
            <a:custGeom>
              <a:avLst/>
              <a:gdLst/>
              <a:ahLst/>
              <a:cxnLst/>
              <a:rect l="l" t="t" r="r" b="b"/>
              <a:pathLst>
                <a:path w="6600825" h="3705225">
                  <a:moveTo>
                    <a:pt x="0" y="617474"/>
                  </a:moveTo>
                  <a:lnTo>
                    <a:pt x="1857" y="569222"/>
                  </a:lnTo>
                  <a:lnTo>
                    <a:pt x="7339" y="521985"/>
                  </a:lnTo>
                  <a:lnTo>
                    <a:pt x="16308" y="475901"/>
                  </a:lnTo>
                  <a:lnTo>
                    <a:pt x="28625" y="431106"/>
                  </a:lnTo>
                  <a:lnTo>
                    <a:pt x="44156" y="387739"/>
                  </a:lnTo>
                  <a:lnTo>
                    <a:pt x="62761" y="345936"/>
                  </a:lnTo>
                  <a:lnTo>
                    <a:pt x="84304" y="305834"/>
                  </a:lnTo>
                  <a:lnTo>
                    <a:pt x="108647" y="267572"/>
                  </a:lnTo>
                  <a:lnTo>
                    <a:pt x="135653" y="231286"/>
                  </a:lnTo>
                  <a:lnTo>
                    <a:pt x="165185" y="197114"/>
                  </a:lnTo>
                  <a:lnTo>
                    <a:pt x="197106" y="165193"/>
                  </a:lnTo>
                  <a:lnTo>
                    <a:pt x="231278" y="135660"/>
                  </a:lnTo>
                  <a:lnTo>
                    <a:pt x="267564" y="108653"/>
                  </a:lnTo>
                  <a:lnTo>
                    <a:pt x="305827" y="84309"/>
                  </a:lnTo>
                  <a:lnTo>
                    <a:pt x="345929" y="62765"/>
                  </a:lnTo>
                  <a:lnTo>
                    <a:pt x="387734" y="44159"/>
                  </a:lnTo>
                  <a:lnTo>
                    <a:pt x="431103" y="28628"/>
                  </a:lnTo>
                  <a:lnTo>
                    <a:pt x="475901" y="16309"/>
                  </a:lnTo>
                  <a:lnTo>
                    <a:pt x="521988" y="7340"/>
                  </a:lnTo>
                  <a:lnTo>
                    <a:pt x="569229" y="1857"/>
                  </a:lnTo>
                  <a:lnTo>
                    <a:pt x="617486" y="0"/>
                  </a:lnTo>
                  <a:lnTo>
                    <a:pt x="1100074" y="0"/>
                  </a:lnTo>
                  <a:lnTo>
                    <a:pt x="2750185" y="0"/>
                  </a:lnTo>
                  <a:lnTo>
                    <a:pt x="5982970" y="0"/>
                  </a:lnTo>
                  <a:lnTo>
                    <a:pt x="6031221" y="1857"/>
                  </a:lnTo>
                  <a:lnTo>
                    <a:pt x="6078458" y="7340"/>
                  </a:lnTo>
                  <a:lnTo>
                    <a:pt x="6124542" y="16309"/>
                  </a:lnTo>
                  <a:lnTo>
                    <a:pt x="6169337" y="28628"/>
                  </a:lnTo>
                  <a:lnTo>
                    <a:pt x="6212704" y="44159"/>
                  </a:lnTo>
                  <a:lnTo>
                    <a:pt x="6254507" y="62765"/>
                  </a:lnTo>
                  <a:lnTo>
                    <a:pt x="6294609" y="84309"/>
                  </a:lnTo>
                  <a:lnTo>
                    <a:pt x="6332871" y="108653"/>
                  </a:lnTo>
                  <a:lnTo>
                    <a:pt x="6369157" y="135660"/>
                  </a:lnTo>
                  <a:lnTo>
                    <a:pt x="6403329" y="165193"/>
                  </a:lnTo>
                  <a:lnTo>
                    <a:pt x="6435250" y="197114"/>
                  </a:lnTo>
                  <a:lnTo>
                    <a:pt x="6464783" y="231286"/>
                  </a:lnTo>
                  <a:lnTo>
                    <a:pt x="6491790" y="267572"/>
                  </a:lnTo>
                  <a:lnTo>
                    <a:pt x="6516134" y="305834"/>
                  </a:lnTo>
                  <a:lnTo>
                    <a:pt x="6537678" y="345936"/>
                  </a:lnTo>
                  <a:lnTo>
                    <a:pt x="6556284" y="387739"/>
                  </a:lnTo>
                  <a:lnTo>
                    <a:pt x="6571815" y="431106"/>
                  </a:lnTo>
                  <a:lnTo>
                    <a:pt x="6584134" y="475901"/>
                  </a:lnTo>
                  <a:lnTo>
                    <a:pt x="6593103" y="521985"/>
                  </a:lnTo>
                  <a:lnTo>
                    <a:pt x="6598586" y="569222"/>
                  </a:lnTo>
                  <a:lnTo>
                    <a:pt x="6600443" y="617474"/>
                  </a:lnTo>
                  <a:lnTo>
                    <a:pt x="6600443" y="2161159"/>
                  </a:lnTo>
                  <a:lnTo>
                    <a:pt x="6600443" y="3087370"/>
                  </a:lnTo>
                  <a:lnTo>
                    <a:pt x="6598586" y="3135614"/>
                  </a:lnTo>
                  <a:lnTo>
                    <a:pt x="6593103" y="3182855"/>
                  </a:lnTo>
                  <a:lnTo>
                    <a:pt x="6584134" y="3228942"/>
                  </a:lnTo>
                  <a:lnTo>
                    <a:pt x="6571815" y="3273740"/>
                  </a:lnTo>
                  <a:lnTo>
                    <a:pt x="6556284" y="3317109"/>
                  </a:lnTo>
                  <a:lnTo>
                    <a:pt x="6537678" y="3358914"/>
                  </a:lnTo>
                  <a:lnTo>
                    <a:pt x="6516134" y="3399016"/>
                  </a:lnTo>
                  <a:lnTo>
                    <a:pt x="6491790" y="3437279"/>
                  </a:lnTo>
                  <a:lnTo>
                    <a:pt x="6464783" y="3473565"/>
                  </a:lnTo>
                  <a:lnTo>
                    <a:pt x="6435250" y="3507737"/>
                  </a:lnTo>
                  <a:lnTo>
                    <a:pt x="6403329" y="3539658"/>
                  </a:lnTo>
                  <a:lnTo>
                    <a:pt x="6369157" y="3569190"/>
                  </a:lnTo>
                  <a:lnTo>
                    <a:pt x="6332871" y="3596196"/>
                  </a:lnTo>
                  <a:lnTo>
                    <a:pt x="6294609" y="3620539"/>
                  </a:lnTo>
                  <a:lnTo>
                    <a:pt x="6254507" y="3642082"/>
                  </a:lnTo>
                  <a:lnTo>
                    <a:pt x="6212704" y="3660687"/>
                  </a:lnTo>
                  <a:lnTo>
                    <a:pt x="6169337" y="3676217"/>
                  </a:lnTo>
                  <a:lnTo>
                    <a:pt x="6124542" y="3688535"/>
                  </a:lnTo>
                  <a:lnTo>
                    <a:pt x="6078458" y="3697503"/>
                  </a:lnTo>
                  <a:lnTo>
                    <a:pt x="6031221" y="3702985"/>
                  </a:lnTo>
                  <a:lnTo>
                    <a:pt x="5982970" y="3704843"/>
                  </a:lnTo>
                  <a:lnTo>
                    <a:pt x="2750185" y="3704843"/>
                  </a:lnTo>
                  <a:lnTo>
                    <a:pt x="1100074" y="3704843"/>
                  </a:lnTo>
                  <a:lnTo>
                    <a:pt x="617486" y="3704843"/>
                  </a:lnTo>
                  <a:lnTo>
                    <a:pt x="569229" y="3702985"/>
                  </a:lnTo>
                  <a:lnTo>
                    <a:pt x="521988" y="3697503"/>
                  </a:lnTo>
                  <a:lnTo>
                    <a:pt x="475901" y="3688535"/>
                  </a:lnTo>
                  <a:lnTo>
                    <a:pt x="431103" y="3676217"/>
                  </a:lnTo>
                  <a:lnTo>
                    <a:pt x="387734" y="3660687"/>
                  </a:lnTo>
                  <a:lnTo>
                    <a:pt x="345929" y="3642082"/>
                  </a:lnTo>
                  <a:lnTo>
                    <a:pt x="305827" y="3620539"/>
                  </a:lnTo>
                  <a:lnTo>
                    <a:pt x="267564" y="3596196"/>
                  </a:lnTo>
                  <a:lnTo>
                    <a:pt x="231278" y="3569190"/>
                  </a:lnTo>
                  <a:lnTo>
                    <a:pt x="197106" y="3539658"/>
                  </a:lnTo>
                  <a:lnTo>
                    <a:pt x="165185" y="3507737"/>
                  </a:lnTo>
                  <a:lnTo>
                    <a:pt x="135653" y="3473565"/>
                  </a:lnTo>
                  <a:lnTo>
                    <a:pt x="108647" y="3437279"/>
                  </a:lnTo>
                  <a:lnTo>
                    <a:pt x="84304" y="3399016"/>
                  </a:lnTo>
                  <a:lnTo>
                    <a:pt x="62761" y="3358914"/>
                  </a:lnTo>
                  <a:lnTo>
                    <a:pt x="44156" y="3317109"/>
                  </a:lnTo>
                  <a:lnTo>
                    <a:pt x="28625" y="3273740"/>
                  </a:lnTo>
                  <a:lnTo>
                    <a:pt x="16308" y="3228942"/>
                  </a:lnTo>
                  <a:lnTo>
                    <a:pt x="7339" y="3182855"/>
                  </a:lnTo>
                  <a:lnTo>
                    <a:pt x="1857" y="3135614"/>
                  </a:lnTo>
                  <a:lnTo>
                    <a:pt x="0" y="3087357"/>
                  </a:lnTo>
                  <a:lnTo>
                    <a:pt x="0" y="2575636"/>
                  </a:lnTo>
                  <a:lnTo>
                    <a:pt x="0" y="2161159"/>
                  </a:lnTo>
                  <a:lnTo>
                    <a:pt x="0" y="617474"/>
                  </a:lnTo>
                  <a:close/>
                </a:path>
              </a:pathLst>
            </a:custGeom>
            <a:ln w="6095">
              <a:solidFill>
                <a:srgbClr val="A4A4A4"/>
              </a:solidFill>
            </a:ln>
          </p:spPr>
          <p:txBody>
            <a:bodyPr wrap="square" lIns="0" tIns="0" rIns="0" bIns="0" rtlCol="0"/>
            <a:lstStyle/>
            <a:p>
              <a:endParaRPr/>
            </a:p>
          </p:txBody>
        </p:sp>
      </p:grpSp>
      <p:sp>
        <p:nvSpPr>
          <p:cNvPr id="8" name="object 8"/>
          <p:cNvSpPr txBox="1"/>
          <p:nvPr/>
        </p:nvSpPr>
        <p:spPr>
          <a:xfrm>
            <a:off x="903528" y="6350914"/>
            <a:ext cx="267144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code </a:t>
            </a:r>
            <a:r>
              <a:rPr sz="1800" spc="-5" dirty="0">
                <a:latin typeface="Calibri"/>
                <a:cs typeface="Calibri"/>
              </a:rPr>
              <a:t>that</a:t>
            </a:r>
            <a:r>
              <a:rPr sz="1800" spc="-10" dirty="0">
                <a:latin typeface="Calibri"/>
                <a:cs typeface="Calibri"/>
              </a:rPr>
              <a:t> can</a:t>
            </a:r>
            <a:r>
              <a:rPr sz="1800" dirty="0">
                <a:latin typeface="Calibri"/>
                <a:cs typeface="Calibri"/>
              </a:rPr>
              <a:t> </a:t>
            </a:r>
            <a:r>
              <a:rPr sz="1800" spc="-5" dirty="0">
                <a:latin typeface="Calibri"/>
                <a:cs typeface="Calibri"/>
              </a:rPr>
              <a:t>be</a:t>
            </a:r>
            <a:r>
              <a:rPr sz="1800" spc="-15" dirty="0">
                <a:latin typeface="Calibri"/>
                <a:cs typeface="Calibri"/>
              </a:rPr>
              <a:t> </a:t>
            </a:r>
            <a:r>
              <a:rPr sz="1800" spc="-5" dirty="0">
                <a:latin typeface="Calibri"/>
                <a:cs typeface="Calibri"/>
              </a:rPr>
              <a:t>eliminated.</a:t>
            </a:r>
            <a:endParaRPr sz="1800">
              <a:latin typeface="Calibri"/>
              <a:cs typeface="Calibri"/>
            </a:endParaRPr>
          </a:p>
        </p:txBody>
      </p:sp>
      <p:grpSp>
        <p:nvGrpSpPr>
          <p:cNvPr id="9" name="object 9"/>
          <p:cNvGrpSpPr/>
          <p:nvPr/>
        </p:nvGrpSpPr>
        <p:grpSpPr>
          <a:xfrm>
            <a:off x="780287" y="1397508"/>
            <a:ext cx="2324100" cy="1617345"/>
            <a:chOff x="780287" y="1397508"/>
            <a:chExt cx="2324100" cy="1617345"/>
          </a:xfrm>
        </p:grpSpPr>
        <p:pic>
          <p:nvPicPr>
            <p:cNvPr id="10" name="object 10"/>
            <p:cNvPicPr/>
            <p:nvPr/>
          </p:nvPicPr>
          <p:blipFill>
            <a:blip r:embed="rId3" cstate="print"/>
            <a:stretch>
              <a:fillRect/>
            </a:stretch>
          </p:blipFill>
          <p:spPr>
            <a:xfrm>
              <a:off x="838199" y="1456944"/>
              <a:ext cx="2263140" cy="1417319"/>
            </a:xfrm>
            <a:prstGeom prst="rect">
              <a:avLst/>
            </a:prstGeom>
          </p:spPr>
        </p:pic>
        <p:sp>
          <p:nvSpPr>
            <p:cNvPr id="11" name="object 11"/>
            <p:cNvSpPr/>
            <p:nvPr/>
          </p:nvSpPr>
          <p:spPr>
            <a:xfrm>
              <a:off x="838199" y="1456944"/>
              <a:ext cx="2263140" cy="1417320"/>
            </a:xfrm>
            <a:custGeom>
              <a:avLst/>
              <a:gdLst/>
              <a:ahLst/>
              <a:cxnLst/>
              <a:rect l="l" t="t" r="r" b="b"/>
              <a:pathLst>
                <a:path w="2263140" h="1417320">
                  <a:moveTo>
                    <a:pt x="0" y="1417319"/>
                  </a:moveTo>
                  <a:lnTo>
                    <a:pt x="2263140" y="1417319"/>
                  </a:lnTo>
                  <a:lnTo>
                    <a:pt x="2263140" y="0"/>
                  </a:lnTo>
                  <a:lnTo>
                    <a:pt x="0" y="0"/>
                  </a:lnTo>
                  <a:lnTo>
                    <a:pt x="0" y="1417319"/>
                  </a:lnTo>
                  <a:close/>
                </a:path>
              </a:pathLst>
            </a:custGeom>
            <a:ln w="6096">
              <a:solidFill>
                <a:srgbClr val="5B9BD4"/>
              </a:solidFill>
            </a:ln>
          </p:spPr>
          <p:txBody>
            <a:bodyPr wrap="square" lIns="0" tIns="0" rIns="0" bIns="0" rtlCol="0"/>
            <a:lstStyle/>
            <a:p>
              <a:endParaRPr/>
            </a:p>
          </p:txBody>
        </p:sp>
        <p:pic>
          <p:nvPicPr>
            <p:cNvPr id="12" name="object 12"/>
            <p:cNvPicPr/>
            <p:nvPr/>
          </p:nvPicPr>
          <p:blipFill>
            <a:blip r:embed="rId4" cstate="print"/>
            <a:stretch>
              <a:fillRect/>
            </a:stretch>
          </p:blipFill>
          <p:spPr>
            <a:xfrm>
              <a:off x="780287" y="1397508"/>
              <a:ext cx="359663" cy="513588"/>
            </a:xfrm>
            <a:prstGeom prst="rect">
              <a:avLst/>
            </a:prstGeom>
          </p:spPr>
        </p:pic>
        <p:pic>
          <p:nvPicPr>
            <p:cNvPr id="13" name="object 13"/>
            <p:cNvPicPr/>
            <p:nvPr/>
          </p:nvPicPr>
          <p:blipFill>
            <a:blip r:embed="rId5" cstate="print"/>
            <a:stretch>
              <a:fillRect/>
            </a:stretch>
          </p:blipFill>
          <p:spPr>
            <a:xfrm>
              <a:off x="832103" y="1397508"/>
              <a:ext cx="757428" cy="513588"/>
            </a:xfrm>
            <a:prstGeom prst="rect">
              <a:avLst/>
            </a:prstGeom>
          </p:spPr>
        </p:pic>
        <p:pic>
          <p:nvPicPr>
            <p:cNvPr id="14" name="object 14"/>
            <p:cNvPicPr/>
            <p:nvPr/>
          </p:nvPicPr>
          <p:blipFill>
            <a:blip r:embed="rId6" cstate="print"/>
            <a:stretch>
              <a:fillRect/>
            </a:stretch>
          </p:blipFill>
          <p:spPr>
            <a:xfrm>
              <a:off x="780287" y="1671828"/>
              <a:ext cx="949451" cy="513588"/>
            </a:xfrm>
            <a:prstGeom prst="rect">
              <a:avLst/>
            </a:prstGeom>
          </p:spPr>
        </p:pic>
        <p:pic>
          <p:nvPicPr>
            <p:cNvPr id="15" name="object 15"/>
            <p:cNvPicPr/>
            <p:nvPr/>
          </p:nvPicPr>
          <p:blipFill>
            <a:blip r:embed="rId4" cstate="print"/>
            <a:stretch>
              <a:fillRect/>
            </a:stretch>
          </p:blipFill>
          <p:spPr>
            <a:xfrm>
              <a:off x="1421891" y="1671828"/>
              <a:ext cx="359664" cy="513588"/>
            </a:xfrm>
            <a:prstGeom prst="rect">
              <a:avLst/>
            </a:prstGeom>
          </p:spPr>
        </p:pic>
        <p:pic>
          <p:nvPicPr>
            <p:cNvPr id="16" name="object 16"/>
            <p:cNvPicPr/>
            <p:nvPr/>
          </p:nvPicPr>
          <p:blipFill>
            <a:blip r:embed="rId7" cstate="print"/>
            <a:stretch>
              <a:fillRect/>
            </a:stretch>
          </p:blipFill>
          <p:spPr>
            <a:xfrm>
              <a:off x="780287" y="1946148"/>
              <a:ext cx="1161288" cy="513588"/>
            </a:xfrm>
            <a:prstGeom prst="rect">
              <a:avLst/>
            </a:prstGeom>
          </p:spPr>
        </p:pic>
        <p:pic>
          <p:nvPicPr>
            <p:cNvPr id="17" name="object 17"/>
            <p:cNvPicPr/>
            <p:nvPr/>
          </p:nvPicPr>
          <p:blipFill>
            <a:blip r:embed="rId8" cstate="print"/>
            <a:stretch>
              <a:fillRect/>
            </a:stretch>
          </p:blipFill>
          <p:spPr>
            <a:xfrm>
              <a:off x="780287" y="2220468"/>
              <a:ext cx="1054608" cy="513588"/>
            </a:xfrm>
            <a:prstGeom prst="rect">
              <a:avLst/>
            </a:prstGeom>
          </p:spPr>
        </p:pic>
        <p:pic>
          <p:nvPicPr>
            <p:cNvPr id="18" name="object 18"/>
            <p:cNvPicPr/>
            <p:nvPr/>
          </p:nvPicPr>
          <p:blipFill>
            <a:blip r:embed="rId9" cstate="print"/>
            <a:stretch>
              <a:fillRect/>
            </a:stretch>
          </p:blipFill>
          <p:spPr>
            <a:xfrm>
              <a:off x="1527047" y="2220468"/>
              <a:ext cx="729996" cy="513588"/>
            </a:xfrm>
            <a:prstGeom prst="rect">
              <a:avLst/>
            </a:prstGeom>
          </p:spPr>
        </p:pic>
        <p:pic>
          <p:nvPicPr>
            <p:cNvPr id="19" name="object 19"/>
            <p:cNvPicPr/>
            <p:nvPr/>
          </p:nvPicPr>
          <p:blipFill>
            <a:blip r:embed="rId10" cstate="print"/>
            <a:stretch>
              <a:fillRect/>
            </a:stretch>
          </p:blipFill>
          <p:spPr>
            <a:xfrm>
              <a:off x="2001012" y="2220468"/>
              <a:ext cx="548639" cy="513588"/>
            </a:xfrm>
            <a:prstGeom prst="rect">
              <a:avLst/>
            </a:prstGeom>
          </p:spPr>
        </p:pic>
        <p:pic>
          <p:nvPicPr>
            <p:cNvPr id="20" name="object 20"/>
            <p:cNvPicPr/>
            <p:nvPr/>
          </p:nvPicPr>
          <p:blipFill>
            <a:blip r:embed="rId11" cstate="print"/>
            <a:stretch>
              <a:fillRect/>
            </a:stretch>
          </p:blipFill>
          <p:spPr>
            <a:xfrm>
              <a:off x="1415795" y="2500883"/>
              <a:ext cx="1127760" cy="513588"/>
            </a:xfrm>
            <a:prstGeom prst="rect">
              <a:avLst/>
            </a:prstGeom>
          </p:spPr>
        </p:pic>
      </p:grpSp>
      <p:sp>
        <p:nvSpPr>
          <p:cNvPr id="21" name="object 21"/>
          <p:cNvSpPr txBox="1"/>
          <p:nvPr/>
        </p:nvSpPr>
        <p:spPr>
          <a:xfrm>
            <a:off x="616712" y="1452498"/>
            <a:ext cx="6056630" cy="4923790"/>
          </a:xfrm>
          <a:prstGeom prst="rect">
            <a:avLst/>
          </a:prstGeom>
        </p:spPr>
        <p:txBody>
          <a:bodyPr vert="horz" wrap="square" lIns="0" tIns="12700" rIns="0" bIns="0" rtlCol="0">
            <a:spAutoFit/>
          </a:bodyPr>
          <a:lstStyle/>
          <a:p>
            <a:pPr marL="312420" marR="5041265">
              <a:lnSpc>
                <a:spcPct val="100000"/>
              </a:lnSpc>
              <a:spcBef>
                <a:spcPts val="100"/>
              </a:spcBef>
            </a:pPr>
            <a:r>
              <a:rPr sz="1800" spc="-5" dirty="0">
                <a:latin typeface="Calibri"/>
                <a:cs typeface="Calibri"/>
              </a:rPr>
              <a:t>i=</a:t>
            </a:r>
            <a:r>
              <a:rPr sz="1800" spc="55" dirty="0">
                <a:latin typeface="Calibri"/>
                <a:cs typeface="Calibri"/>
              </a:rPr>
              <a:t> </a:t>
            </a:r>
            <a:r>
              <a:rPr sz="1800" spc="-5" dirty="0">
                <a:latin typeface="Calibri"/>
                <a:cs typeface="Calibri"/>
              </a:rPr>
              <a:t>i+1 </a:t>
            </a:r>
            <a:r>
              <a:rPr sz="1800" dirty="0">
                <a:latin typeface="Calibri"/>
                <a:cs typeface="Calibri"/>
              </a:rPr>
              <a:t> t2</a:t>
            </a:r>
            <a:r>
              <a:rPr sz="1800" spc="-50" dirty="0">
                <a:latin typeface="Calibri"/>
                <a:cs typeface="Calibri"/>
              </a:rPr>
              <a:t> </a:t>
            </a:r>
            <a:r>
              <a:rPr sz="1800" dirty="0">
                <a:latin typeface="Calibri"/>
                <a:cs typeface="Calibri"/>
              </a:rPr>
              <a:t>=</a:t>
            </a:r>
            <a:r>
              <a:rPr sz="1800" spc="-35" dirty="0">
                <a:latin typeface="Calibri"/>
                <a:cs typeface="Calibri"/>
              </a:rPr>
              <a:t> </a:t>
            </a:r>
            <a:r>
              <a:rPr sz="1800" dirty="0">
                <a:latin typeface="Calibri"/>
                <a:cs typeface="Calibri"/>
              </a:rPr>
              <a:t>4*i</a:t>
            </a:r>
            <a:endParaRPr sz="1800">
              <a:latin typeface="Calibri"/>
              <a:cs typeface="Calibri"/>
            </a:endParaRPr>
          </a:p>
          <a:p>
            <a:pPr marL="312420">
              <a:lnSpc>
                <a:spcPct val="100000"/>
              </a:lnSpc>
            </a:pPr>
            <a:r>
              <a:rPr sz="1800" dirty="0">
                <a:latin typeface="Calibri"/>
                <a:cs typeface="Calibri"/>
              </a:rPr>
              <a:t>t3</a:t>
            </a:r>
            <a:r>
              <a:rPr sz="1800" spc="-30" dirty="0">
                <a:latin typeface="Calibri"/>
                <a:cs typeface="Calibri"/>
              </a:rPr>
              <a:t> </a:t>
            </a:r>
            <a:r>
              <a:rPr sz="1800" dirty="0">
                <a:latin typeface="Calibri"/>
                <a:cs typeface="Calibri"/>
              </a:rPr>
              <a:t>=</a:t>
            </a:r>
            <a:r>
              <a:rPr sz="1800" spc="-20" dirty="0">
                <a:latin typeface="Calibri"/>
                <a:cs typeface="Calibri"/>
              </a:rPr>
              <a:t> </a:t>
            </a:r>
            <a:r>
              <a:rPr sz="1800" dirty="0">
                <a:latin typeface="Calibri"/>
                <a:cs typeface="Calibri"/>
              </a:rPr>
              <a:t>a[t2]</a:t>
            </a:r>
            <a:endParaRPr sz="1800">
              <a:latin typeface="Calibri"/>
              <a:cs typeface="Calibri"/>
            </a:endParaRPr>
          </a:p>
          <a:p>
            <a:pPr marL="312420">
              <a:lnSpc>
                <a:spcPct val="100000"/>
              </a:lnSpc>
            </a:pPr>
            <a:r>
              <a:rPr sz="1800" dirty="0">
                <a:latin typeface="Calibri"/>
                <a:cs typeface="Calibri"/>
              </a:rPr>
              <a:t>If</a:t>
            </a:r>
            <a:r>
              <a:rPr sz="1800" spc="-20" dirty="0">
                <a:latin typeface="Calibri"/>
                <a:cs typeface="Calibri"/>
              </a:rPr>
              <a:t> </a:t>
            </a:r>
            <a:r>
              <a:rPr sz="1800" dirty="0">
                <a:latin typeface="Calibri"/>
                <a:cs typeface="Calibri"/>
              </a:rPr>
              <a:t>t3</a:t>
            </a:r>
            <a:r>
              <a:rPr sz="1800" spc="-15" dirty="0">
                <a:latin typeface="Calibri"/>
                <a:cs typeface="Calibri"/>
              </a:rPr>
              <a:t> </a:t>
            </a:r>
            <a:r>
              <a:rPr sz="1800" dirty="0">
                <a:latin typeface="Calibri"/>
                <a:cs typeface="Calibri"/>
              </a:rPr>
              <a:t>&lt;</a:t>
            </a:r>
            <a:r>
              <a:rPr sz="1800" spc="-15" dirty="0">
                <a:latin typeface="Calibri"/>
                <a:cs typeface="Calibri"/>
              </a:rPr>
              <a:t> </a:t>
            </a:r>
            <a:r>
              <a:rPr sz="1800" dirty="0">
                <a:latin typeface="Calibri"/>
                <a:cs typeface="Calibri"/>
              </a:rPr>
              <a:t>v</a:t>
            </a:r>
            <a:r>
              <a:rPr sz="1800" spc="-5" dirty="0">
                <a:latin typeface="Calibri"/>
                <a:cs typeface="Calibri"/>
              </a:rPr>
              <a:t> </a:t>
            </a:r>
            <a:r>
              <a:rPr sz="1800" spc="-10" dirty="0">
                <a:latin typeface="Calibri"/>
                <a:cs typeface="Calibri"/>
              </a:rPr>
              <a:t>goto</a:t>
            </a:r>
            <a:r>
              <a:rPr sz="1800" spc="-20" dirty="0">
                <a:latin typeface="Calibri"/>
                <a:cs typeface="Calibri"/>
              </a:rPr>
              <a:t> </a:t>
            </a:r>
            <a:r>
              <a:rPr sz="1800" dirty="0">
                <a:latin typeface="Calibri"/>
                <a:cs typeface="Calibri"/>
              </a:rPr>
              <a:t>B2</a:t>
            </a:r>
            <a:endParaRPr sz="1800">
              <a:latin typeface="Calibri"/>
              <a:cs typeface="Calibri"/>
            </a:endParaRPr>
          </a:p>
          <a:p>
            <a:pPr marL="942340">
              <a:lnSpc>
                <a:spcPct val="100000"/>
              </a:lnSpc>
            </a:pPr>
            <a:r>
              <a:rPr sz="1800" b="1" i="1" dirty="0">
                <a:solidFill>
                  <a:srgbClr val="FF0000"/>
                </a:solidFill>
                <a:latin typeface="Calibri"/>
                <a:cs typeface="Calibri"/>
              </a:rPr>
              <a:t>(Block</a:t>
            </a:r>
            <a:r>
              <a:rPr sz="1800" b="1" i="1" spc="-100" dirty="0">
                <a:solidFill>
                  <a:srgbClr val="FF0000"/>
                </a:solidFill>
                <a:latin typeface="Calibri"/>
                <a:cs typeface="Calibri"/>
              </a:rPr>
              <a:t> </a:t>
            </a:r>
            <a:r>
              <a:rPr sz="1800" b="1" i="1" dirty="0">
                <a:solidFill>
                  <a:srgbClr val="FF0000"/>
                </a:solidFill>
                <a:latin typeface="Calibri"/>
                <a:cs typeface="Calibri"/>
              </a:rPr>
              <a:t>2)</a:t>
            </a:r>
            <a:endParaRPr sz="1800">
              <a:latin typeface="Calibri"/>
              <a:cs typeface="Calibri"/>
            </a:endParaRPr>
          </a:p>
          <a:p>
            <a:pPr>
              <a:lnSpc>
                <a:spcPct val="100000"/>
              </a:lnSpc>
            </a:pPr>
            <a:endParaRPr sz="1800">
              <a:latin typeface="Calibri"/>
              <a:cs typeface="Calibri"/>
            </a:endParaRPr>
          </a:p>
          <a:p>
            <a:pPr>
              <a:lnSpc>
                <a:spcPct val="100000"/>
              </a:lnSpc>
              <a:spcBef>
                <a:spcPts val="35"/>
              </a:spcBef>
            </a:pPr>
            <a:endParaRPr sz="1450">
              <a:latin typeface="Calibri"/>
              <a:cs typeface="Calibri"/>
            </a:endParaRPr>
          </a:p>
          <a:p>
            <a:pPr marL="299085" indent="-287020">
              <a:lnSpc>
                <a:spcPct val="100000"/>
              </a:lnSpc>
              <a:buFont typeface="Arial MT"/>
              <a:buChar char="•"/>
              <a:tabLst>
                <a:tab pos="299085" algn="l"/>
                <a:tab pos="299720" algn="l"/>
              </a:tabLst>
            </a:pPr>
            <a:r>
              <a:rPr sz="1800" spc="-5" dirty="0">
                <a:latin typeface="Calibri"/>
                <a:cs typeface="Calibri"/>
              </a:rPr>
              <a:t>After </a:t>
            </a:r>
            <a:r>
              <a:rPr sz="1800" spc="-10" dirty="0">
                <a:latin typeface="Calibri"/>
                <a:cs typeface="Calibri"/>
              </a:rPr>
              <a:t>reduction</a:t>
            </a:r>
            <a:r>
              <a:rPr sz="1800" spc="20" dirty="0">
                <a:latin typeface="Calibri"/>
                <a:cs typeface="Calibri"/>
              </a:rPr>
              <a:t> </a:t>
            </a:r>
            <a:r>
              <a:rPr sz="1800" spc="-5" dirty="0">
                <a:latin typeface="Calibri"/>
                <a:cs typeface="Calibri"/>
              </a:rPr>
              <a:t>in</a:t>
            </a:r>
            <a:r>
              <a:rPr sz="1800" spc="10" dirty="0">
                <a:latin typeface="Calibri"/>
                <a:cs typeface="Calibri"/>
              </a:rPr>
              <a:t> </a:t>
            </a:r>
            <a:r>
              <a:rPr sz="1800" spc="-10" dirty="0">
                <a:latin typeface="Calibri"/>
                <a:cs typeface="Calibri"/>
              </a:rPr>
              <a:t>strength</a:t>
            </a:r>
            <a:r>
              <a:rPr sz="1800" dirty="0">
                <a:latin typeface="Calibri"/>
                <a:cs typeface="Calibri"/>
              </a:rPr>
              <a:t> is </a:t>
            </a:r>
            <a:r>
              <a:rPr sz="1800" spc="-5" dirty="0">
                <a:latin typeface="Calibri"/>
                <a:cs typeface="Calibri"/>
              </a:rPr>
              <a:t>applied</a:t>
            </a:r>
            <a:r>
              <a:rPr sz="1800" spc="25" dirty="0">
                <a:latin typeface="Calibri"/>
                <a:cs typeface="Calibri"/>
              </a:rPr>
              <a:t> </a:t>
            </a:r>
            <a:r>
              <a:rPr sz="1800" spc="-10" dirty="0">
                <a:latin typeface="Calibri"/>
                <a:cs typeface="Calibri"/>
              </a:rPr>
              <a:t>to</a:t>
            </a:r>
            <a:r>
              <a:rPr sz="1800" spc="-5" dirty="0">
                <a:latin typeface="Calibri"/>
                <a:cs typeface="Calibri"/>
              </a:rPr>
              <a:t> </a:t>
            </a:r>
            <a:r>
              <a:rPr sz="1800" dirty="0">
                <a:latin typeface="Calibri"/>
                <a:cs typeface="Calibri"/>
              </a:rPr>
              <a:t>the inner</a:t>
            </a:r>
            <a:r>
              <a:rPr sz="1800" spc="20" dirty="0">
                <a:latin typeface="Calibri"/>
                <a:cs typeface="Calibri"/>
              </a:rPr>
              <a:t> </a:t>
            </a:r>
            <a:r>
              <a:rPr sz="1800" spc="-10" dirty="0">
                <a:latin typeface="Calibri"/>
                <a:cs typeface="Calibri"/>
              </a:rPr>
              <a:t>loops</a:t>
            </a:r>
            <a:endParaRPr sz="1800">
              <a:latin typeface="Calibri"/>
              <a:cs typeface="Calibri"/>
            </a:endParaRPr>
          </a:p>
          <a:p>
            <a:pPr marL="299085">
              <a:lnSpc>
                <a:spcPct val="100000"/>
              </a:lnSpc>
            </a:pPr>
            <a:r>
              <a:rPr sz="1800" spc="-10" dirty="0">
                <a:latin typeface="Calibri"/>
                <a:cs typeface="Calibri"/>
              </a:rPr>
              <a:t>around </a:t>
            </a:r>
            <a:r>
              <a:rPr sz="1800" dirty="0">
                <a:latin typeface="Calibri"/>
                <a:cs typeface="Calibri"/>
              </a:rPr>
              <a:t>B2</a:t>
            </a:r>
            <a:r>
              <a:rPr sz="1800" spc="-20" dirty="0">
                <a:latin typeface="Calibri"/>
                <a:cs typeface="Calibri"/>
              </a:rPr>
              <a:t> </a:t>
            </a:r>
            <a:r>
              <a:rPr sz="1800" dirty="0">
                <a:latin typeface="Calibri"/>
                <a:cs typeface="Calibri"/>
              </a:rPr>
              <a:t>and B3</a:t>
            </a:r>
            <a:endParaRPr sz="1800">
              <a:latin typeface="Calibri"/>
              <a:cs typeface="Calibri"/>
            </a:endParaRPr>
          </a:p>
          <a:p>
            <a:pPr marL="299085" marR="5080" indent="-287020">
              <a:lnSpc>
                <a:spcPct val="100000"/>
              </a:lnSpc>
              <a:buFont typeface="Arial MT"/>
              <a:buChar char="•"/>
              <a:tabLst>
                <a:tab pos="299085" algn="l"/>
                <a:tab pos="299720" algn="l"/>
              </a:tabLst>
            </a:pPr>
            <a:r>
              <a:rPr sz="1800" spc="-5" dirty="0">
                <a:latin typeface="Calibri"/>
                <a:cs typeface="Calibri"/>
              </a:rPr>
              <a:t>The</a:t>
            </a:r>
            <a:r>
              <a:rPr sz="1800" dirty="0">
                <a:latin typeface="Calibri"/>
                <a:cs typeface="Calibri"/>
              </a:rPr>
              <a:t> </a:t>
            </a:r>
            <a:r>
              <a:rPr sz="1800" spc="-5" dirty="0">
                <a:latin typeface="Calibri"/>
                <a:cs typeface="Calibri"/>
              </a:rPr>
              <a:t>only</a:t>
            </a:r>
            <a:r>
              <a:rPr sz="1800" dirty="0">
                <a:latin typeface="Calibri"/>
                <a:cs typeface="Calibri"/>
              </a:rPr>
              <a:t> </a:t>
            </a:r>
            <a:r>
              <a:rPr sz="1800" spc="-5" dirty="0">
                <a:latin typeface="Calibri"/>
                <a:cs typeface="Calibri"/>
              </a:rPr>
              <a:t>use of</a:t>
            </a:r>
            <a:r>
              <a:rPr sz="1800" spc="15" dirty="0">
                <a:latin typeface="Calibri"/>
                <a:cs typeface="Calibri"/>
              </a:rPr>
              <a:t> </a:t>
            </a:r>
            <a:r>
              <a:rPr sz="1800" dirty="0">
                <a:latin typeface="Calibri"/>
                <a:cs typeface="Calibri"/>
              </a:rPr>
              <a:t>i and</a:t>
            </a:r>
            <a:r>
              <a:rPr sz="1800" spc="10" dirty="0">
                <a:latin typeface="Calibri"/>
                <a:cs typeface="Calibri"/>
              </a:rPr>
              <a:t> </a:t>
            </a:r>
            <a:r>
              <a:rPr sz="1800" i="1" dirty="0">
                <a:latin typeface="Calibri"/>
                <a:cs typeface="Calibri"/>
              </a:rPr>
              <a:t>j </a:t>
            </a:r>
            <a:r>
              <a:rPr sz="1800" spc="-5" dirty="0">
                <a:latin typeface="Calibri"/>
                <a:cs typeface="Calibri"/>
              </a:rPr>
              <a:t>is </a:t>
            </a:r>
            <a:r>
              <a:rPr sz="1800" spc="-10" dirty="0">
                <a:latin typeface="Calibri"/>
                <a:cs typeface="Calibri"/>
              </a:rPr>
              <a:t>to </a:t>
            </a:r>
            <a:r>
              <a:rPr sz="1800" spc="-5" dirty="0">
                <a:latin typeface="Calibri"/>
                <a:cs typeface="Calibri"/>
              </a:rPr>
              <a:t>determine</a:t>
            </a:r>
            <a:r>
              <a:rPr sz="1800" spc="10" dirty="0">
                <a:latin typeface="Calibri"/>
                <a:cs typeface="Calibri"/>
              </a:rPr>
              <a:t> </a:t>
            </a:r>
            <a:r>
              <a:rPr sz="1800" dirty="0">
                <a:latin typeface="Calibri"/>
                <a:cs typeface="Calibri"/>
              </a:rPr>
              <a:t>the</a:t>
            </a:r>
            <a:r>
              <a:rPr sz="1800" spc="5" dirty="0">
                <a:latin typeface="Calibri"/>
                <a:cs typeface="Calibri"/>
              </a:rPr>
              <a:t> </a:t>
            </a:r>
            <a:r>
              <a:rPr sz="1800" spc="-10" dirty="0">
                <a:latin typeface="Calibri"/>
                <a:cs typeface="Calibri"/>
              </a:rPr>
              <a:t>outcome</a:t>
            </a:r>
            <a:r>
              <a:rPr sz="1800" spc="5" dirty="0">
                <a:latin typeface="Calibri"/>
                <a:cs typeface="Calibri"/>
              </a:rPr>
              <a:t> </a:t>
            </a:r>
            <a:r>
              <a:rPr sz="1800" spc="-5" dirty="0">
                <a:latin typeface="Calibri"/>
                <a:cs typeface="Calibri"/>
              </a:rPr>
              <a:t>of</a:t>
            </a:r>
            <a:r>
              <a:rPr sz="1800" spc="-10" dirty="0">
                <a:latin typeface="Calibri"/>
                <a:cs typeface="Calibri"/>
              </a:rPr>
              <a:t> </a:t>
            </a:r>
            <a:r>
              <a:rPr sz="1800" dirty="0">
                <a:latin typeface="Calibri"/>
                <a:cs typeface="Calibri"/>
              </a:rPr>
              <a:t>the</a:t>
            </a:r>
            <a:r>
              <a:rPr sz="1800" spc="15" dirty="0">
                <a:latin typeface="Calibri"/>
                <a:cs typeface="Calibri"/>
              </a:rPr>
              <a:t> </a:t>
            </a:r>
            <a:r>
              <a:rPr sz="1800" spc="-15" dirty="0">
                <a:latin typeface="Calibri"/>
                <a:cs typeface="Calibri"/>
              </a:rPr>
              <a:t>test </a:t>
            </a:r>
            <a:r>
              <a:rPr sz="1800" spc="-395" dirty="0">
                <a:latin typeface="Calibri"/>
                <a:cs typeface="Calibri"/>
              </a:rPr>
              <a:t> </a:t>
            </a:r>
            <a:r>
              <a:rPr sz="1800" spc="-5" dirty="0">
                <a:latin typeface="Calibri"/>
                <a:cs typeface="Calibri"/>
              </a:rPr>
              <a:t>in</a:t>
            </a:r>
            <a:r>
              <a:rPr sz="1800" spc="5" dirty="0">
                <a:latin typeface="Calibri"/>
                <a:cs typeface="Calibri"/>
              </a:rPr>
              <a:t> </a:t>
            </a:r>
            <a:r>
              <a:rPr sz="1800" spc="-5" dirty="0">
                <a:latin typeface="Calibri"/>
                <a:cs typeface="Calibri"/>
              </a:rPr>
              <a:t>block</a:t>
            </a:r>
            <a:r>
              <a:rPr sz="1800" spc="15" dirty="0">
                <a:latin typeface="Calibri"/>
                <a:cs typeface="Calibri"/>
              </a:rPr>
              <a:t> </a:t>
            </a:r>
            <a:r>
              <a:rPr sz="1800" spc="-5" dirty="0">
                <a:latin typeface="Calibri"/>
                <a:cs typeface="Calibri"/>
              </a:rPr>
              <a:t>B4.</a:t>
            </a:r>
            <a:endParaRPr sz="1800">
              <a:latin typeface="Calibri"/>
              <a:cs typeface="Calibri"/>
            </a:endParaRPr>
          </a:p>
          <a:p>
            <a:pPr marL="351155" indent="-339090">
              <a:lnSpc>
                <a:spcPct val="100000"/>
              </a:lnSpc>
              <a:buFont typeface="Arial MT"/>
              <a:buChar char="•"/>
              <a:tabLst>
                <a:tab pos="351155" algn="l"/>
                <a:tab pos="351790" algn="l"/>
              </a:tabLst>
            </a:pPr>
            <a:r>
              <a:rPr sz="1800" spc="-35" dirty="0">
                <a:latin typeface="Calibri"/>
                <a:cs typeface="Calibri"/>
              </a:rPr>
              <a:t>We</a:t>
            </a:r>
            <a:r>
              <a:rPr sz="1800" spc="10" dirty="0">
                <a:latin typeface="Calibri"/>
                <a:cs typeface="Calibri"/>
              </a:rPr>
              <a:t> </a:t>
            </a:r>
            <a:r>
              <a:rPr sz="1800" spc="-5" dirty="0">
                <a:latin typeface="Calibri"/>
                <a:cs typeface="Calibri"/>
              </a:rPr>
              <a:t>know</a:t>
            </a:r>
            <a:r>
              <a:rPr sz="1800" spc="5" dirty="0">
                <a:latin typeface="Calibri"/>
                <a:cs typeface="Calibri"/>
              </a:rPr>
              <a:t> </a:t>
            </a:r>
            <a:r>
              <a:rPr sz="1800" spc="-5" dirty="0">
                <a:latin typeface="Calibri"/>
                <a:cs typeface="Calibri"/>
              </a:rPr>
              <a:t>that</a:t>
            </a:r>
            <a:r>
              <a:rPr sz="1800" dirty="0">
                <a:latin typeface="Calibri"/>
                <a:cs typeface="Calibri"/>
              </a:rPr>
              <a:t> the</a:t>
            </a:r>
            <a:r>
              <a:rPr sz="1800" spc="-5" dirty="0">
                <a:latin typeface="Calibri"/>
                <a:cs typeface="Calibri"/>
              </a:rPr>
              <a:t> values</a:t>
            </a:r>
            <a:r>
              <a:rPr sz="1800" spc="5" dirty="0">
                <a:latin typeface="Calibri"/>
                <a:cs typeface="Calibri"/>
              </a:rPr>
              <a:t> </a:t>
            </a:r>
            <a:r>
              <a:rPr sz="1800" spc="-5" dirty="0">
                <a:latin typeface="Calibri"/>
                <a:cs typeface="Calibri"/>
              </a:rPr>
              <a:t>of</a:t>
            </a:r>
            <a:r>
              <a:rPr sz="1800" spc="5" dirty="0">
                <a:latin typeface="Calibri"/>
                <a:cs typeface="Calibri"/>
              </a:rPr>
              <a:t> </a:t>
            </a:r>
            <a:r>
              <a:rPr sz="1800" dirty="0">
                <a:latin typeface="Calibri"/>
                <a:cs typeface="Calibri"/>
              </a:rPr>
              <a:t>i and</a:t>
            </a:r>
            <a:r>
              <a:rPr sz="1800" spc="15" dirty="0">
                <a:latin typeface="Calibri"/>
                <a:cs typeface="Calibri"/>
              </a:rPr>
              <a:t> </a:t>
            </a:r>
            <a:r>
              <a:rPr sz="1800" i="1" dirty="0">
                <a:latin typeface="Calibri"/>
                <a:cs typeface="Calibri"/>
              </a:rPr>
              <a:t>t2</a:t>
            </a:r>
            <a:r>
              <a:rPr sz="1800" i="1" spc="-5" dirty="0">
                <a:latin typeface="Calibri"/>
                <a:cs typeface="Calibri"/>
              </a:rPr>
              <a:t> </a:t>
            </a:r>
            <a:r>
              <a:rPr sz="1800" spc="-5" dirty="0">
                <a:latin typeface="Calibri"/>
                <a:cs typeface="Calibri"/>
              </a:rPr>
              <a:t>satisfy</a:t>
            </a:r>
            <a:r>
              <a:rPr sz="1800" spc="-30" dirty="0">
                <a:latin typeface="Calibri"/>
                <a:cs typeface="Calibri"/>
              </a:rPr>
              <a:t> </a:t>
            </a:r>
            <a:r>
              <a:rPr sz="1800" dirty="0">
                <a:latin typeface="Calibri"/>
                <a:cs typeface="Calibri"/>
              </a:rPr>
              <a:t>the </a:t>
            </a:r>
            <a:r>
              <a:rPr sz="1800" spc="-10" dirty="0">
                <a:latin typeface="Calibri"/>
                <a:cs typeface="Calibri"/>
              </a:rPr>
              <a:t>relationship</a:t>
            </a:r>
            <a:endParaRPr sz="1800">
              <a:latin typeface="Calibri"/>
              <a:cs typeface="Calibri"/>
            </a:endParaRPr>
          </a:p>
          <a:p>
            <a:pPr marL="927100">
              <a:lnSpc>
                <a:spcPct val="100000"/>
              </a:lnSpc>
            </a:pPr>
            <a:r>
              <a:rPr sz="1800" i="1" dirty="0">
                <a:latin typeface="Calibri"/>
                <a:cs typeface="Calibri"/>
              </a:rPr>
              <a:t>t2</a:t>
            </a:r>
            <a:r>
              <a:rPr sz="1800" i="1" spc="-25" dirty="0">
                <a:latin typeface="Calibri"/>
                <a:cs typeface="Calibri"/>
              </a:rPr>
              <a:t> </a:t>
            </a:r>
            <a:r>
              <a:rPr sz="1800" dirty="0">
                <a:latin typeface="Calibri"/>
                <a:cs typeface="Calibri"/>
              </a:rPr>
              <a:t>= </a:t>
            </a:r>
            <a:r>
              <a:rPr sz="1800" i="1" dirty="0">
                <a:latin typeface="Calibri"/>
                <a:cs typeface="Calibri"/>
              </a:rPr>
              <a:t>4</a:t>
            </a:r>
            <a:r>
              <a:rPr sz="1800" i="1" spc="-25" dirty="0">
                <a:latin typeface="Calibri"/>
                <a:cs typeface="Calibri"/>
              </a:rPr>
              <a:t> </a:t>
            </a:r>
            <a:r>
              <a:rPr sz="1800" dirty="0">
                <a:latin typeface="Calibri"/>
                <a:cs typeface="Calibri"/>
              </a:rPr>
              <a:t>* </a:t>
            </a:r>
            <a:r>
              <a:rPr sz="1800" spc="-5" dirty="0">
                <a:latin typeface="Calibri"/>
                <a:cs typeface="Calibri"/>
              </a:rPr>
              <a:t>i,</a:t>
            </a:r>
            <a:endParaRPr sz="1800">
              <a:latin typeface="Calibri"/>
              <a:cs typeface="Calibri"/>
            </a:endParaRPr>
          </a:p>
          <a:p>
            <a:pPr marL="299085" indent="-287020">
              <a:lnSpc>
                <a:spcPct val="100000"/>
              </a:lnSpc>
              <a:spcBef>
                <a:spcPts val="5"/>
              </a:spcBef>
              <a:buFont typeface="Arial MT"/>
              <a:buChar char="•"/>
              <a:tabLst>
                <a:tab pos="299085" algn="l"/>
                <a:tab pos="299720" algn="l"/>
              </a:tabLst>
            </a:pPr>
            <a:r>
              <a:rPr sz="1800" spc="-5" dirty="0">
                <a:latin typeface="Calibri"/>
                <a:cs typeface="Calibri"/>
              </a:rPr>
              <a:t>while</a:t>
            </a:r>
            <a:r>
              <a:rPr sz="1800" spc="20" dirty="0">
                <a:latin typeface="Calibri"/>
                <a:cs typeface="Calibri"/>
              </a:rPr>
              <a:t> </a:t>
            </a:r>
            <a:r>
              <a:rPr sz="1800" dirty="0">
                <a:latin typeface="Calibri"/>
                <a:cs typeface="Calibri"/>
              </a:rPr>
              <a:t>those</a:t>
            </a:r>
            <a:r>
              <a:rPr sz="1800" spc="5" dirty="0">
                <a:latin typeface="Calibri"/>
                <a:cs typeface="Calibri"/>
              </a:rPr>
              <a:t> </a:t>
            </a:r>
            <a:r>
              <a:rPr sz="1800" spc="-5" dirty="0">
                <a:latin typeface="Calibri"/>
                <a:cs typeface="Calibri"/>
              </a:rPr>
              <a:t>of</a:t>
            </a:r>
            <a:r>
              <a:rPr sz="1800" spc="-10" dirty="0">
                <a:latin typeface="Calibri"/>
                <a:cs typeface="Calibri"/>
              </a:rPr>
              <a:t> </a:t>
            </a:r>
            <a:r>
              <a:rPr sz="1800" dirty="0">
                <a:latin typeface="Calibri"/>
                <a:cs typeface="Calibri"/>
              </a:rPr>
              <a:t>j and</a:t>
            </a:r>
            <a:r>
              <a:rPr sz="1800" spc="5" dirty="0">
                <a:latin typeface="Calibri"/>
                <a:cs typeface="Calibri"/>
              </a:rPr>
              <a:t> </a:t>
            </a:r>
            <a:r>
              <a:rPr sz="1800" i="1" dirty="0">
                <a:latin typeface="Calibri"/>
                <a:cs typeface="Calibri"/>
              </a:rPr>
              <a:t>t4 </a:t>
            </a:r>
            <a:r>
              <a:rPr sz="1800" spc="-5" dirty="0">
                <a:latin typeface="Calibri"/>
                <a:cs typeface="Calibri"/>
              </a:rPr>
              <a:t>satisfy</a:t>
            </a:r>
            <a:r>
              <a:rPr sz="1800" spc="-25" dirty="0">
                <a:latin typeface="Calibri"/>
                <a:cs typeface="Calibri"/>
              </a:rPr>
              <a:t> </a:t>
            </a:r>
            <a:r>
              <a:rPr sz="1800" dirty="0">
                <a:latin typeface="Calibri"/>
                <a:cs typeface="Calibri"/>
              </a:rPr>
              <a:t>the </a:t>
            </a:r>
            <a:r>
              <a:rPr sz="1800" spc="-10" dirty="0">
                <a:latin typeface="Calibri"/>
                <a:cs typeface="Calibri"/>
              </a:rPr>
              <a:t>relationship</a:t>
            </a:r>
            <a:r>
              <a:rPr sz="1800" spc="15" dirty="0">
                <a:latin typeface="Calibri"/>
                <a:cs typeface="Calibri"/>
              </a:rPr>
              <a:t> </a:t>
            </a:r>
            <a:r>
              <a:rPr sz="1800" i="1" dirty="0">
                <a:latin typeface="Calibri"/>
                <a:cs typeface="Calibri"/>
              </a:rPr>
              <a:t>t4</a:t>
            </a:r>
            <a:r>
              <a:rPr sz="1800" i="1" spc="5" dirty="0">
                <a:latin typeface="Calibri"/>
                <a:cs typeface="Calibri"/>
              </a:rPr>
              <a:t> </a:t>
            </a:r>
            <a:r>
              <a:rPr sz="1800" dirty="0">
                <a:latin typeface="Calibri"/>
                <a:cs typeface="Calibri"/>
              </a:rPr>
              <a:t>=</a:t>
            </a:r>
            <a:r>
              <a:rPr sz="1800" spc="-5" dirty="0">
                <a:latin typeface="Calibri"/>
                <a:cs typeface="Calibri"/>
              </a:rPr>
              <a:t> </a:t>
            </a:r>
            <a:r>
              <a:rPr sz="1800" i="1" dirty="0">
                <a:latin typeface="Calibri"/>
                <a:cs typeface="Calibri"/>
              </a:rPr>
              <a:t>4*</a:t>
            </a:r>
            <a:r>
              <a:rPr sz="1800" i="1" spc="10" dirty="0">
                <a:latin typeface="Calibri"/>
                <a:cs typeface="Calibri"/>
              </a:rPr>
              <a:t> </a:t>
            </a:r>
            <a:r>
              <a:rPr sz="1800" i="1" spc="-5" dirty="0">
                <a:latin typeface="Calibri"/>
                <a:cs typeface="Calibri"/>
              </a:rPr>
              <a:t>j.</a:t>
            </a:r>
            <a:endParaRPr sz="1800">
              <a:latin typeface="Calibri"/>
              <a:cs typeface="Calibri"/>
            </a:endParaRPr>
          </a:p>
          <a:p>
            <a:pPr marL="299085" indent="-287020">
              <a:lnSpc>
                <a:spcPct val="100000"/>
              </a:lnSpc>
              <a:buFont typeface="Arial MT"/>
              <a:buChar char="•"/>
              <a:tabLst>
                <a:tab pos="299085" algn="l"/>
                <a:tab pos="299720" algn="l"/>
              </a:tabLst>
            </a:pPr>
            <a:r>
              <a:rPr sz="1800" spc="-5" dirty="0">
                <a:latin typeface="Calibri"/>
                <a:cs typeface="Calibri"/>
              </a:rPr>
              <a:t>Thus,</a:t>
            </a:r>
            <a:r>
              <a:rPr sz="1800" spc="-10" dirty="0">
                <a:latin typeface="Calibri"/>
                <a:cs typeface="Calibri"/>
              </a:rPr>
              <a:t> </a:t>
            </a:r>
            <a:r>
              <a:rPr sz="1800" dirty="0">
                <a:latin typeface="Calibri"/>
                <a:cs typeface="Calibri"/>
              </a:rPr>
              <a:t>the</a:t>
            </a:r>
            <a:r>
              <a:rPr sz="1800" spc="15" dirty="0">
                <a:latin typeface="Calibri"/>
                <a:cs typeface="Calibri"/>
              </a:rPr>
              <a:t> </a:t>
            </a:r>
            <a:r>
              <a:rPr sz="1800" spc="-15" dirty="0">
                <a:latin typeface="Calibri"/>
                <a:cs typeface="Calibri"/>
              </a:rPr>
              <a:t>test</a:t>
            </a:r>
            <a:r>
              <a:rPr sz="1800" spc="-5" dirty="0">
                <a:latin typeface="Calibri"/>
                <a:cs typeface="Calibri"/>
              </a:rPr>
              <a:t> </a:t>
            </a:r>
            <a:r>
              <a:rPr sz="1800" i="1" dirty="0">
                <a:latin typeface="Calibri"/>
                <a:cs typeface="Calibri"/>
              </a:rPr>
              <a:t>t2 ≥</a:t>
            </a:r>
            <a:r>
              <a:rPr sz="1800" i="1" spc="-5" dirty="0">
                <a:latin typeface="Calibri"/>
                <a:cs typeface="Calibri"/>
              </a:rPr>
              <a:t> </a:t>
            </a:r>
            <a:r>
              <a:rPr sz="1800" i="1" dirty="0">
                <a:latin typeface="Calibri"/>
                <a:cs typeface="Calibri"/>
              </a:rPr>
              <a:t>t4</a:t>
            </a:r>
            <a:r>
              <a:rPr sz="1800" i="1" spc="10" dirty="0">
                <a:latin typeface="Calibri"/>
                <a:cs typeface="Calibri"/>
              </a:rPr>
              <a:t> </a:t>
            </a:r>
            <a:r>
              <a:rPr sz="1800" spc="-10" dirty="0">
                <a:latin typeface="Calibri"/>
                <a:cs typeface="Calibri"/>
              </a:rPr>
              <a:t>can</a:t>
            </a:r>
            <a:r>
              <a:rPr sz="1800" dirty="0">
                <a:latin typeface="Calibri"/>
                <a:cs typeface="Calibri"/>
              </a:rPr>
              <a:t> </a:t>
            </a:r>
            <a:r>
              <a:rPr sz="1800" spc="-10" dirty="0">
                <a:latin typeface="Calibri"/>
                <a:cs typeface="Calibri"/>
              </a:rPr>
              <a:t>substitute</a:t>
            </a:r>
            <a:r>
              <a:rPr sz="1800" spc="15" dirty="0">
                <a:latin typeface="Calibri"/>
                <a:cs typeface="Calibri"/>
              </a:rPr>
              <a:t> </a:t>
            </a:r>
            <a:r>
              <a:rPr sz="1800" spc="-15" dirty="0">
                <a:latin typeface="Calibri"/>
                <a:cs typeface="Calibri"/>
              </a:rPr>
              <a:t>for</a:t>
            </a:r>
            <a:r>
              <a:rPr sz="1800" spc="5" dirty="0">
                <a:latin typeface="Calibri"/>
                <a:cs typeface="Calibri"/>
              </a:rPr>
              <a:t> </a:t>
            </a:r>
            <a:r>
              <a:rPr sz="1800" dirty="0">
                <a:latin typeface="Calibri"/>
                <a:cs typeface="Calibri"/>
              </a:rPr>
              <a:t>i</a:t>
            </a:r>
            <a:r>
              <a:rPr sz="1800" spc="-10" dirty="0">
                <a:latin typeface="Calibri"/>
                <a:cs typeface="Calibri"/>
              </a:rPr>
              <a:t> </a:t>
            </a:r>
            <a:r>
              <a:rPr sz="1800" i="1" dirty="0">
                <a:latin typeface="Calibri"/>
                <a:cs typeface="Calibri"/>
              </a:rPr>
              <a:t>≥</a:t>
            </a:r>
            <a:r>
              <a:rPr sz="1800" i="1" spc="15" dirty="0">
                <a:latin typeface="Calibri"/>
                <a:cs typeface="Calibri"/>
              </a:rPr>
              <a:t> </a:t>
            </a:r>
            <a:r>
              <a:rPr sz="1800" dirty="0">
                <a:latin typeface="Calibri"/>
                <a:cs typeface="Calibri"/>
              </a:rPr>
              <a:t>j.</a:t>
            </a:r>
            <a:endParaRPr sz="1800">
              <a:latin typeface="Calibri"/>
              <a:cs typeface="Calibri"/>
            </a:endParaRPr>
          </a:p>
          <a:p>
            <a:pPr marL="299085" marR="74930" indent="-287020">
              <a:lnSpc>
                <a:spcPct val="100000"/>
              </a:lnSpc>
              <a:buFont typeface="Arial MT"/>
              <a:buChar char="•"/>
              <a:tabLst>
                <a:tab pos="299085" algn="l"/>
                <a:tab pos="299720" algn="l"/>
              </a:tabLst>
            </a:pPr>
            <a:r>
              <a:rPr sz="1800" spc="-5" dirty="0">
                <a:latin typeface="Calibri"/>
                <a:cs typeface="Calibri"/>
              </a:rPr>
              <a:t>Once</a:t>
            </a:r>
            <a:r>
              <a:rPr sz="1800" spc="10" dirty="0">
                <a:latin typeface="Calibri"/>
                <a:cs typeface="Calibri"/>
              </a:rPr>
              <a:t> </a:t>
            </a:r>
            <a:r>
              <a:rPr sz="1800" spc="-5" dirty="0">
                <a:latin typeface="Calibri"/>
                <a:cs typeface="Calibri"/>
              </a:rPr>
              <a:t>this replacement</a:t>
            </a:r>
            <a:r>
              <a:rPr sz="1800" dirty="0">
                <a:latin typeface="Calibri"/>
                <a:cs typeface="Calibri"/>
              </a:rPr>
              <a:t> </a:t>
            </a:r>
            <a:r>
              <a:rPr sz="1800" spc="-5" dirty="0">
                <a:latin typeface="Calibri"/>
                <a:cs typeface="Calibri"/>
              </a:rPr>
              <a:t>is </a:t>
            </a:r>
            <a:r>
              <a:rPr sz="1800" dirty="0">
                <a:latin typeface="Calibri"/>
                <a:cs typeface="Calibri"/>
              </a:rPr>
              <a:t>made,</a:t>
            </a:r>
            <a:r>
              <a:rPr sz="1800" spc="15" dirty="0">
                <a:latin typeface="Calibri"/>
                <a:cs typeface="Calibri"/>
              </a:rPr>
              <a:t> </a:t>
            </a:r>
            <a:r>
              <a:rPr sz="1800" dirty="0">
                <a:solidFill>
                  <a:srgbClr val="FF0000"/>
                </a:solidFill>
                <a:latin typeface="Calibri"/>
                <a:cs typeface="Calibri"/>
              </a:rPr>
              <a:t>i</a:t>
            </a:r>
            <a:r>
              <a:rPr sz="1800" spc="5" dirty="0">
                <a:solidFill>
                  <a:srgbClr val="FF0000"/>
                </a:solidFill>
                <a:latin typeface="Calibri"/>
                <a:cs typeface="Calibri"/>
              </a:rPr>
              <a:t> </a:t>
            </a:r>
            <a:r>
              <a:rPr sz="1800" spc="-5" dirty="0">
                <a:solidFill>
                  <a:srgbClr val="FF0000"/>
                </a:solidFill>
                <a:latin typeface="Calibri"/>
                <a:cs typeface="Calibri"/>
              </a:rPr>
              <a:t>in</a:t>
            </a:r>
            <a:r>
              <a:rPr sz="1800" spc="5" dirty="0">
                <a:solidFill>
                  <a:srgbClr val="FF0000"/>
                </a:solidFill>
                <a:latin typeface="Calibri"/>
                <a:cs typeface="Calibri"/>
              </a:rPr>
              <a:t> </a:t>
            </a:r>
            <a:r>
              <a:rPr sz="1800" spc="-5" dirty="0">
                <a:solidFill>
                  <a:srgbClr val="FF0000"/>
                </a:solidFill>
                <a:latin typeface="Calibri"/>
                <a:cs typeface="Calibri"/>
              </a:rPr>
              <a:t>block</a:t>
            </a:r>
            <a:r>
              <a:rPr sz="1800" spc="5" dirty="0">
                <a:solidFill>
                  <a:srgbClr val="FF0000"/>
                </a:solidFill>
                <a:latin typeface="Calibri"/>
                <a:cs typeface="Calibri"/>
              </a:rPr>
              <a:t> </a:t>
            </a:r>
            <a:r>
              <a:rPr sz="1800" dirty="0">
                <a:solidFill>
                  <a:srgbClr val="FF0000"/>
                </a:solidFill>
                <a:latin typeface="Calibri"/>
                <a:cs typeface="Calibri"/>
              </a:rPr>
              <a:t>B2</a:t>
            </a:r>
            <a:r>
              <a:rPr sz="1800" spc="5" dirty="0">
                <a:solidFill>
                  <a:srgbClr val="FF0000"/>
                </a:solidFill>
                <a:latin typeface="Calibri"/>
                <a:cs typeface="Calibri"/>
              </a:rPr>
              <a:t> </a:t>
            </a:r>
            <a:r>
              <a:rPr sz="1800" dirty="0">
                <a:latin typeface="Calibri"/>
                <a:cs typeface="Calibri"/>
              </a:rPr>
              <a:t>and </a:t>
            </a:r>
            <a:r>
              <a:rPr sz="1800" dirty="0">
                <a:solidFill>
                  <a:srgbClr val="FF0000"/>
                </a:solidFill>
                <a:latin typeface="Calibri"/>
                <a:cs typeface="Calibri"/>
              </a:rPr>
              <a:t>j</a:t>
            </a:r>
            <a:r>
              <a:rPr sz="1800" spc="-5" dirty="0">
                <a:solidFill>
                  <a:srgbClr val="FF0000"/>
                </a:solidFill>
                <a:latin typeface="Calibri"/>
                <a:cs typeface="Calibri"/>
              </a:rPr>
              <a:t> in</a:t>
            </a:r>
            <a:r>
              <a:rPr sz="1800" spc="10" dirty="0">
                <a:solidFill>
                  <a:srgbClr val="FF0000"/>
                </a:solidFill>
                <a:latin typeface="Calibri"/>
                <a:cs typeface="Calibri"/>
              </a:rPr>
              <a:t> </a:t>
            </a:r>
            <a:r>
              <a:rPr sz="1800" spc="-5" dirty="0">
                <a:solidFill>
                  <a:srgbClr val="FF0000"/>
                </a:solidFill>
                <a:latin typeface="Calibri"/>
                <a:cs typeface="Calibri"/>
              </a:rPr>
              <a:t>block</a:t>
            </a:r>
            <a:r>
              <a:rPr sz="1800" spc="10" dirty="0">
                <a:solidFill>
                  <a:srgbClr val="FF0000"/>
                </a:solidFill>
                <a:latin typeface="Calibri"/>
                <a:cs typeface="Calibri"/>
              </a:rPr>
              <a:t> </a:t>
            </a:r>
            <a:r>
              <a:rPr sz="1800" dirty="0">
                <a:solidFill>
                  <a:srgbClr val="FF0000"/>
                </a:solidFill>
                <a:latin typeface="Calibri"/>
                <a:cs typeface="Calibri"/>
              </a:rPr>
              <a:t>B3 </a:t>
            </a:r>
            <a:r>
              <a:rPr sz="1800" spc="-395" dirty="0">
                <a:solidFill>
                  <a:srgbClr val="FF0000"/>
                </a:solidFill>
                <a:latin typeface="Calibri"/>
                <a:cs typeface="Calibri"/>
              </a:rPr>
              <a:t> </a:t>
            </a:r>
            <a:r>
              <a:rPr sz="1800" spc="-10" dirty="0">
                <a:latin typeface="Calibri"/>
                <a:cs typeface="Calibri"/>
              </a:rPr>
              <a:t>become</a:t>
            </a:r>
            <a:r>
              <a:rPr sz="1800" spc="5" dirty="0">
                <a:latin typeface="Calibri"/>
                <a:cs typeface="Calibri"/>
              </a:rPr>
              <a:t> </a:t>
            </a:r>
            <a:r>
              <a:rPr sz="1800" spc="-5" dirty="0">
                <a:latin typeface="Calibri"/>
                <a:cs typeface="Calibri"/>
              </a:rPr>
              <a:t>dead</a:t>
            </a:r>
            <a:r>
              <a:rPr sz="1800" dirty="0">
                <a:latin typeface="Calibri"/>
                <a:cs typeface="Calibri"/>
              </a:rPr>
              <a:t> </a:t>
            </a:r>
            <a:r>
              <a:rPr sz="1800" spc="-5" dirty="0">
                <a:latin typeface="Calibri"/>
                <a:cs typeface="Calibri"/>
              </a:rPr>
              <a:t>variables,</a:t>
            </a:r>
            <a:endParaRPr sz="1800">
              <a:latin typeface="Calibri"/>
              <a:cs typeface="Calibri"/>
            </a:endParaRPr>
          </a:p>
          <a:p>
            <a:pPr marL="299085" indent="-287020">
              <a:lnSpc>
                <a:spcPct val="100000"/>
              </a:lnSpc>
              <a:buFont typeface="Arial MT"/>
              <a:buChar char="•"/>
              <a:tabLst>
                <a:tab pos="299085" algn="l"/>
                <a:tab pos="299720" algn="l"/>
              </a:tabLst>
            </a:pPr>
            <a:r>
              <a:rPr sz="1800" spc="-5" dirty="0">
                <a:latin typeface="Calibri"/>
                <a:cs typeface="Calibri"/>
              </a:rPr>
              <a:t>Then</a:t>
            </a:r>
            <a:r>
              <a:rPr sz="1800" spc="15" dirty="0">
                <a:latin typeface="Calibri"/>
                <a:cs typeface="Calibri"/>
              </a:rPr>
              <a:t> </a:t>
            </a:r>
            <a:r>
              <a:rPr sz="1800" dirty="0">
                <a:latin typeface="Calibri"/>
                <a:cs typeface="Calibri"/>
              </a:rPr>
              <a:t>the </a:t>
            </a:r>
            <a:r>
              <a:rPr sz="1800" spc="-5" dirty="0">
                <a:latin typeface="Calibri"/>
                <a:cs typeface="Calibri"/>
              </a:rPr>
              <a:t>assignments</a:t>
            </a:r>
            <a:r>
              <a:rPr sz="1800" spc="-25" dirty="0">
                <a:latin typeface="Calibri"/>
                <a:cs typeface="Calibri"/>
              </a:rPr>
              <a:t> </a:t>
            </a:r>
            <a:r>
              <a:rPr sz="1800" spc="-10" dirty="0">
                <a:latin typeface="Calibri"/>
                <a:cs typeface="Calibri"/>
              </a:rPr>
              <a:t>to</a:t>
            </a:r>
            <a:r>
              <a:rPr sz="1800" spc="-5" dirty="0">
                <a:latin typeface="Calibri"/>
                <a:cs typeface="Calibri"/>
              </a:rPr>
              <a:t> </a:t>
            </a:r>
            <a:r>
              <a:rPr sz="1800" dirty="0">
                <a:latin typeface="Calibri"/>
                <a:cs typeface="Calibri"/>
              </a:rPr>
              <a:t>them</a:t>
            </a:r>
            <a:r>
              <a:rPr sz="1800" spc="5" dirty="0">
                <a:latin typeface="Calibri"/>
                <a:cs typeface="Calibri"/>
              </a:rPr>
              <a:t> </a:t>
            </a:r>
            <a:r>
              <a:rPr sz="1800" spc="-5" dirty="0">
                <a:latin typeface="Calibri"/>
                <a:cs typeface="Calibri"/>
              </a:rPr>
              <a:t>in</a:t>
            </a:r>
            <a:r>
              <a:rPr sz="1800" spc="10" dirty="0">
                <a:latin typeface="Calibri"/>
                <a:cs typeface="Calibri"/>
              </a:rPr>
              <a:t> </a:t>
            </a:r>
            <a:r>
              <a:rPr sz="1800" dirty="0">
                <a:latin typeface="Calibri"/>
                <a:cs typeface="Calibri"/>
              </a:rPr>
              <a:t>these</a:t>
            </a:r>
            <a:r>
              <a:rPr sz="1800" spc="20" dirty="0">
                <a:latin typeface="Calibri"/>
                <a:cs typeface="Calibri"/>
              </a:rPr>
              <a:t> </a:t>
            </a:r>
            <a:r>
              <a:rPr sz="1800" spc="-10" dirty="0">
                <a:latin typeface="Calibri"/>
                <a:cs typeface="Calibri"/>
              </a:rPr>
              <a:t>blocks</a:t>
            </a:r>
            <a:r>
              <a:rPr sz="1800" dirty="0">
                <a:latin typeface="Calibri"/>
                <a:cs typeface="Calibri"/>
              </a:rPr>
              <a:t> </a:t>
            </a:r>
            <a:r>
              <a:rPr sz="1800" spc="-5" dirty="0">
                <a:latin typeface="Calibri"/>
                <a:cs typeface="Calibri"/>
              </a:rPr>
              <a:t>become</a:t>
            </a:r>
            <a:r>
              <a:rPr sz="1800" spc="20" dirty="0">
                <a:latin typeface="Calibri"/>
                <a:cs typeface="Calibri"/>
              </a:rPr>
              <a:t> </a:t>
            </a:r>
            <a:r>
              <a:rPr sz="1800" spc="-5" dirty="0">
                <a:latin typeface="Calibri"/>
                <a:cs typeface="Calibri"/>
              </a:rPr>
              <a:t>dead</a:t>
            </a:r>
            <a:endParaRPr sz="1800">
              <a:latin typeface="Calibri"/>
              <a:cs typeface="Calibri"/>
            </a:endParaRPr>
          </a:p>
        </p:txBody>
      </p:sp>
      <p:pic>
        <p:nvPicPr>
          <p:cNvPr id="22" name="object 22"/>
          <p:cNvPicPr/>
          <p:nvPr/>
        </p:nvPicPr>
        <p:blipFill>
          <a:blip r:embed="rId12" cstate="print"/>
          <a:stretch>
            <a:fillRect/>
          </a:stretch>
        </p:blipFill>
        <p:spPr>
          <a:xfrm>
            <a:off x="7203947" y="1690116"/>
            <a:ext cx="4533900" cy="4820412"/>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164592"/>
            <a:ext cx="11875135" cy="5401310"/>
            <a:chOff x="0" y="164592"/>
            <a:chExt cx="11875135" cy="5401310"/>
          </a:xfrm>
        </p:grpSpPr>
        <p:pic>
          <p:nvPicPr>
            <p:cNvPr id="3" name="object 3"/>
            <p:cNvPicPr/>
            <p:nvPr/>
          </p:nvPicPr>
          <p:blipFill>
            <a:blip r:embed="rId2" cstate="print"/>
            <a:stretch>
              <a:fillRect/>
            </a:stretch>
          </p:blipFill>
          <p:spPr>
            <a:xfrm>
              <a:off x="3740031" y="1153113"/>
              <a:ext cx="3413320" cy="4152623"/>
            </a:xfrm>
            <a:prstGeom prst="rect">
              <a:avLst/>
            </a:prstGeom>
          </p:spPr>
        </p:pic>
        <p:pic>
          <p:nvPicPr>
            <p:cNvPr id="4" name="object 4"/>
            <p:cNvPicPr/>
            <p:nvPr/>
          </p:nvPicPr>
          <p:blipFill>
            <a:blip r:embed="rId3" cstate="print"/>
            <a:stretch>
              <a:fillRect/>
            </a:stretch>
          </p:blipFill>
          <p:spPr>
            <a:xfrm>
              <a:off x="0" y="1249680"/>
              <a:ext cx="4363212" cy="4078224"/>
            </a:xfrm>
            <a:prstGeom prst="rect">
              <a:avLst/>
            </a:prstGeom>
          </p:spPr>
        </p:pic>
        <p:sp>
          <p:nvSpPr>
            <p:cNvPr id="5" name="object 5"/>
            <p:cNvSpPr/>
            <p:nvPr/>
          </p:nvSpPr>
          <p:spPr>
            <a:xfrm>
              <a:off x="3870959" y="2348484"/>
              <a:ext cx="871855" cy="344805"/>
            </a:xfrm>
            <a:custGeom>
              <a:avLst/>
              <a:gdLst/>
              <a:ahLst/>
              <a:cxnLst/>
              <a:rect l="l" t="t" r="r" b="b"/>
              <a:pathLst>
                <a:path w="871854" h="344805">
                  <a:moveTo>
                    <a:pt x="699515" y="0"/>
                  </a:moveTo>
                  <a:lnTo>
                    <a:pt x="699515" y="86105"/>
                  </a:lnTo>
                  <a:lnTo>
                    <a:pt x="0" y="86105"/>
                  </a:lnTo>
                  <a:lnTo>
                    <a:pt x="0" y="258317"/>
                  </a:lnTo>
                  <a:lnTo>
                    <a:pt x="699515" y="258317"/>
                  </a:lnTo>
                  <a:lnTo>
                    <a:pt x="699515" y="344424"/>
                  </a:lnTo>
                  <a:lnTo>
                    <a:pt x="871727" y="172212"/>
                  </a:lnTo>
                  <a:lnTo>
                    <a:pt x="699515" y="0"/>
                  </a:lnTo>
                  <a:close/>
                </a:path>
              </a:pathLst>
            </a:custGeom>
            <a:solidFill>
              <a:srgbClr val="5B9BD4"/>
            </a:solidFill>
          </p:spPr>
          <p:txBody>
            <a:bodyPr wrap="square" lIns="0" tIns="0" rIns="0" bIns="0" rtlCol="0"/>
            <a:lstStyle/>
            <a:p>
              <a:endParaRPr/>
            </a:p>
          </p:txBody>
        </p:sp>
        <p:sp>
          <p:nvSpPr>
            <p:cNvPr id="6" name="object 6"/>
            <p:cNvSpPr/>
            <p:nvPr/>
          </p:nvSpPr>
          <p:spPr>
            <a:xfrm>
              <a:off x="3870959" y="2348484"/>
              <a:ext cx="871855" cy="344805"/>
            </a:xfrm>
            <a:custGeom>
              <a:avLst/>
              <a:gdLst/>
              <a:ahLst/>
              <a:cxnLst/>
              <a:rect l="l" t="t" r="r" b="b"/>
              <a:pathLst>
                <a:path w="871854" h="344805">
                  <a:moveTo>
                    <a:pt x="0" y="86105"/>
                  </a:moveTo>
                  <a:lnTo>
                    <a:pt x="699515" y="86105"/>
                  </a:lnTo>
                  <a:lnTo>
                    <a:pt x="699515" y="0"/>
                  </a:lnTo>
                  <a:lnTo>
                    <a:pt x="871727" y="172212"/>
                  </a:lnTo>
                  <a:lnTo>
                    <a:pt x="699515" y="344424"/>
                  </a:lnTo>
                  <a:lnTo>
                    <a:pt x="699515" y="258317"/>
                  </a:lnTo>
                  <a:lnTo>
                    <a:pt x="0" y="258317"/>
                  </a:lnTo>
                  <a:lnTo>
                    <a:pt x="0" y="86105"/>
                  </a:lnTo>
                  <a:close/>
                </a:path>
              </a:pathLst>
            </a:custGeom>
            <a:ln w="12192">
              <a:solidFill>
                <a:srgbClr val="41709C"/>
              </a:solidFill>
            </a:ln>
          </p:spPr>
          <p:txBody>
            <a:bodyPr wrap="square" lIns="0" tIns="0" rIns="0" bIns="0" rtlCol="0"/>
            <a:lstStyle/>
            <a:p>
              <a:endParaRPr/>
            </a:p>
          </p:txBody>
        </p:sp>
        <p:pic>
          <p:nvPicPr>
            <p:cNvPr id="7" name="object 7"/>
            <p:cNvPicPr/>
            <p:nvPr/>
          </p:nvPicPr>
          <p:blipFill>
            <a:blip r:embed="rId4" cstate="print"/>
            <a:stretch>
              <a:fillRect/>
            </a:stretch>
          </p:blipFill>
          <p:spPr>
            <a:xfrm>
              <a:off x="7085076" y="164592"/>
              <a:ext cx="4789932" cy="5401056"/>
            </a:xfrm>
            <a:prstGeom prst="rect">
              <a:avLst/>
            </a:prstGeom>
          </p:spPr>
        </p:pic>
        <p:sp>
          <p:nvSpPr>
            <p:cNvPr id="8" name="object 8"/>
            <p:cNvSpPr/>
            <p:nvPr/>
          </p:nvSpPr>
          <p:spPr>
            <a:xfrm>
              <a:off x="6847331" y="2520696"/>
              <a:ext cx="871855" cy="344805"/>
            </a:xfrm>
            <a:custGeom>
              <a:avLst/>
              <a:gdLst/>
              <a:ahLst/>
              <a:cxnLst/>
              <a:rect l="l" t="t" r="r" b="b"/>
              <a:pathLst>
                <a:path w="871854" h="344805">
                  <a:moveTo>
                    <a:pt x="699516" y="0"/>
                  </a:moveTo>
                  <a:lnTo>
                    <a:pt x="699516" y="86105"/>
                  </a:lnTo>
                  <a:lnTo>
                    <a:pt x="0" y="86105"/>
                  </a:lnTo>
                  <a:lnTo>
                    <a:pt x="0" y="258317"/>
                  </a:lnTo>
                  <a:lnTo>
                    <a:pt x="699516" y="258317"/>
                  </a:lnTo>
                  <a:lnTo>
                    <a:pt x="699516" y="344424"/>
                  </a:lnTo>
                  <a:lnTo>
                    <a:pt x="871727" y="172212"/>
                  </a:lnTo>
                  <a:lnTo>
                    <a:pt x="699516" y="0"/>
                  </a:lnTo>
                  <a:close/>
                </a:path>
              </a:pathLst>
            </a:custGeom>
            <a:solidFill>
              <a:srgbClr val="5B9BD4"/>
            </a:solidFill>
          </p:spPr>
          <p:txBody>
            <a:bodyPr wrap="square" lIns="0" tIns="0" rIns="0" bIns="0" rtlCol="0"/>
            <a:lstStyle/>
            <a:p>
              <a:endParaRPr/>
            </a:p>
          </p:txBody>
        </p:sp>
        <p:sp>
          <p:nvSpPr>
            <p:cNvPr id="9" name="object 9"/>
            <p:cNvSpPr/>
            <p:nvPr/>
          </p:nvSpPr>
          <p:spPr>
            <a:xfrm>
              <a:off x="6847331" y="2520696"/>
              <a:ext cx="871855" cy="344805"/>
            </a:xfrm>
            <a:custGeom>
              <a:avLst/>
              <a:gdLst/>
              <a:ahLst/>
              <a:cxnLst/>
              <a:rect l="l" t="t" r="r" b="b"/>
              <a:pathLst>
                <a:path w="871854" h="344805">
                  <a:moveTo>
                    <a:pt x="0" y="86105"/>
                  </a:moveTo>
                  <a:lnTo>
                    <a:pt x="699516" y="86105"/>
                  </a:lnTo>
                  <a:lnTo>
                    <a:pt x="699516" y="0"/>
                  </a:lnTo>
                  <a:lnTo>
                    <a:pt x="871727" y="172212"/>
                  </a:lnTo>
                  <a:lnTo>
                    <a:pt x="699516" y="344424"/>
                  </a:lnTo>
                  <a:lnTo>
                    <a:pt x="699516" y="258317"/>
                  </a:lnTo>
                  <a:lnTo>
                    <a:pt x="0" y="258317"/>
                  </a:lnTo>
                  <a:lnTo>
                    <a:pt x="0" y="86105"/>
                  </a:lnTo>
                  <a:close/>
                </a:path>
              </a:pathLst>
            </a:custGeom>
            <a:ln w="12192">
              <a:solidFill>
                <a:srgbClr val="41709C"/>
              </a:solidFill>
            </a:ln>
          </p:spPr>
          <p:txBody>
            <a:bodyPr wrap="square" lIns="0" tIns="0" rIns="0" bIns="0" rtlCol="0"/>
            <a:lstStyle/>
            <a:p>
              <a:endParaRPr/>
            </a:p>
          </p:txBody>
        </p:sp>
      </p:grpSp>
      <p:sp>
        <p:nvSpPr>
          <p:cNvPr id="10" name="object 10"/>
          <p:cNvSpPr txBox="1">
            <a:spLocks noGrp="1"/>
          </p:cNvSpPr>
          <p:nvPr>
            <p:ph type="ftr" sz="quarter" idx="5"/>
          </p:nvPr>
        </p:nvSpPr>
        <p:spPr>
          <a:xfrm>
            <a:off x="5433821" y="6464985"/>
            <a:ext cx="1323340"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US" spc="-5"/>
              <a:t>Prepared</a:t>
            </a:r>
            <a:r>
              <a:rPr lang="en-US" spc="-55"/>
              <a:t> </a:t>
            </a:r>
            <a:r>
              <a:rPr lang="en-US"/>
              <a:t>by</a:t>
            </a:r>
            <a:r>
              <a:rPr lang="en-US" spc="-40"/>
              <a:t> </a:t>
            </a:r>
            <a:r>
              <a:rPr lang="en-US"/>
              <a:t>R</a:t>
            </a:r>
            <a:r>
              <a:rPr lang="en-US" spc="-5"/>
              <a:t> </a:t>
            </a:r>
            <a:r>
              <a:rPr lang="en-US"/>
              <a:t>I</a:t>
            </a:r>
            <a:r>
              <a:rPr lang="en-US" spc="-25"/>
              <a:t> </a:t>
            </a:r>
            <a:r>
              <a:rPr lang="en-US"/>
              <a:t>Minu</a:t>
            </a:r>
            <a:endParaRPr dirty="0"/>
          </a:p>
        </p:txBody>
      </p:sp>
      <p:sp>
        <p:nvSpPr>
          <p:cNvPr id="11" name="object 11"/>
          <p:cNvSpPr txBox="1">
            <a:spLocks noGrp="1"/>
          </p:cNvSpPr>
          <p:nvPr>
            <p:ph type="sldNum" sz="quarter" idx="7"/>
          </p:nvPr>
        </p:nvSpPr>
        <p:spPr>
          <a:xfrm>
            <a:off x="11007597" y="6393341"/>
            <a:ext cx="292734" cy="27432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8425">
              <a:lnSpc>
                <a:spcPts val="1240"/>
              </a:lnSpc>
            </a:pPr>
            <a:fld id="{81D60167-4931-47E6-BA6A-407CBD079E47}" type="slidenum">
              <a:rPr lang="en-IN" smtClean="0"/>
              <a:pPr marL="98425">
                <a:lnSpc>
                  <a:spcPts val="1240"/>
                </a:lnSpc>
              </a:pPr>
              <a:t>33</a:t>
            </a:fld>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Peephole Optimization</a:t>
            </a:r>
            <a:br>
              <a:rPr lang="en-IN" dirty="0"/>
            </a:br>
            <a:endParaRPr lang="en-IN" dirty="0"/>
          </a:p>
        </p:txBody>
      </p:sp>
      <p:sp>
        <p:nvSpPr>
          <p:cNvPr id="3" name="Text Placeholder 2"/>
          <p:cNvSpPr>
            <a:spLocks noGrp="1"/>
          </p:cNvSpPr>
          <p:nvPr>
            <p:ph type="body" idx="1"/>
          </p:nvPr>
        </p:nvSpPr>
        <p:spPr/>
        <p:txBody>
          <a:bodyPr/>
          <a:lstStyle/>
          <a:p>
            <a:endParaRPr lang="en-IN"/>
          </a:p>
        </p:txBody>
      </p:sp>
      <p:sp>
        <p:nvSpPr>
          <p:cNvPr id="4" name="Footer Placeholder 3"/>
          <p:cNvSpPr>
            <a:spLocks noGrp="1"/>
          </p:cNvSpPr>
          <p:nvPr>
            <p:ph type="ftr" sz="quarter" idx="11"/>
          </p:nvPr>
        </p:nvSpPr>
        <p:spPr/>
        <p:txBody>
          <a:bodyPr/>
          <a:lstStyle/>
          <a:p>
            <a:r>
              <a:rPr lang="en-IN"/>
              <a:t>Prepared by R I Minu</a:t>
            </a:r>
            <a:endParaRPr lang="en-US"/>
          </a:p>
        </p:txBody>
      </p:sp>
      <p:sp>
        <p:nvSpPr>
          <p:cNvPr id="5" name="Slide Number Placeholder 4"/>
          <p:cNvSpPr>
            <a:spLocks noGrp="1"/>
          </p:cNvSpPr>
          <p:nvPr>
            <p:ph type="sldNum" sz="quarter" idx="12"/>
          </p:nvPr>
        </p:nvSpPr>
        <p:spPr/>
        <p:txBody>
          <a:bodyPr/>
          <a:lstStyle/>
          <a:p>
            <a:fld id="{7B831A00-B92B-4B78-A338-AC69A9EF2052}" type="slidenum">
              <a:rPr lang="en-US" smtClean="0"/>
              <a:t>34</a:t>
            </a:fld>
            <a:endParaRPr lang="en-US"/>
          </a:p>
        </p:txBody>
      </p:sp>
    </p:spTree>
    <p:extLst>
      <p:ext uri="{BB962C8B-B14F-4D97-AF65-F5344CB8AC3E}">
        <p14:creationId xmlns:p14="http://schemas.microsoft.com/office/powerpoint/2010/main" val="15249182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Peephole Optimization</a:t>
            </a:r>
            <a:br>
              <a:rPr lang="en-IN" dirty="0"/>
            </a:br>
            <a:endParaRPr lang="en-IN" dirty="0"/>
          </a:p>
        </p:txBody>
      </p:sp>
      <p:sp>
        <p:nvSpPr>
          <p:cNvPr id="3" name="Content Placeholder 2"/>
          <p:cNvSpPr>
            <a:spLocks noGrp="1"/>
          </p:cNvSpPr>
          <p:nvPr>
            <p:ph idx="1"/>
          </p:nvPr>
        </p:nvSpPr>
        <p:spPr/>
        <p:txBody>
          <a:bodyPr>
            <a:normAutofit/>
          </a:bodyPr>
          <a:lstStyle/>
          <a:p>
            <a:r>
              <a:rPr lang="en-IN" dirty="0"/>
              <a:t>A simple but effective technique for locally improving the target code is peephole optimization</a:t>
            </a:r>
          </a:p>
          <a:p>
            <a:r>
              <a:rPr lang="en-IN" dirty="0"/>
              <a:t>This is done by examining a </a:t>
            </a:r>
            <a:r>
              <a:rPr lang="en-IN" b="1" i="1" dirty="0">
                <a:solidFill>
                  <a:srgbClr val="FF0000"/>
                </a:solidFill>
              </a:rPr>
              <a:t>sliding window</a:t>
            </a:r>
            <a:r>
              <a:rPr lang="en-IN" dirty="0"/>
              <a:t> of target instructions (called the peephole) and replacing instruction sequences within the peephole by a shorter or faster sequence, whenever possible. </a:t>
            </a:r>
          </a:p>
          <a:p>
            <a:r>
              <a:rPr lang="en-IN" dirty="0"/>
              <a:t>Peephole optimization can also be applied directly after intermediate code generation to improve the intermediate representation.</a:t>
            </a:r>
          </a:p>
        </p:txBody>
      </p:sp>
      <p:sp>
        <p:nvSpPr>
          <p:cNvPr id="4" name="Footer Placeholder 3"/>
          <p:cNvSpPr>
            <a:spLocks noGrp="1"/>
          </p:cNvSpPr>
          <p:nvPr>
            <p:ph type="ftr" sz="quarter" idx="11"/>
          </p:nvPr>
        </p:nvSpPr>
        <p:spPr/>
        <p:txBody>
          <a:bodyPr/>
          <a:lstStyle/>
          <a:p>
            <a:r>
              <a:rPr lang="en-IN"/>
              <a:t>Prepared by R I Minu</a:t>
            </a:r>
            <a:endParaRPr lang="en-US"/>
          </a:p>
        </p:txBody>
      </p:sp>
      <p:sp>
        <p:nvSpPr>
          <p:cNvPr id="5" name="Slide Number Placeholder 4"/>
          <p:cNvSpPr>
            <a:spLocks noGrp="1"/>
          </p:cNvSpPr>
          <p:nvPr>
            <p:ph type="sldNum" sz="quarter" idx="12"/>
          </p:nvPr>
        </p:nvSpPr>
        <p:spPr/>
        <p:txBody>
          <a:bodyPr/>
          <a:lstStyle/>
          <a:p>
            <a:fld id="{7B831A00-B92B-4B78-A338-AC69A9EF2052}" type="slidenum">
              <a:rPr lang="en-US" smtClean="0"/>
              <a:t>35</a:t>
            </a:fld>
            <a:endParaRPr lang="en-US"/>
          </a:p>
        </p:txBody>
      </p:sp>
    </p:spTree>
    <p:extLst>
      <p:ext uri="{BB962C8B-B14F-4D97-AF65-F5344CB8AC3E}">
        <p14:creationId xmlns:p14="http://schemas.microsoft.com/office/powerpoint/2010/main" val="950270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Peephole Optimization</a:t>
            </a:r>
          </a:p>
        </p:txBody>
      </p:sp>
      <p:sp>
        <p:nvSpPr>
          <p:cNvPr id="3" name="Content Placeholder 2"/>
          <p:cNvSpPr>
            <a:spLocks noGrp="1"/>
          </p:cNvSpPr>
          <p:nvPr>
            <p:ph idx="1"/>
          </p:nvPr>
        </p:nvSpPr>
        <p:spPr/>
        <p:txBody>
          <a:bodyPr/>
          <a:lstStyle/>
          <a:p>
            <a:r>
              <a:rPr lang="en-IN" dirty="0"/>
              <a:t>we shall see the following examples of program transformations that are characteristic of peephole optimizations:</a:t>
            </a:r>
          </a:p>
          <a:p>
            <a:pPr>
              <a:buFont typeface="Wingdings" panose="05000000000000000000" pitchFamily="2" charset="2"/>
              <a:buChar char="Ø"/>
            </a:pPr>
            <a:r>
              <a:rPr lang="en-IN" b="1" dirty="0"/>
              <a:t>Redundant-instruction elimination</a:t>
            </a:r>
          </a:p>
          <a:p>
            <a:pPr>
              <a:buFont typeface="Wingdings" panose="05000000000000000000" pitchFamily="2" charset="2"/>
              <a:buChar char="Ø"/>
            </a:pPr>
            <a:r>
              <a:rPr lang="en-IN" b="1" dirty="0"/>
              <a:t>Flow-of-control optimizations</a:t>
            </a:r>
          </a:p>
          <a:p>
            <a:pPr>
              <a:buFont typeface="Wingdings" panose="05000000000000000000" pitchFamily="2" charset="2"/>
              <a:buChar char="Ø"/>
            </a:pPr>
            <a:r>
              <a:rPr lang="en-IN" b="1" dirty="0"/>
              <a:t>Algebraic simplifications</a:t>
            </a:r>
          </a:p>
          <a:p>
            <a:pPr>
              <a:buFont typeface="Wingdings" panose="05000000000000000000" pitchFamily="2" charset="2"/>
              <a:buChar char="Ø"/>
            </a:pPr>
            <a:r>
              <a:rPr lang="en-IN" b="1" dirty="0"/>
              <a:t>Use of machine idioms</a:t>
            </a:r>
          </a:p>
        </p:txBody>
      </p:sp>
      <p:sp>
        <p:nvSpPr>
          <p:cNvPr id="4" name="Footer Placeholder 3"/>
          <p:cNvSpPr>
            <a:spLocks noGrp="1"/>
          </p:cNvSpPr>
          <p:nvPr>
            <p:ph type="ftr" sz="quarter" idx="11"/>
          </p:nvPr>
        </p:nvSpPr>
        <p:spPr/>
        <p:txBody>
          <a:bodyPr/>
          <a:lstStyle/>
          <a:p>
            <a:r>
              <a:rPr lang="en-IN"/>
              <a:t>Prepared by R I Minu</a:t>
            </a:r>
            <a:endParaRPr lang="en-US"/>
          </a:p>
        </p:txBody>
      </p:sp>
      <p:sp>
        <p:nvSpPr>
          <p:cNvPr id="5" name="Slide Number Placeholder 4"/>
          <p:cNvSpPr>
            <a:spLocks noGrp="1"/>
          </p:cNvSpPr>
          <p:nvPr>
            <p:ph type="sldNum" sz="quarter" idx="12"/>
          </p:nvPr>
        </p:nvSpPr>
        <p:spPr/>
        <p:txBody>
          <a:bodyPr/>
          <a:lstStyle/>
          <a:p>
            <a:fld id="{7B831A00-B92B-4B78-A338-AC69A9EF2052}" type="slidenum">
              <a:rPr lang="en-US" smtClean="0"/>
              <a:t>36</a:t>
            </a:fld>
            <a:endParaRPr lang="en-US"/>
          </a:p>
        </p:txBody>
      </p:sp>
    </p:spTree>
    <p:extLst>
      <p:ext uri="{BB962C8B-B14F-4D97-AF65-F5344CB8AC3E}">
        <p14:creationId xmlns:p14="http://schemas.microsoft.com/office/powerpoint/2010/main" val="22650206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Redundant instruction elimination</a:t>
            </a:r>
            <a:br>
              <a:rPr lang="en-IN" dirty="0"/>
            </a:br>
            <a:endParaRPr lang="en-IN" dirty="0"/>
          </a:p>
        </p:txBody>
      </p:sp>
      <p:sp>
        <p:nvSpPr>
          <p:cNvPr id="3" name="Content Placeholder 2"/>
          <p:cNvSpPr>
            <a:spLocks noGrp="1"/>
          </p:cNvSpPr>
          <p:nvPr>
            <p:ph idx="1"/>
          </p:nvPr>
        </p:nvSpPr>
        <p:spPr>
          <a:xfrm>
            <a:off x="838200" y="1580927"/>
            <a:ext cx="10515600" cy="4351338"/>
          </a:xfrm>
        </p:spPr>
        <p:txBody>
          <a:bodyPr/>
          <a:lstStyle/>
          <a:p>
            <a:r>
              <a:rPr lang="en-IN" dirty="0"/>
              <a:t>At compilation level, the compiler searches for instructions redundant in nature. Multiple loading and storing of instructions may carry the same meaning even if some of them are removed.</a:t>
            </a:r>
          </a:p>
          <a:p>
            <a:endParaRPr lang="en-IN" dirty="0"/>
          </a:p>
          <a:p>
            <a:endParaRPr lang="en-IN" dirty="0"/>
          </a:p>
          <a:p>
            <a:endParaRPr lang="en-IN" dirty="0"/>
          </a:p>
          <a:p>
            <a:endParaRPr lang="en-IN" dirty="0"/>
          </a:p>
          <a:p>
            <a:endParaRPr lang="en-IN" dirty="0"/>
          </a:p>
          <a:p>
            <a:r>
              <a:rPr lang="en-IN" dirty="0"/>
              <a:t>Eliminating Redundant Loads and Stores</a:t>
            </a:r>
          </a:p>
        </p:txBody>
      </p:sp>
      <p:pic>
        <p:nvPicPr>
          <p:cNvPr id="5" name="Picture 4"/>
          <p:cNvPicPr>
            <a:picLocks noChangeAspect="1"/>
          </p:cNvPicPr>
          <p:nvPr/>
        </p:nvPicPr>
        <p:blipFill>
          <a:blip r:embed="rId2"/>
          <a:stretch>
            <a:fillRect/>
          </a:stretch>
        </p:blipFill>
        <p:spPr>
          <a:xfrm>
            <a:off x="1595302" y="2906490"/>
            <a:ext cx="8599025" cy="2323295"/>
          </a:xfrm>
          <a:prstGeom prst="rect">
            <a:avLst/>
          </a:prstGeom>
        </p:spPr>
      </p:pic>
      <p:pic>
        <p:nvPicPr>
          <p:cNvPr id="6" name="Picture 5"/>
          <p:cNvPicPr>
            <a:picLocks noChangeAspect="1"/>
          </p:cNvPicPr>
          <p:nvPr/>
        </p:nvPicPr>
        <p:blipFill>
          <a:blip r:embed="rId3"/>
          <a:stretch>
            <a:fillRect/>
          </a:stretch>
        </p:blipFill>
        <p:spPr>
          <a:xfrm>
            <a:off x="7296821" y="5513187"/>
            <a:ext cx="1373498" cy="642914"/>
          </a:xfrm>
          <a:prstGeom prst="rect">
            <a:avLst/>
          </a:prstGeom>
        </p:spPr>
      </p:pic>
      <p:sp>
        <p:nvSpPr>
          <p:cNvPr id="4" name="Footer Placeholder 3"/>
          <p:cNvSpPr>
            <a:spLocks noGrp="1"/>
          </p:cNvSpPr>
          <p:nvPr>
            <p:ph type="ftr" sz="quarter" idx="11"/>
          </p:nvPr>
        </p:nvSpPr>
        <p:spPr/>
        <p:txBody>
          <a:bodyPr/>
          <a:lstStyle/>
          <a:p>
            <a:r>
              <a:rPr lang="en-IN"/>
              <a:t>Prepared by R I Minu</a:t>
            </a:r>
            <a:endParaRPr lang="en-US"/>
          </a:p>
        </p:txBody>
      </p:sp>
      <p:sp>
        <p:nvSpPr>
          <p:cNvPr id="7" name="Slide Number Placeholder 6"/>
          <p:cNvSpPr>
            <a:spLocks noGrp="1"/>
          </p:cNvSpPr>
          <p:nvPr>
            <p:ph type="sldNum" sz="quarter" idx="12"/>
          </p:nvPr>
        </p:nvSpPr>
        <p:spPr/>
        <p:txBody>
          <a:bodyPr/>
          <a:lstStyle/>
          <a:p>
            <a:fld id="{7B831A00-B92B-4B78-A338-AC69A9EF2052}" type="slidenum">
              <a:rPr lang="en-US" smtClean="0"/>
              <a:t>37</a:t>
            </a:fld>
            <a:endParaRPr lang="en-US"/>
          </a:p>
        </p:txBody>
      </p:sp>
    </p:spTree>
    <p:extLst>
      <p:ext uri="{BB962C8B-B14F-4D97-AF65-F5344CB8AC3E}">
        <p14:creationId xmlns:p14="http://schemas.microsoft.com/office/powerpoint/2010/main" val="22073860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Unreachable code</a:t>
            </a:r>
            <a:br>
              <a:rPr lang="en-IN" dirty="0"/>
            </a:br>
            <a:endParaRPr lang="en-IN" dirty="0"/>
          </a:p>
        </p:txBody>
      </p:sp>
      <p:sp>
        <p:nvSpPr>
          <p:cNvPr id="3" name="Content Placeholder 2"/>
          <p:cNvSpPr>
            <a:spLocks noGrp="1"/>
          </p:cNvSpPr>
          <p:nvPr>
            <p:ph idx="1"/>
          </p:nvPr>
        </p:nvSpPr>
        <p:spPr/>
        <p:txBody>
          <a:bodyPr/>
          <a:lstStyle/>
          <a:p>
            <a:r>
              <a:rPr lang="en-IN" dirty="0"/>
              <a:t>Unreachable code is a part of the program code that is never accessed because of programming constructs. Programmers may have accidently written a piece of code that can never be reached.</a:t>
            </a:r>
          </a:p>
          <a:p>
            <a:endParaRPr lang="en-IN" dirty="0"/>
          </a:p>
          <a:p>
            <a:endParaRPr lang="en-IN" dirty="0"/>
          </a:p>
          <a:p>
            <a:endParaRPr lang="en-IN" dirty="0"/>
          </a:p>
          <a:p>
            <a:r>
              <a:rPr lang="en-IN" dirty="0"/>
              <a:t>In this code segment, the </a:t>
            </a:r>
            <a:r>
              <a:rPr lang="en-IN" b="1" dirty="0" err="1"/>
              <a:t>printf</a:t>
            </a:r>
            <a:r>
              <a:rPr lang="en-IN" dirty="0"/>
              <a:t> statement will never be executed as the program control returns back before it can execute, hence </a:t>
            </a:r>
            <a:r>
              <a:rPr lang="en-IN" b="1" dirty="0" err="1"/>
              <a:t>printf</a:t>
            </a:r>
            <a:r>
              <a:rPr lang="en-IN" dirty="0"/>
              <a:t> can be removed.</a:t>
            </a:r>
          </a:p>
        </p:txBody>
      </p:sp>
      <p:pic>
        <p:nvPicPr>
          <p:cNvPr id="5" name="Picture 4"/>
          <p:cNvPicPr>
            <a:picLocks noChangeAspect="1"/>
          </p:cNvPicPr>
          <p:nvPr/>
        </p:nvPicPr>
        <p:blipFill>
          <a:blip r:embed="rId2"/>
          <a:stretch>
            <a:fillRect/>
          </a:stretch>
        </p:blipFill>
        <p:spPr>
          <a:xfrm>
            <a:off x="3711597" y="3110112"/>
            <a:ext cx="4839975" cy="1366239"/>
          </a:xfrm>
          <a:prstGeom prst="rect">
            <a:avLst/>
          </a:prstGeom>
        </p:spPr>
      </p:pic>
      <p:sp>
        <p:nvSpPr>
          <p:cNvPr id="4" name="Footer Placeholder 3"/>
          <p:cNvSpPr>
            <a:spLocks noGrp="1"/>
          </p:cNvSpPr>
          <p:nvPr>
            <p:ph type="ftr" sz="quarter" idx="11"/>
          </p:nvPr>
        </p:nvSpPr>
        <p:spPr/>
        <p:txBody>
          <a:bodyPr/>
          <a:lstStyle/>
          <a:p>
            <a:r>
              <a:rPr lang="en-IN"/>
              <a:t>Prepared by R I Minu</a:t>
            </a:r>
            <a:endParaRPr lang="en-US"/>
          </a:p>
        </p:txBody>
      </p:sp>
      <p:sp>
        <p:nvSpPr>
          <p:cNvPr id="6" name="Slide Number Placeholder 5"/>
          <p:cNvSpPr>
            <a:spLocks noGrp="1"/>
          </p:cNvSpPr>
          <p:nvPr>
            <p:ph type="sldNum" sz="quarter" idx="12"/>
          </p:nvPr>
        </p:nvSpPr>
        <p:spPr/>
        <p:txBody>
          <a:bodyPr/>
          <a:lstStyle/>
          <a:p>
            <a:fld id="{7B831A00-B92B-4B78-A338-AC69A9EF2052}" type="slidenum">
              <a:rPr lang="en-US" smtClean="0"/>
              <a:t>38</a:t>
            </a:fld>
            <a:endParaRPr lang="en-US"/>
          </a:p>
        </p:txBody>
      </p:sp>
    </p:spTree>
    <p:extLst>
      <p:ext uri="{BB962C8B-B14F-4D97-AF65-F5344CB8AC3E}">
        <p14:creationId xmlns:p14="http://schemas.microsoft.com/office/powerpoint/2010/main" val="29116756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Flow of control optimization</a:t>
            </a:r>
            <a:br>
              <a:rPr lang="en-IN" dirty="0"/>
            </a:br>
            <a:endParaRPr lang="en-IN" dirty="0"/>
          </a:p>
        </p:txBody>
      </p:sp>
      <p:sp>
        <p:nvSpPr>
          <p:cNvPr id="3" name="Content Placeholder 2"/>
          <p:cNvSpPr>
            <a:spLocks noGrp="1"/>
          </p:cNvSpPr>
          <p:nvPr>
            <p:ph idx="1"/>
          </p:nvPr>
        </p:nvSpPr>
        <p:spPr>
          <a:xfrm>
            <a:off x="748048" y="1499732"/>
            <a:ext cx="10515600" cy="4351338"/>
          </a:xfrm>
        </p:spPr>
        <p:txBody>
          <a:bodyPr/>
          <a:lstStyle/>
          <a:p>
            <a:r>
              <a:rPr lang="en-IN" dirty="0"/>
              <a:t>There are instances in a code where the program control jumps back and forth without performing any significant task. These jumps can be removed. Consider the following chunk of code:</a:t>
            </a:r>
          </a:p>
          <a:p>
            <a:pPr marL="0" indent="0">
              <a:buNone/>
            </a:pPr>
            <a:endParaRPr lang="en-US" dirty="0"/>
          </a:p>
          <a:p>
            <a:endParaRPr lang="en-IN" dirty="0"/>
          </a:p>
          <a:p>
            <a:r>
              <a:rPr lang="en-IN" dirty="0"/>
              <a:t>In this </a:t>
            </a:r>
            <a:r>
              <a:rPr lang="en-IN" dirty="0" err="1"/>
              <a:t>code,label</a:t>
            </a:r>
            <a:r>
              <a:rPr lang="en-IN" dirty="0"/>
              <a:t> L1 can be removed as it passes the control to L2. So instead of jumping to L1 and then to L2, the control can directly reach L2, as shown below:</a:t>
            </a:r>
          </a:p>
        </p:txBody>
      </p:sp>
      <p:pic>
        <p:nvPicPr>
          <p:cNvPr id="4" name="Picture 3"/>
          <p:cNvPicPr>
            <a:picLocks noChangeAspect="1"/>
          </p:cNvPicPr>
          <p:nvPr/>
        </p:nvPicPr>
        <p:blipFill>
          <a:blip r:embed="rId2"/>
          <a:stretch>
            <a:fillRect/>
          </a:stretch>
        </p:blipFill>
        <p:spPr>
          <a:xfrm>
            <a:off x="4813209" y="2684801"/>
            <a:ext cx="1752600" cy="990600"/>
          </a:xfrm>
          <a:prstGeom prst="rect">
            <a:avLst/>
          </a:prstGeom>
        </p:spPr>
      </p:pic>
      <p:pic>
        <p:nvPicPr>
          <p:cNvPr id="5" name="Picture 4"/>
          <p:cNvPicPr>
            <a:picLocks noChangeAspect="1"/>
          </p:cNvPicPr>
          <p:nvPr/>
        </p:nvPicPr>
        <p:blipFill>
          <a:blip r:embed="rId3"/>
          <a:stretch>
            <a:fillRect/>
          </a:stretch>
        </p:blipFill>
        <p:spPr>
          <a:xfrm>
            <a:off x="4813209" y="4983845"/>
            <a:ext cx="1396821" cy="1119865"/>
          </a:xfrm>
          <a:prstGeom prst="rect">
            <a:avLst/>
          </a:prstGeom>
        </p:spPr>
      </p:pic>
      <p:sp>
        <p:nvSpPr>
          <p:cNvPr id="6" name="Footer Placeholder 5"/>
          <p:cNvSpPr>
            <a:spLocks noGrp="1"/>
          </p:cNvSpPr>
          <p:nvPr>
            <p:ph type="ftr" sz="quarter" idx="11"/>
          </p:nvPr>
        </p:nvSpPr>
        <p:spPr/>
        <p:txBody>
          <a:bodyPr/>
          <a:lstStyle/>
          <a:p>
            <a:r>
              <a:rPr lang="en-IN"/>
              <a:t>Prepared by R I Minu</a:t>
            </a:r>
            <a:endParaRPr lang="en-US"/>
          </a:p>
        </p:txBody>
      </p:sp>
      <p:sp>
        <p:nvSpPr>
          <p:cNvPr id="7" name="Slide Number Placeholder 6"/>
          <p:cNvSpPr>
            <a:spLocks noGrp="1"/>
          </p:cNvSpPr>
          <p:nvPr>
            <p:ph type="sldNum" sz="quarter" idx="12"/>
          </p:nvPr>
        </p:nvSpPr>
        <p:spPr/>
        <p:txBody>
          <a:bodyPr/>
          <a:lstStyle/>
          <a:p>
            <a:fld id="{7B831A00-B92B-4B78-A338-AC69A9EF2052}" type="slidenum">
              <a:rPr lang="en-US" smtClean="0"/>
              <a:t>39</a:t>
            </a:fld>
            <a:endParaRPr lang="en-US"/>
          </a:p>
        </p:txBody>
      </p:sp>
    </p:spTree>
    <p:extLst>
      <p:ext uri="{BB962C8B-B14F-4D97-AF65-F5344CB8AC3E}">
        <p14:creationId xmlns:p14="http://schemas.microsoft.com/office/powerpoint/2010/main" val="2955568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34096" y="3657600"/>
            <a:ext cx="10619704" cy="229243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endParaRPr lang="en-IN" dirty="0"/>
          </a:p>
        </p:txBody>
      </p:sp>
      <p:sp>
        <p:nvSpPr>
          <p:cNvPr id="2" name="Title 1"/>
          <p:cNvSpPr>
            <a:spLocks noGrp="1"/>
          </p:cNvSpPr>
          <p:nvPr>
            <p:ph type="title"/>
          </p:nvPr>
        </p:nvSpPr>
        <p:spPr/>
        <p:txBody>
          <a:bodyPr/>
          <a:lstStyle/>
          <a:p>
            <a:r>
              <a:rPr lang="en-IN" dirty="0"/>
              <a:t>Basic Blocks and Flow Graphs</a:t>
            </a:r>
          </a:p>
        </p:txBody>
      </p:sp>
      <p:sp>
        <p:nvSpPr>
          <p:cNvPr id="3" name="Content Placeholder 2"/>
          <p:cNvSpPr>
            <a:spLocks noGrp="1"/>
          </p:cNvSpPr>
          <p:nvPr>
            <p:ph idx="1"/>
          </p:nvPr>
        </p:nvSpPr>
        <p:spPr/>
        <p:txBody>
          <a:bodyPr>
            <a:normAutofit fontScale="77500" lnSpcReduction="20000"/>
          </a:bodyPr>
          <a:lstStyle/>
          <a:p>
            <a:r>
              <a:rPr lang="en-IN" dirty="0"/>
              <a:t>Graph representation of intermediate code  is helpful for discussing code generation even if the graph is not constructed explicitly by a code-generation algorithm. </a:t>
            </a:r>
          </a:p>
          <a:p>
            <a:r>
              <a:rPr lang="en-IN" dirty="0"/>
              <a:t>We can do a better job of register allocation if we know how values are defined and used</a:t>
            </a:r>
          </a:p>
          <a:p>
            <a:r>
              <a:rPr lang="en-IN" dirty="0"/>
              <a:t>We can do a better job of instruction selection by looking at sequences of three-address statements</a:t>
            </a:r>
          </a:p>
          <a:p>
            <a:r>
              <a:rPr lang="en-IN" dirty="0"/>
              <a:t>The representation is constructed as follows:</a:t>
            </a:r>
          </a:p>
          <a:p>
            <a:pPr marL="514350" indent="-514350">
              <a:buFont typeface="+mj-lt"/>
              <a:buAutoNum type="arabicPeriod"/>
            </a:pPr>
            <a:r>
              <a:rPr lang="en-IN" dirty="0">
                <a:solidFill>
                  <a:srgbClr val="002060"/>
                </a:solidFill>
              </a:rPr>
              <a:t>Partition the intermediate code into basic blocks, which are maximal sequences of consecutive three-address instructions with the properties that</a:t>
            </a:r>
          </a:p>
          <a:p>
            <a:pPr lvl="1">
              <a:buFont typeface="Wingdings" panose="05000000000000000000" pitchFamily="2" charset="2"/>
              <a:buChar char="Ø"/>
            </a:pPr>
            <a:r>
              <a:rPr lang="en-IN" dirty="0">
                <a:solidFill>
                  <a:srgbClr val="002060"/>
                </a:solidFill>
              </a:rPr>
              <a:t> The flow of control can only enter the basic block through the first instruction in the block. That is, there are no jumps into the middle of the block.</a:t>
            </a:r>
          </a:p>
          <a:p>
            <a:pPr lvl="1">
              <a:buFont typeface="Wingdings" panose="05000000000000000000" pitchFamily="2" charset="2"/>
              <a:buChar char="Ø"/>
            </a:pPr>
            <a:r>
              <a:rPr lang="en-IN" dirty="0">
                <a:solidFill>
                  <a:srgbClr val="002060"/>
                </a:solidFill>
              </a:rPr>
              <a:t> Control will leave the block without halting or branching, except possibly at the last instruction in the block.</a:t>
            </a:r>
          </a:p>
          <a:p>
            <a:pPr marL="514350" indent="-514350">
              <a:buFont typeface="+mj-lt"/>
              <a:buAutoNum type="arabicPeriod"/>
            </a:pPr>
            <a:r>
              <a:rPr lang="en-IN" dirty="0">
                <a:solidFill>
                  <a:srgbClr val="002060"/>
                </a:solidFill>
              </a:rPr>
              <a:t>The basic blocks become the nodes of a flow graph, whose edges indicate which blocks can follow which other blocks.</a:t>
            </a:r>
          </a:p>
        </p:txBody>
      </p:sp>
      <p:sp>
        <p:nvSpPr>
          <p:cNvPr id="4" name="Footer Placeholder 3"/>
          <p:cNvSpPr>
            <a:spLocks noGrp="1"/>
          </p:cNvSpPr>
          <p:nvPr>
            <p:ph type="ftr" sz="quarter" idx="11"/>
          </p:nvPr>
        </p:nvSpPr>
        <p:spPr/>
        <p:txBody>
          <a:bodyPr/>
          <a:lstStyle/>
          <a:p>
            <a:r>
              <a:rPr lang="en-IN"/>
              <a:t>Prepared by R I Minu</a:t>
            </a:r>
            <a:endParaRPr lang="en-US"/>
          </a:p>
        </p:txBody>
      </p:sp>
      <p:sp>
        <p:nvSpPr>
          <p:cNvPr id="5" name="Slide Number Placeholder 4"/>
          <p:cNvSpPr>
            <a:spLocks noGrp="1"/>
          </p:cNvSpPr>
          <p:nvPr>
            <p:ph type="sldNum" sz="quarter" idx="12"/>
          </p:nvPr>
        </p:nvSpPr>
        <p:spPr/>
        <p:txBody>
          <a:bodyPr/>
          <a:lstStyle/>
          <a:p>
            <a:fld id="{7B831A00-B92B-4B78-A338-AC69A9EF2052}" type="slidenum">
              <a:rPr lang="en-US" smtClean="0"/>
              <a:t>4</a:t>
            </a:fld>
            <a:endParaRPr lang="en-US"/>
          </a:p>
        </p:txBody>
      </p:sp>
    </p:spTree>
    <p:extLst>
      <p:ext uri="{BB962C8B-B14F-4D97-AF65-F5344CB8AC3E}">
        <p14:creationId xmlns:p14="http://schemas.microsoft.com/office/powerpoint/2010/main" val="37044965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Algebraic expression simplification</a:t>
            </a:r>
            <a:br>
              <a:rPr lang="en-IN" dirty="0"/>
            </a:br>
            <a:endParaRPr lang="en-IN" dirty="0"/>
          </a:p>
        </p:txBody>
      </p:sp>
      <p:sp>
        <p:nvSpPr>
          <p:cNvPr id="3" name="Content Placeholder 2"/>
          <p:cNvSpPr>
            <a:spLocks noGrp="1"/>
          </p:cNvSpPr>
          <p:nvPr>
            <p:ph idx="1"/>
          </p:nvPr>
        </p:nvSpPr>
        <p:spPr/>
        <p:txBody>
          <a:bodyPr/>
          <a:lstStyle/>
          <a:p>
            <a:r>
              <a:rPr lang="en-IN" dirty="0"/>
              <a:t>There are occasions where algebraic expressions can be made simple.</a:t>
            </a:r>
          </a:p>
          <a:p>
            <a:r>
              <a:rPr lang="en-IN" dirty="0"/>
              <a:t> For example, the expression </a:t>
            </a:r>
            <a:r>
              <a:rPr lang="en-IN" b="1" dirty="0"/>
              <a:t>a = a + 0</a:t>
            </a:r>
            <a:r>
              <a:rPr lang="en-IN" dirty="0"/>
              <a:t> can be replaced by </a:t>
            </a:r>
            <a:r>
              <a:rPr lang="en-IN" b="1" dirty="0"/>
              <a:t>a</a:t>
            </a:r>
            <a:r>
              <a:rPr lang="en-IN" dirty="0"/>
              <a:t> itself </a:t>
            </a:r>
          </a:p>
          <a:p>
            <a:r>
              <a:rPr lang="en-IN" dirty="0"/>
              <a:t>The expression a = a + 1 can simply be replaced by INC a.</a:t>
            </a:r>
          </a:p>
        </p:txBody>
      </p:sp>
      <p:sp>
        <p:nvSpPr>
          <p:cNvPr id="4" name="Footer Placeholder 3"/>
          <p:cNvSpPr>
            <a:spLocks noGrp="1"/>
          </p:cNvSpPr>
          <p:nvPr>
            <p:ph type="ftr" sz="quarter" idx="11"/>
          </p:nvPr>
        </p:nvSpPr>
        <p:spPr/>
        <p:txBody>
          <a:bodyPr/>
          <a:lstStyle/>
          <a:p>
            <a:r>
              <a:rPr lang="en-IN"/>
              <a:t>Prepared by R I Minu</a:t>
            </a:r>
            <a:endParaRPr lang="en-US"/>
          </a:p>
        </p:txBody>
      </p:sp>
      <p:sp>
        <p:nvSpPr>
          <p:cNvPr id="5" name="Slide Number Placeholder 4"/>
          <p:cNvSpPr>
            <a:spLocks noGrp="1"/>
          </p:cNvSpPr>
          <p:nvPr>
            <p:ph type="sldNum" sz="quarter" idx="12"/>
          </p:nvPr>
        </p:nvSpPr>
        <p:spPr/>
        <p:txBody>
          <a:bodyPr/>
          <a:lstStyle/>
          <a:p>
            <a:fld id="{7B831A00-B92B-4B78-A338-AC69A9EF2052}" type="slidenum">
              <a:rPr lang="en-US" smtClean="0"/>
              <a:t>40</a:t>
            </a:fld>
            <a:endParaRPr lang="en-US"/>
          </a:p>
        </p:txBody>
      </p:sp>
    </p:spTree>
    <p:extLst>
      <p:ext uri="{BB962C8B-B14F-4D97-AF65-F5344CB8AC3E}">
        <p14:creationId xmlns:p14="http://schemas.microsoft.com/office/powerpoint/2010/main" val="39079285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603160" y="3606085"/>
            <a:ext cx="10985679" cy="257087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2" name="Title 1"/>
          <p:cNvSpPr>
            <a:spLocks noGrp="1"/>
          </p:cNvSpPr>
          <p:nvPr>
            <p:ph type="title"/>
          </p:nvPr>
        </p:nvSpPr>
        <p:spPr/>
        <p:txBody>
          <a:bodyPr/>
          <a:lstStyle/>
          <a:p>
            <a:r>
              <a:rPr lang="en-IN" dirty="0"/>
              <a:t>Strength reduction</a:t>
            </a:r>
            <a:br>
              <a:rPr lang="en-IN" dirty="0"/>
            </a:br>
            <a:endParaRPr lang="en-IN" dirty="0"/>
          </a:p>
        </p:txBody>
      </p:sp>
      <p:sp>
        <p:nvSpPr>
          <p:cNvPr id="3" name="Content Placeholder 2"/>
          <p:cNvSpPr>
            <a:spLocks noGrp="1"/>
          </p:cNvSpPr>
          <p:nvPr>
            <p:ph idx="1"/>
          </p:nvPr>
        </p:nvSpPr>
        <p:spPr/>
        <p:txBody>
          <a:bodyPr/>
          <a:lstStyle/>
          <a:p>
            <a:r>
              <a:rPr lang="en-IN" dirty="0"/>
              <a:t>There are operations that consume more time and space. </a:t>
            </a:r>
          </a:p>
          <a:p>
            <a:r>
              <a:rPr lang="en-IN" dirty="0"/>
              <a:t>Their ‘strength’ can be reduced by replacing them with other operations that consume less time and space, but produce the same result.</a:t>
            </a:r>
          </a:p>
          <a:p>
            <a:r>
              <a:rPr lang="en-IN" dirty="0"/>
              <a:t>For example,</a:t>
            </a:r>
          </a:p>
          <a:p>
            <a:pPr>
              <a:buFont typeface="Wingdings" panose="05000000000000000000" pitchFamily="2" charset="2"/>
              <a:buChar char="Ø"/>
            </a:pPr>
            <a:r>
              <a:rPr lang="en-IN" dirty="0"/>
              <a:t> </a:t>
            </a:r>
            <a:r>
              <a:rPr lang="en-IN" b="1" dirty="0"/>
              <a:t>x * 2</a:t>
            </a:r>
            <a:r>
              <a:rPr lang="en-IN" dirty="0"/>
              <a:t> can be replaced by </a:t>
            </a:r>
            <a:r>
              <a:rPr lang="en-IN" b="1" dirty="0"/>
              <a:t>x &lt;&lt; 1</a:t>
            </a:r>
            <a:r>
              <a:rPr lang="en-IN" dirty="0"/>
              <a:t>, which involves only one left shift.</a:t>
            </a:r>
          </a:p>
          <a:p>
            <a:pPr>
              <a:buFont typeface="Wingdings" panose="05000000000000000000" pitchFamily="2" charset="2"/>
              <a:buChar char="Ø"/>
            </a:pPr>
            <a:r>
              <a:rPr lang="en-IN" dirty="0"/>
              <a:t> Though the output of a * a and a</a:t>
            </a:r>
            <a:r>
              <a:rPr lang="en-IN" baseline="30000" dirty="0"/>
              <a:t>2</a:t>
            </a:r>
            <a:r>
              <a:rPr lang="en-IN" dirty="0"/>
              <a:t> is same, a</a:t>
            </a:r>
            <a:r>
              <a:rPr lang="en-IN" baseline="30000" dirty="0"/>
              <a:t>2</a:t>
            </a:r>
            <a:r>
              <a:rPr lang="en-IN" dirty="0"/>
              <a:t> is much more efficient to implement.</a:t>
            </a:r>
          </a:p>
          <a:p>
            <a:endParaRPr lang="en-IN" dirty="0"/>
          </a:p>
        </p:txBody>
      </p:sp>
      <p:sp>
        <p:nvSpPr>
          <p:cNvPr id="4" name="Footer Placeholder 3"/>
          <p:cNvSpPr>
            <a:spLocks noGrp="1"/>
          </p:cNvSpPr>
          <p:nvPr>
            <p:ph type="ftr" sz="quarter" idx="11"/>
          </p:nvPr>
        </p:nvSpPr>
        <p:spPr/>
        <p:txBody>
          <a:bodyPr/>
          <a:lstStyle/>
          <a:p>
            <a:r>
              <a:rPr lang="en-IN"/>
              <a:t>Prepared by R I Minu</a:t>
            </a:r>
            <a:endParaRPr lang="en-US"/>
          </a:p>
        </p:txBody>
      </p:sp>
      <p:sp>
        <p:nvSpPr>
          <p:cNvPr id="5" name="Slide Number Placeholder 4"/>
          <p:cNvSpPr>
            <a:spLocks noGrp="1"/>
          </p:cNvSpPr>
          <p:nvPr>
            <p:ph type="sldNum" sz="quarter" idx="12"/>
          </p:nvPr>
        </p:nvSpPr>
        <p:spPr/>
        <p:txBody>
          <a:bodyPr/>
          <a:lstStyle/>
          <a:p>
            <a:fld id="{7B831A00-B92B-4B78-A338-AC69A9EF2052}" type="slidenum">
              <a:rPr lang="en-US" smtClean="0"/>
              <a:t>41</a:t>
            </a:fld>
            <a:endParaRPr lang="en-US"/>
          </a:p>
        </p:txBody>
      </p:sp>
    </p:spTree>
    <p:extLst>
      <p:ext uri="{BB962C8B-B14F-4D97-AF65-F5344CB8AC3E}">
        <p14:creationId xmlns:p14="http://schemas.microsoft.com/office/powerpoint/2010/main" val="32599895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603160" y="3606085"/>
            <a:ext cx="10985679" cy="257087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2" name="Title 1"/>
          <p:cNvSpPr>
            <a:spLocks noGrp="1"/>
          </p:cNvSpPr>
          <p:nvPr>
            <p:ph type="title"/>
          </p:nvPr>
        </p:nvSpPr>
        <p:spPr/>
        <p:txBody>
          <a:bodyPr/>
          <a:lstStyle/>
          <a:p>
            <a:r>
              <a:rPr lang="en-IN" b="1" dirty="0"/>
              <a:t>Use of Machine Idioms</a:t>
            </a:r>
            <a:br>
              <a:rPr lang="en-IN" dirty="0"/>
            </a:br>
            <a:endParaRPr lang="en-IN" dirty="0"/>
          </a:p>
        </p:txBody>
      </p:sp>
      <p:sp>
        <p:nvSpPr>
          <p:cNvPr id="3" name="Content Placeholder 2"/>
          <p:cNvSpPr>
            <a:spLocks noGrp="1"/>
          </p:cNvSpPr>
          <p:nvPr>
            <p:ph idx="1"/>
          </p:nvPr>
        </p:nvSpPr>
        <p:spPr/>
        <p:txBody>
          <a:bodyPr>
            <a:normAutofit fontScale="92500"/>
          </a:bodyPr>
          <a:lstStyle/>
          <a:p>
            <a:r>
              <a:rPr lang="en-IN" dirty="0"/>
              <a:t>The target machine may have hardware instructions to implement certain specific operations efficiently.</a:t>
            </a:r>
          </a:p>
          <a:p>
            <a:r>
              <a:rPr lang="en-IN" dirty="0"/>
              <a:t> Detecting situations that permit the use of these instructions can reduce execution time significantly. </a:t>
            </a:r>
          </a:p>
          <a:p>
            <a:r>
              <a:rPr lang="en-IN" dirty="0"/>
              <a:t>For example, </a:t>
            </a:r>
          </a:p>
          <a:p>
            <a:pPr>
              <a:buFont typeface="Wingdings" panose="05000000000000000000" pitchFamily="2" charset="2"/>
              <a:buChar char="Ø"/>
            </a:pPr>
            <a:r>
              <a:rPr lang="en-IN" dirty="0"/>
              <a:t>some machines have auto-increment and auto-decrement addressing modes. </a:t>
            </a:r>
          </a:p>
          <a:p>
            <a:pPr>
              <a:buFont typeface="Wingdings" panose="05000000000000000000" pitchFamily="2" charset="2"/>
              <a:buChar char="Ø"/>
            </a:pPr>
            <a:r>
              <a:rPr lang="en-IN" dirty="0"/>
              <a:t>These add or subtract one from an operand before or after using its value.</a:t>
            </a:r>
          </a:p>
          <a:p>
            <a:pPr>
              <a:buFont typeface="Wingdings" panose="05000000000000000000" pitchFamily="2" charset="2"/>
              <a:buChar char="Ø"/>
            </a:pPr>
            <a:r>
              <a:rPr lang="en-IN" dirty="0"/>
              <a:t> The use of the modes greatly improves the quality of code when pushing or popping a stack, as in parameter passing.</a:t>
            </a:r>
          </a:p>
        </p:txBody>
      </p:sp>
      <p:sp>
        <p:nvSpPr>
          <p:cNvPr id="4" name="Footer Placeholder 3"/>
          <p:cNvSpPr>
            <a:spLocks noGrp="1"/>
          </p:cNvSpPr>
          <p:nvPr>
            <p:ph type="ftr" sz="quarter" idx="11"/>
          </p:nvPr>
        </p:nvSpPr>
        <p:spPr/>
        <p:txBody>
          <a:bodyPr/>
          <a:lstStyle/>
          <a:p>
            <a:r>
              <a:rPr lang="en-IN"/>
              <a:t>Prepared by R I Minu</a:t>
            </a:r>
            <a:endParaRPr lang="en-US"/>
          </a:p>
        </p:txBody>
      </p:sp>
      <p:sp>
        <p:nvSpPr>
          <p:cNvPr id="5" name="Slide Number Placeholder 4"/>
          <p:cNvSpPr>
            <a:spLocks noGrp="1"/>
          </p:cNvSpPr>
          <p:nvPr>
            <p:ph type="sldNum" sz="quarter" idx="12"/>
          </p:nvPr>
        </p:nvSpPr>
        <p:spPr/>
        <p:txBody>
          <a:bodyPr/>
          <a:lstStyle/>
          <a:p>
            <a:fld id="{7B831A00-B92B-4B78-A338-AC69A9EF2052}" type="slidenum">
              <a:rPr lang="en-US" smtClean="0"/>
              <a:t>42</a:t>
            </a:fld>
            <a:endParaRPr lang="en-US" dirty="0"/>
          </a:p>
        </p:txBody>
      </p:sp>
    </p:spTree>
    <p:extLst>
      <p:ext uri="{BB962C8B-B14F-4D97-AF65-F5344CB8AC3E}">
        <p14:creationId xmlns:p14="http://schemas.microsoft.com/office/powerpoint/2010/main" val="16875216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ftr" sz="quarter" idx="5"/>
          </p:nvPr>
        </p:nvSpPr>
        <p:spPr>
          <a:xfrm>
            <a:off x="5433821" y="6464985"/>
            <a:ext cx="1323340"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US" spc="-5"/>
              <a:t>Prepared</a:t>
            </a:r>
            <a:r>
              <a:rPr lang="en-US" spc="-55"/>
              <a:t> </a:t>
            </a:r>
            <a:r>
              <a:rPr lang="en-US"/>
              <a:t>by</a:t>
            </a:r>
            <a:r>
              <a:rPr lang="en-US" spc="-40"/>
              <a:t> </a:t>
            </a:r>
            <a:r>
              <a:rPr lang="en-US"/>
              <a:t>R</a:t>
            </a:r>
            <a:r>
              <a:rPr lang="en-US" spc="-5"/>
              <a:t> </a:t>
            </a:r>
            <a:r>
              <a:rPr lang="en-US"/>
              <a:t>I</a:t>
            </a:r>
            <a:r>
              <a:rPr lang="en-US" spc="-25"/>
              <a:t> </a:t>
            </a:r>
            <a:r>
              <a:rPr lang="en-US"/>
              <a:t>Minu</a:t>
            </a:r>
            <a:endParaRPr dirty="0"/>
          </a:p>
        </p:txBody>
      </p:sp>
      <p:sp>
        <p:nvSpPr>
          <p:cNvPr id="4" name="object 4"/>
          <p:cNvSpPr txBox="1">
            <a:spLocks noGrp="1"/>
          </p:cNvSpPr>
          <p:nvPr>
            <p:ph type="sldNum" sz="quarter" idx="7"/>
          </p:nvPr>
        </p:nvSpPr>
        <p:spPr>
          <a:xfrm>
            <a:off x="11007597" y="6393341"/>
            <a:ext cx="292734" cy="27432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8425">
              <a:lnSpc>
                <a:spcPts val="1240"/>
              </a:lnSpc>
            </a:pPr>
            <a:fld id="{81D60167-4931-47E6-BA6A-407CBD079E47}" type="slidenum">
              <a:rPr lang="en-IN" smtClean="0"/>
              <a:pPr marL="98425">
                <a:lnSpc>
                  <a:spcPts val="1240"/>
                </a:lnSpc>
              </a:pPr>
              <a:t>43</a:t>
            </a:fld>
            <a:endParaRPr dirty="0"/>
          </a:p>
        </p:txBody>
      </p:sp>
      <p:sp>
        <p:nvSpPr>
          <p:cNvPr id="2" name="object 2"/>
          <p:cNvSpPr txBox="1">
            <a:spLocks noGrp="1"/>
          </p:cNvSpPr>
          <p:nvPr>
            <p:ph type="title"/>
          </p:nvPr>
        </p:nvSpPr>
        <p:spPr>
          <a:xfrm>
            <a:off x="910844" y="2718942"/>
            <a:ext cx="7895590" cy="1763395"/>
          </a:xfrm>
          <a:prstGeom prst="rect">
            <a:avLst/>
          </a:prstGeom>
        </p:spPr>
        <p:txBody>
          <a:bodyPr vert="horz" wrap="square" lIns="0" tIns="116205" rIns="0" bIns="0" rtlCol="0">
            <a:spAutoFit/>
          </a:bodyPr>
          <a:lstStyle/>
          <a:p>
            <a:pPr marL="12700" marR="5080">
              <a:lnSpc>
                <a:spcPts val="6480"/>
              </a:lnSpc>
              <a:spcBef>
                <a:spcPts val="915"/>
              </a:spcBef>
            </a:pPr>
            <a:r>
              <a:rPr spc="-25" dirty="0"/>
              <a:t>Introduction </a:t>
            </a:r>
            <a:r>
              <a:rPr spc="-35" dirty="0"/>
              <a:t>to </a:t>
            </a:r>
            <a:r>
              <a:rPr spc="-15" dirty="0"/>
              <a:t>Data-Flow </a:t>
            </a:r>
            <a:r>
              <a:rPr spc="-1345" dirty="0"/>
              <a:t> </a:t>
            </a:r>
            <a:r>
              <a:rPr spc="-15" dirty="0"/>
              <a:t>Analysis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xfrm>
            <a:off x="5433821" y="6464985"/>
            <a:ext cx="1323340"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US" spc="-5"/>
              <a:t>Prepared</a:t>
            </a:r>
            <a:r>
              <a:rPr lang="en-US" spc="-55"/>
              <a:t> </a:t>
            </a:r>
            <a:r>
              <a:rPr lang="en-US"/>
              <a:t>by</a:t>
            </a:r>
            <a:r>
              <a:rPr lang="en-US" spc="-40"/>
              <a:t> </a:t>
            </a:r>
            <a:r>
              <a:rPr lang="en-US"/>
              <a:t>R</a:t>
            </a:r>
            <a:r>
              <a:rPr lang="en-US" spc="-5"/>
              <a:t> </a:t>
            </a:r>
            <a:r>
              <a:rPr lang="en-US"/>
              <a:t>I</a:t>
            </a:r>
            <a:r>
              <a:rPr lang="en-US" spc="-25"/>
              <a:t> </a:t>
            </a:r>
            <a:r>
              <a:rPr lang="en-US"/>
              <a:t>Minu</a:t>
            </a:r>
            <a:endParaRPr dirty="0"/>
          </a:p>
        </p:txBody>
      </p:sp>
      <p:sp>
        <p:nvSpPr>
          <p:cNvPr id="5" name="object 5"/>
          <p:cNvSpPr txBox="1">
            <a:spLocks noGrp="1"/>
          </p:cNvSpPr>
          <p:nvPr>
            <p:ph type="sldNum" sz="quarter" idx="7"/>
          </p:nvPr>
        </p:nvSpPr>
        <p:spPr>
          <a:xfrm>
            <a:off x="11007597" y="6393341"/>
            <a:ext cx="292734" cy="27432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8425">
              <a:lnSpc>
                <a:spcPts val="1240"/>
              </a:lnSpc>
            </a:pPr>
            <a:fld id="{81D60167-4931-47E6-BA6A-407CBD079E47}" type="slidenum">
              <a:rPr lang="en-IN" smtClean="0"/>
              <a:pPr marL="98425">
                <a:lnSpc>
                  <a:spcPts val="1240"/>
                </a:lnSpc>
              </a:pPr>
              <a:t>44</a:t>
            </a:fld>
            <a:endParaRPr dirty="0"/>
          </a:p>
        </p:txBody>
      </p:sp>
      <p:sp>
        <p:nvSpPr>
          <p:cNvPr id="2" name="object 2"/>
          <p:cNvSpPr txBox="1">
            <a:spLocks noGrp="1"/>
          </p:cNvSpPr>
          <p:nvPr>
            <p:ph type="title"/>
          </p:nvPr>
        </p:nvSpPr>
        <p:spPr>
          <a:xfrm>
            <a:off x="916939" y="609676"/>
            <a:ext cx="7726045" cy="697230"/>
          </a:xfrm>
          <a:prstGeom prst="rect">
            <a:avLst/>
          </a:prstGeom>
        </p:spPr>
        <p:txBody>
          <a:bodyPr vert="horz" wrap="square" lIns="0" tIns="13335" rIns="0" bIns="0" rtlCol="0">
            <a:spAutoFit/>
          </a:bodyPr>
          <a:lstStyle/>
          <a:p>
            <a:pPr marL="12700">
              <a:lnSpc>
                <a:spcPct val="100000"/>
              </a:lnSpc>
              <a:spcBef>
                <a:spcPts val="105"/>
              </a:spcBef>
            </a:pPr>
            <a:r>
              <a:rPr sz="4400" spc="-15" dirty="0"/>
              <a:t>Introduction</a:t>
            </a:r>
            <a:r>
              <a:rPr sz="4400" spc="-10" dirty="0"/>
              <a:t> </a:t>
            </a:r>
            <a:r>
              <a:rPr sz="4400" spc="-25" dirty="0"/>
              <a:t>to</a:t>
            </a:r>
            <a:r>
              <a:rPr sz="4400" spc="-5" dirty="0"/>
              <a:t> </a:t>
            </a:r>
            <a:r>
              <a:rPr sz="4400" spc="-10" dirty="0"/>
              <a:t>Data-Flow</a:t>
            </a:r>
            <a:r>
              <a:rPr sz="4400" spc="10" dirty="0"/>
              <a:t> </a:t>
            </a:r>
            <a:r>
              <a:rPr sz="4400" spc="-10" dirty="0"/>
              <a:t>Analysis</a:t>
            </a:r>
            <a:endParaRPr sz="4400"/>
          </a:p>
        </p:txBody>
      </p:sp>
      <p:sp>
        <p:nvSpPr>
          <p:cNvPr id="3" name="object 3"/>
          <p:cNvSpPr txBox="1"/>
          <p:nvPr/>
        </p:nvSpPr>
        <p:spPr>
          <a:xfrm>
            <a:off x="916939" y="1706841"/>
            <a:ext cx="10104120" cy="4377055"/>
          </a:xfrm>
          <a:prstGeom prst="rect">
            <a:avLst/>
          </a:prstGeom>
        </p:spPr>
        <p:txBody>
          <a:bodyPr vert="horz" wrap="square" lIns="0" tIns="98425" rIns="0" bIns="0" rtlCol="0">
            <a:spAutoFit/>
          </a:bodyPr>
          <a:lstStyle/>
          <a:p>
            <a:pPr marL="241300" indent="-228600">
              <a:lnSpc>
                <a:spcPct val="100000"/>
              </a:lnSpc>
              <a:spcBef>
                <a:spcPts val="775"/>
              </a:spcBef>
              <a:buFont typeface="Arial MT"/>
              <a:buChar char="•"/>
              <a:tabLst>
                <a:tab pos="241300" algn="l"/>
              </a:tabLst>
            </a:pPr>
            <a:r>
              <a:rPr sz="2800" spc="-5" dirty="0">
                <a:latin typeface="Calibri"/>
                <a:cs typeface="Calibri"/>
              </a:rPr>
              <a:t>All</a:t>
            </a:r>
            <a:r>
              <a:rPr sz="2800" dirty="0">
                <a:latin typeface="Calibri"/>
                <a:cs typeface="Calibri"/>
              </a:rPr>
              <a:t> </a:t>
            </a:r>
            <a:r>
              <a:rPr sz="2800" spc="-5" dirty="0">
                <a:latin typeface="Calibri"/>
                <a:cs typeface="Calibri"/>
              </a:rPr>
              <a:t>the</a:t>
            </a:r>
            <a:r>
              <a:rPr sz="2800" spc="10" dirty="0">
                <a:latin typeface="Calibri"/>
                <a:cs typeface="Calibri"/>
              </a:rPr>
              <a:t> </a:t>
            </a:r>
            <a:r>
              <a:rPr sz="2800" spc="-10" dirty="0">
                <a:latin typeface="Calibri"/>
                <a:cs typeface="Calibri"/>
              </a:rPr>
              <a:t>optimizations</a:t>
            </a:r>
            <a:r>
              <a:rPr sz="2800" spc="-20" dirty="0">
                <a:latin typeface="Calibri"/>
                <a:cs typeface="Calibri"/>
              </a:rPr>
              <a:t> </a:t>
            </a:r>
            <a:r>
              <a:rPr sz="2800" spc="-5" dirty="0">
                <a:latin typeface="Calibri"/>
                <a:cs typeface="Calibri"/>
              </a:rPr>
              <a:t>depend</a:t>
            </a:r>
            <a:r>
              <a:rPr sz="2800" spc="20" dirty="0">
                <a:latin typeface="Calibri"/>
                <a:cs typeface="Calibri"/>
              </a:rPr>
              <a:t> </a:t>
            </a:r>
            <a:r>
              <a:rPr sz="2800" spc="-5" dirty="0">
                <a:latin typeface="Calibri"/>
                <a:cs typeface="Calibri"/>
              </a:rPr>
              <a:t>on</a:t>
            </a:r>
            <a:r>
              <a:rPr sz="2800" spc="5" dirty="0">
                <a:latin typeface="Calibri"/>
                <a:cs typeface="Calibri"/>
              </a:rPr>
              <a:t> </a:t>
            </a:r>
            <a:r>
              <a:rPr sz="2800" spc="-15" dirty="0">
                <a:latin typeface="Calibri"/>
                <a:cs typeface="Calibri"/>
              </a:rPr>
              <a:t>data-flow</a:t>
            </a:r>
            <a:r>
              <a:rPr sz="2800" spc="15" dirty="0">
                <a:latin typeface="Calibri"/>
                <a:cs typeface="Calibri"/>
              </a:rPr>
              <a:t> </a:t>
            </a:r>
            <a:r>
              <a:rPr sz="2800" spc="-10" dirty="0">
                <a:latin typeface="Calibri"/>
                <a:cs typeface="Calibri"/>
              </a:rPr>
              <a:t>analysis.</a:t>
            </a:r>
            <a:endParaRPr sz="2800">
              <a:latin typeface="Calibri"/>
              <a:cs typeface="Calibri"/>
            </a:endParaRPr>
          </a:p>
          <a:p>
            <a:pPr marL="241300" marR="212725" indent="-228600">
              <a:lnSpc>
                <a:spcPts val="3020"/>
              </a:lnSpc>
              <a:spcBef>
                <a:spcPts val="1060"/>
              </a:spcBef>
              <a:buFont typeface="Arial MT"/>
              <a:buChar char="•"/>
              <a:tabLst>
                <a:tab pos="241300" algn="l"/>
              </a:tabLst>
            </a:pPr>
            <a:r>
              <a:rPr sz="2800" spc="-15" dirty="0">
                <a:latin typeface="Calibri"/>
                <a:cs typeface="Calibri"/>
              </a:rPr>
              <a:t>"Data-flow</a:t>
            </a:r>
            <a:r>
              <a:rPr sz="2800" spc="15" dirty="0">
                <a:latin typeface="Calibri"/>
                <a:cs typeface="Calibri"/>
              </a:rPr>
              <a:t> </a:t>
            </a:r>
            <a:r>
              <a:rPr sz="2800" spc="-10" dirty="0">
                <a:latin typeface="Calibri"/>
                <a:cs typeface="Calibri"/>
              </a:rPr>
              <a:t>analysis"</a:t>
            </a:r>
            <a:r>
              <a:rPr sz="2800" spc="30" dirty="0">
                <a:latin typeface="Calibri"/>
                <a:cs typeface="Calibri"/>
              </a:rPr>
              <a:t> </a:t>
            </a:r>
            <a:r>
              <a:rPr sz="2800" spc="-35" dirty="0">
                <a:latin typeface="Calibri"/>
                <a:cs typeface="Calibri"/>
              </a:rPr>
              <a:t>refers</a:t>
            </a:r>
            <a:r>
              <a:rPr sz="2800" spc="-5" dirty="0">
                <a:latin typeface="Calibri"/>
                <a:cs typeface="Calibri"/>
              </a:rPr>
              <a:t> </a:t>
            </a:r>
            <a:r>
              <a:rPr sz="2800" spc="-15" dirty="0">
                <a:latin typeface="Calibri"/>
                <a:cs typeface="Calibri"/>
              </a:rPr>
              <a:t>to</a:t>
            </a:r>
            <a:r>
              <a:rPr sz="2800" spc="-5" dirty="0">
                <a:latin typeface="Calibri"/>
                <a:cs typeface="Calibri"/>
              </a:rPr>
              <a:t> a</a:t>
            </a:r>
            <a:r>
              <a:rPr sz="2800" spc="5" dirty="0">
                <a:latin typeface="Calibri"/>
                <a:cs typeface="Calibri"/>
              </a:rPr>
              <a:t> </a:t>
            </a:r>
            <a:r>
              <a:rPr sz="2800" spc="-10" dirty="0">
                <a:latin typeface="Calibri"/>
                <a:cs typeface="Calibri"/>
              </a:rPr>
              <a:t>body</a:t>
            </a:r>
            <a:r>
              <a:rPr sz="2800" spc="25" dirty="0">
                <a:latin typeface="Calibri"/>
                <a:cs typeface="Calibri"/>
              </a:rPr>
              <a:t> </a:t>
            </a:r>
            <a:r>
              <a:rPr sz="2800" spc="-5" dirty="0">
                <a:latin typeface="Calibri"/>
                <a:cs typeface="Calibri"/>
              </a:rPr>
              <a:t>of </a:t>
            </a:r>
            <a:r>
              <a:rPr sz="2800" spc="-10" dirty="0">
                <a:latin typeface="Calibri"/>
                <a:cs typeface="Calibri"/>
              </a:rPr>
              <a:t>techniques</a:t>
            </a:r>
            <a:r>
              <a:rPr sz="2800" spc="35" dirty="0">
                <a:latin typeface="Calibri"/>
                <a:cs typeface="Calibri"/>
              </a:rPr>
              <a:t> </a:t>
            </a:r>
            <a:r>
              <a:rPr sz="2800" spc="-10" dirty="0">
                <a:latin typeface="Calibri"/>
                <a:cs typeface="Calibri"/>
              </a:rPr>
              <a:t>that</a:t>
            </a:r>
            <a:r>
              <a:rPr sz="2800" spc="-5" dirty="0">
                <a:latin typeface="Calibri"/>
                <a:cs typeface="Calibri"/>
              </a:rPr>
              <a:t> </a:t>
            </a:r>
            <a:r>
              <a:rPr sz="2800" spc="-15" dirty="0">
                <a:latin typeface="Calibri"/>
                <a:cs typeface="Calibri"/>
              </a:rPr>
              <a:t>derive </a:t>
            </a:r>
            <a:r>
              <a:rPr sz="2800" spc="-10" dirty="0">
                <a:latin typeface="Calibri"/>
                <a:cs typeface="Calibri"/>
              </a:rPr>
              <a:t> </a:t>
            </a:r>
            <a:r>
              <a:rPr sz="2800" spc="-15" dirty="0">
                <a:latin typeface="Calibri"/>
                <a:cs typeface="Calibri"/>
              </a:rPr>
              <a:t>information</a:t>
            </a:r>
            <a:r>
              <a:rPr sz="2800" spc="30" dirty="0">
                <a:latin typeface="Calibri"/>
                <a:cs typeface="Calibri"/>
              </a:rPr>
              <a:t> </a:t>
            </a:r>
            <a:r>
              <a:rPr sz="2800" spc="-5" dirty="0">
                <a:latin typeface="Calibri"/>
                <a:cs typeface="Calibri"/>
              </a:rPr>
              <a:t>about the</a:t>
            </a:r>
            <a:r>
              <a:rPr sz="2800" spc="15" dirty="0">
                <a:latin typeface="Calibri"/>
                <a:cs typeface="Calibri"/>
              </a:rPr>
              <a:t> </a:t>
            </a:r>
            <a:r>
              <a:rPr sz="2800" spc="-10" dirty="0">
                <a:latin typeface="Calibri"/>
                <a:cs typeface="Calibri"/>
              </a:rPr>
              <a:t>flow</a:t>
            </a:r>
            <a:r>
              <a:rPr sz="2800" spc="15" dirty="0">
                <a:latin typeface="Calibri"/>
                <a:cs typeface="Calibri"/>
              </a:rPr>
              <a:t> </a:t>
            </a:r>
            <a:r>
              <a:rPr sz="2800" spc="-5" dirty="0">
                <a:latin typeface="Calibri"/>
                <a:cs typeface="Calibri"/>
              </a:rPr>
              <a:t>of</a:t>
            </a:r>
            <a:r>
              <a:rPr sz="2800" spc="5" dirty="0">
                <a:latin typeface="Calibri"/>
                <a:cs typeface="Calibri"/>
              </a:rPr>
              <a:t> </a:t>
            </a:r>
            <a:r>
              <a:rPr sz="2800" spc="-20" dirty="0">
                <a:latin typeface="Calibri"/>
                <a:cs typeface="Calibri"/>
              </a:rPr>
              <a:t>data</a:t>
            </a:r>
            <a:r>
              <a:rPr sz="2800" spc="5" dirty="0">
                <a:latin typeface="Calibri"/>
                <a:cs typeface="Calibri"/>
              </a:rPr>
              <a:t> </a:t>
            </a:r>
            <a:r>
              <a:rPr sz="2800" spc="-5" dirty="0">
                <a:latin typeface="Calibri"/>
                <a:cs typeface="Calibri"/>
              </a:rPr>
              <a:t>along</a:t>
            </a:r>
            <a:r>
              <a:rPr sz="2800" spc="5" dirty="0">
                <a:latin typeface="Calibri"/>
                <a:cs typeface="Calibri"/>
              </a:rPr>
              <a:t> </a:t>
            </a:r>
            <a:r>
              <a:rPr sz="2800" spc="-25" dirty="0">
                <a:latin typeface="Calibri"/>
                <a:cs typeface="Calibri"/>
              </a:rPr>
              <a:t>program</a:t>
            </a:r>
            <a:r>
              <a:rPr sz="2800" spc="25" dirty="0">
                <a:latin typeface="Calibri"/>
                <a:cs typeface="Calibri"/>
              </a:rPr>
              <a:t> </a:t>
            </a:r>
            <a:r>
              <a:rPr sz="2800" spc="-20" dirty="0">
                <a:latin typeface="Calibri"/>
                <a:cs typeface="Calibri"/>
              </a:rPr>
              <a:t>execution</a:t>
            </a:r>
            <a:r>
              <a:rPr sz="2800" spc="10" dirty="0">
                <a:latin typeface="Calibri"/>
                <a:cs typeface="Calibri"/>
              </a:rPr>
              <a:t> </a:t>
            </a:r>
            <a:r>
              <a:rPr sz="2800" spc="-10" dirty="0">
                <a:latin typeface="Calibri"/>
                <a:cs typeface="Calibri"/>
              </a:rPr>
              <a:t>paths.</a:t>
            </a:r>
            <a:endParaRPr sz="2800">
              <a:latin typeface="Calibri"/>
              <a:cs typeface="Calibri"/>
            </a:endParaRPr>
          </a:p>
          <a:p>
            <a:pPr marL="241300" marR="5080" indent="-228600">
              <a:lnSpc>
                <a:spcPct val="90000"/>
              </a:lnSpc>
              <a:spcBef>
                <a:spcPts val="955"/>
              </a:spcBef>
              <a:buFont typeface="Arial MT"/>
              <a:buChar char="•"/>
              <a:tabLst>
                <a:tab pos="241300" algn="l"/>
              </a:tabLst>
            </a:pPr>
            <a:r>
              <a:rPr sz="2800" spc="-15" dirty="0">
                <a:latin typeface="Calibri"/>
                <a:cs typeface="Calibri"/>
              </a:rPr>
              <a:t>For</a:t>
            </a:r>
            <a:r>
              <a:rPr sz="2800" dirty="0">
                <a:latin typeface="Calibri"/>
                <a:cs typeface="Calibri"/>
              </a:rPr>
              <a:t> </a:t>
            </a:r>
            <a:r>
              <a:rPr sz="2800" spc="-15" dirty="0">
                <a:latin typeface="Calibri"/>
                <a:cs typeface="Calibri"/>
              </a:rPr>
              <a:t>example,</a:t>
            </a:r>
            <a:r>
              <a:rPr sz="2800" spc="15" dirty="0">
                <a:latin typeface="Calibri"/>
                <a:cs typeface="Calibri"/>
              </a:rPr>
              <a:t> </a:t>
            </a:r>
            <a:r>
              <a:rPr sz="2800" spc="-5" dirty="0">
                <a:latin typeface="Calibri"/>
                <a:cs typeface="Calibri"/>
              </a:rPr>
              <a:t>one</a:t>
            </a:r>
            <a:r>
              <a:rPr sz="2800" spc="15" dirty="0">
                <a:latin typeface="Calibri"/>
                <a:cs typeface="Calibri"/>
              </a:rPr>
              <a:t> </a:t>
            </a:r>
            <a:r>
              <a:rPr sz="2800" spc="-30" dirty="0">
                <a:latin typeface="Calibri"/>
                <a:cs typeface="Calibri"/>
              </a:rPr>
              <a:t>way</a:t>
            </a:r>
            <a:r>
              <a:rPr sz="2800" spc="-35" dirty="0">
                <a:latin typeface="Calibri"/>
                <a:cs typeface="Calibri"/>
              </a:rPr>
              <a:t> </a:t>
            </a:r>
            <a:r>
              <a:rPr sz="2800" spc="-20" dirty="0">
                <a:latin typeface="Calibri"/>
                <a:cs typeface="Calibri"/>
              </a:rPr>
              <a:t>to</a:t>
            </a:r>
            <a:r>
              <a:rPr sz="2800" spc="5" dirty="0">
                <a:latin typeface="Calibri"/>
                <a:cs typeface="Calibri"/>
              </a:rPr>
              <a:t> </a:t>
            </a:r>
            <a:r>
              <a:rPr sz="2800" spc="-10" dirty="0">
                <a:latin typeface="Calibri"/>
                <a:cs typeface="Calibri"/>
              </a:rPr>
              <a:t>implement</a:t>
            </a:r>
            <a:r>
              <a:rPr sz="2800" spc="35" dirty="0">
                <a:latin typeface="Calibri"/>
                <a:cs typeface="Calibri"/>
              </a:rPr>
              <a:t> </a:t>
            </a:r>
            <a:r>
              <a:rPr sz="2800" spc="-5" dirty="0">
                <a:latin typeface="Calibri"/>
                <a:cs typeface="Calibri"/>
              </a:rPr>
              <a:t>global</a:t>
            </a:r>
            <a:r>
              <a:rPr sz="2800" dirty="0">
                <a:latin typeface="Calibri"/>
                <a:cs typeface="Calibri"/>
              </a:rPr>
              <a:t> </a:t>
            </a:r>
            <a:r>
              <a:rPr sz="2800" spc="-10" dirty="0">
                <a:latin typeface="Calibri"/>
                <a:cs typeface="Calibri"/>
              </a:rPr>
              <a:t>common</a:t>
            </a:r>
            <a:r>
              <a:rPr sz="2800" spc="20" dirty="0">
                <a:latin typeface="Calibri"/>
                <a:cs typeface="Calibri"/>
              </a:rPr>
              <a:t> </a:t>
            </a:r>
            <a:r>
              <a:rPr sz="2800" spc="-15" dirty="0">
                <a:latin typeface="Calibri"/>
                <a:cs typeface="Calibri"/>
              </a:rPr>
              <a:t>sub-expression </a:t>
            </a:r>
            <a:r>
              <a:rPr sz="2800" spc="-10" dirty="0">
                <a:latin typeface="Calibri"/>
                <a:cs typeface="Calibri"/>
              </a:rPr>
              <a:t> elimination</a:t>
            </a:r>
            <a:r>
              <a:rPr sz="2800" spc="30" dirty="0">
                <a:latin typeface="Calibri"/>
                <a:cs typeface="Calibri"/>
              </a:rPr>
              <a:t> </a:t>
            </a:r>
            <a:r>
              <a:rPr sz="2800" spc="-15" dirty="0">
                <a:latin typeface="Calibri"/>
                <a:cs typeface="Calibri"/>
              </a:rPr>
              <a:t>requires</a:t>
            </a:r>
            <a:r>
              <a:rPr sz="2800" spc="40" dirty="0">
                <a:latin typeface="Calibri"/>
                <a:cs typeface="Calibri"/>
              </a:rPr>
              <a:t> </a:t>
            </a:r>
            <a:r>
              <a:rPr sz="2800" spc="-5" dirty="0">
                <a:latin typeface="Calibri"/>
                <a:cs typeface="Calibri"/>
              </a:rPr>
              <a:t>us</a:t>
            </a:r>
            <a:r>
              <a:rPr sz="2800" spc="25" dirty="0">
                <a:latin typeface="Calibri"/>
                <a:cs typeface="Calibri"/>
              </a:rPr>
              <a:t> </a:t>
            </a:r>
            <a:r>
              <a:rPr sz="2800" spc="-15" dirty="0">
                <a:latin typeface="Calibri"/>
                <a:cs typeface="Calibri"/>
              </a:rPr>
              <a:t>to</a:t>
            </a:r>
            <a:r>
              <a:rPr sz="2800" spc="-40" dirty="0">
                <a:latin typeface="Calibri"/>
                <a:cs typeface="Calibri"/>
              </a:rPr>
              <a:t> </a:t>
            </a:r>
            <a:r>
              <a:rPr sz="2800" spc="-15" dirty="0">
                <a:latin typeface="Calibri"/>
                <a:cs typeface="Calibri"/>
              </a:rPr>
              <a:t>determine</a:t>
            </a:r>
            <a:r>
              <a:rPr sz="2800" spc="15" dirty="0">
                <a:latin typeface="Calibri"/>
                <a:cs typeface="Calibri"/>
              </a:rPr>
              <a:t> </a:t>
            </a:r>
            <a:r>
              <a:rPr sz="2800" spc="-5" dirty="0">
                <a:latin typeface="Calibri"/>
                <a:cs typeface="Calibri"/>
              </a:rPr>
              <a:t>whether</a:t>
            </a:r>
            <a:r>
              <a:rPr sz="2800" spc="20" dirty="0">
                <a:latin typeface="Calibri"/>
                <a:cs typeface="Calibri"/>
              </a:rPr>
              <a:t> </a:t>
            </a:r>
            <a:r>
              <a:rPr sz="2800" spc="-10" dirty="0">
                <a:latin typeface="Calibri"/>
                <a:cs typeface="Calibri"/>
              </a:rPr>
              <a:t>two</a:t>
            </a:r>
            <a:r>
              <a:rPr sz="2800" spc="5" dirty="0">
                <a:latin typeface="Calibri"/>
                <a:cs typeface="Calibri"/>
              </a:rPr>
              <a:t> </a:t>
            </a:r>
            <a:r>
              <a:rPr sz="2800" spc="-10" dirty="0">
                <a:latin typeface="Calibri"/>
                <a:cs typeface="Calibri"/>
              </a:rPr>
              <a:t>textually</a:t>
            </a:r>
            <a:r>
              <a:rPr sz="2800" spc="5" dirty="0">
                <a:latin typeface="Calibri"/>
                <a:cs typeface="Calibri"/>
              </a:rPr>
              <a:t> </a:t>
            </a:r>
            <a:r>
              <a:rPr sz="2800" spc="-15" dirty="0">
                <a:latin typeface="Calibri"/>
                <a:cs typeface="Calibri"/>
              </a:rPr>
              <a:t>identical </a:t>
            </a:r>
            <a:r>
              <a:rPr sz="2800" spc="-615" dirty="0">
                <a:latin typeface="Calibri"/>
                <a:cs typeface="Calibri"/>
              </a:rPr>
              <a:t> </a:t>
            </a:r>
            <a:r>
              <a:rPr sz="2800" spc="-15" dirty="0">
                <a:latin typeface="Calibri"/>
                <a:cs typeface="Calibri"/>
              </a:rPr>
              <a:t>expressions</a:t>
            </a:r>
            <a:r>
              <a:rPr sz="2800" spc="60" dirty="0">
                <a:latin typeface="Calibri"/>
                <a:cs typeface="Calibri"/>
              </a:rPr>
              <a:t> </a:t>
            </a:r>
            <a:r>
              <a:rPr sz="2800" spc="-15" dirty="0">
                <a:latin typeface="Calibri"/>
                <a:cs typeface="Calibri"/>
              </a:rPr>
              <a:t>evaluate to</a:t>
            </a:r>
            <a:r>
              <a:rPr sz="2800" spc="10" dirty="0">
                <a:latin typeface="Calibri"/>
                <a:cs typeface="Calibri"/>
              </a:rPr>
              <a:t> </a:t>
            </a:r>
            <a:r>
              <a:rPr sz="2800" spc="-5" dirty="0">
                <a:latin typeface="Calibri"/>
                <a:cs typeface="Calibri"/>
              </a:rPr>
              <a:t>the</a:t>
            </a:r>
            <a:r>
              <a:rPr sz="2800" spc="25" dirty="0">
                <a:latin typeface="Calibri"/>
                <a:cs typeface="Calibri"/>
              </a:rPr>
              <a:t> </a:t>
            </a:r>
            <a:r>
              <a:rPr sz="2800" spc="-5" dirty="0">
                <a:latin typeface="Calibri"/>
                <a:cs typeface="Calibri"/>
              </a:rPr>
              <a:t>same</a:t>
            </a:r>
            <a:r>
              <a:rPr sz="2800" spc="10" dirty="0">
                <a:latin typeface="Calibri"/>
                <a:cs typeface="Calibri"/>
              </a:rPr>
              <a:t> </a:t>
            </a:r>
            <a:r>
              <a:rPr sz="2800" spc="-10" dirty="0">
                <a:latin typeface="Calibri"/>
                <a:cs typeface="Calibri"/>
              </a:rPr>
              <a:t>value</a:t>
            </a:r>
            <a:r>
              <a:rPr sz="2800" spc="-75" dirty="0">
                <a:latin typeface="Calibri"/>
                <a:cs typeface="Calibri"/>
              </a:rPr>
              <a:t> </a:t>
            </a:r>
            <a:r>
              <a:rPr sz="2800" spc="-5" dirty="0">
                <a:latin typeface="Calibri"/>
                <a:cs typeface="Calibri"/>
              </a:rPr>
              <a:t>along</a:t>
            </a:r>
            <a:r>
              <a:rPr sz="2800" dirty="0">
                <a:latin typeface="Calibri"/>
                <a:cs typeface="Calibri"/>
              </a:rPr>
              <a:t> </a:t>
            </a:r>
            <a:r>
              <a:rPr sz="2800" spc="-20" dirty="0">
                <a:latin typeface="Calibri"/>
                <a:cs typeface="Calibri"/>
              </a:rPr>
              <a:t>any</a:t>
            </a:r>
            <a:r>
              <a:rPr sz="2800" spc="10" dirty="0">
                <a:latin typeface="Calibri"/>
                <a:cs typeface="Calibri"/>
              </a:rPr>
              <a:t> </a:t>
            </a:r>
            <a:r>
              <a:rPr sz="2800" spc="-10" dirty="0">
                <a:latin typeface="Calibri"/>
                <a:cs typeface="Calibri"/>
              </a:rPr>
              <a:t>possible</a:t>
            </a:r>
            <a:r>
              <a:rPr sz="2800" spc="45" dirty="0">
                <a:latin typeface="Calibri"/>
                <a:cs typeface="Calibri"/>
              </a:rPr>
              <a:t> </a:t>
            </a:r>
            <a:r>
              <a:rPr sz="2800" spc="-20" dirty="0">
                <a:latin typeface="Calibri"/>
                <a:cs typeface="Calibri"/>
              </a:rPr>
              <a:t>execution </a:t>
            </a:r>
            <a:r>
              <a:rPr sz="2800" spc="-620" dirty="0">
                <a:latin typeface="Calibri"/>
                <a:cs typeface="Calibri"/>
              </a:rPr>
              <a:t> </a:t>
            </a:r>
            <a:r>
              <a:rPr sz="2800" spc="-10" dirty="0">
                <a:latin typeface="Calibri"/>
                <a:cs typeface="Calibri"/>
              </a:rPr>
              <a:t>path</a:t>
            </a:r>
            <a:r>
              <a:rPr sz="2800" spc="5" dirty="0">
                <a:latin typeface="Calibri"/>
                <a:cs typeface="Calibri"/>
              </a:rPr>
              <a:t> </a:t>
            </a:r>
            <a:r>
              <a:rPr sz="2800" spc="-5" dirty="0">
                <a:latin typeface="Calibri"/>
                <a:cs typeface="Calibri"/>
              </a:rPr>
              <a:t>of</a:t>
            </a:r>
            <a:r>
              <a:rPr sz="2800" spc="5" dirty="0">
                <a:latin typeface="Calibri"/>
                <a:cs typeface="Calibri"/>
              </a:rPr>
              <a:t> </a:t>
            </a:r>
            <a:r>
              <a:rPr sz="2800" spc="-5" dirty="0">
                <a:latin typeface="Calibri"/>
                <a:cs typeface="Calibri"/>
              </a:rPr>
              <a:t>the</a:t>
            </a:r>
            <a:r>
              <a:rPr sz="2800" spc="10" dirty="0">
                <a:latin typeface="Calibri"/>
                <a:cs typeface="Calibri"/>
              </a:rPr>
              <a:t> </a:t>
            </a:r>
            <a:r>
              <a:rPr sz="2800" spc="-20" dirty="0">
                <a:latin typeface="Calibri"/>
                <a:cs typeface="Calibri"/>
              </a:rPr>
              <a:t>program.</a:t>
            </a:r>
            <a:endParaRPr sz="2800">
              <a:latin typeface="Calibri"/>
              <a:cs typeface="Calibri"/>
            </a:endParaRPr>
          </a:p>
          <a:p>
            <a:pPr marL="241300" marR="89535" indent="-228600">
              <a:lnSpc>
                <a:spcPts val="3020"/>
              </a:lnSpc>
              <a:spcBef>
                <a:spcPts val="1050"/>
              </a:spcBef>
              <a:buFont typeface="Arial MT"/>
              <a:buChar char="•"/>
              <a:tabLst>
                <a:tab pos="241300" algn="l"/>
              </a:tabLst>
            </a:pPr>
            <a:r>
              <a:rPr sz="2800" spc="-5" dirty="0">
                <a:latin typeface="Calibri"/>
                <a:cs typeface="Calibri"/>
              </a:rPr>
              <a:t>As</a:t>
            </a:r>
            <a:r>
              <a:rPr sz="2800" spc="20" dirty="0">
                <a:latin typeface="Calibri"/>
                <a:cs typeface="Calibri"/>
              </a:rPr>
              <a:t> </a:t>
            </a:r>
            <a:r>
              <a:rPr sz="2800" spc="-5" dirty="0">
                <a:latin typeface="Calibri"/>
                <a:cs typeface="Calibri"/>
              </a:rPr>
              <a:t>another</a:t>
            </a:r>
            <a:r>
              <a:rPr sz="2800" spc="25" dirty="0">
                <a:latin typeface="Calibri"/>
                <a:cs typeface="Calibri"/>
              </a:rPr>
              <a:t> </a:t>
            </a:r>
            <a:r>
              <a:rPr sz="2800" spc="-20" dirty="0">
                <a:latin typeface="Calibri"/>
                <a:cs typeface="Calibri"/>
              </a:rPr>
              <a:t>example,</a:t>
            </a:r>
            <a:r>
              <a:rPr sz="2800" spc="20" dirty="0">
                <a:latin typeface="Calibri"/>
                <a:cs typeface="Calibri"/>
              </a:rPr>
              <a:t> </a:t>
            </a:r>
            <a:r>
              <a:rPr sz="2800" spc="-5" dirty="0">
                <a:latin typeface="Calibri"/>
                <a:cs typeface="Calibri"/>
              </a:rPr>
              <a:t>if</a:t>
            </a:r>
            <a:r>
              <a:rPr sz="2800" spc="10" dirty="0">
                <a:latin typeface="Calibri"/>
                <a:cs typeface="Calibri"/>
              </a:rPr>
              <a:t> </a:t>
            </a:r>
            <a:r>
              <a:rPr sz="2800" spc="-5" dirty="0">
                <a:latin typeface="Calibri"/>
                <a:cs typeface="Calibri"/>
              </a:rPr>
              <a:t>the</a:t>
            </a:r>
            <a:r>
              <a:rPr sz="2800" spc="5" dirty="0">
                <a:latin typeface="Calibri"/>
                <a:cs typeface="Calibri"/>
              </a:rPr>
              <a:t> </a:t>
            </a:r>
            <a:r>
              <a:rPr sz="2800" spc="-15" dirty="0">
                <a:latin typeface="Calibri"/>
                <a:cs typeface="Calibri"/>
              </a:rPr>
              <a:t>result</a:t>
            </a:r>
            <a:r>
              <a:rPr sz="2800" spc="25" dirty="0">
                <a:latin typeface="Calibri"/>
                <a:cs typeface="Calibri"/>
              </a:rPr>
              <a:t> </a:t>
            </a:r>
            <a:r>
              <a:rPr sz="2800" spc="-5" dirty="0">
                <a:latin typeface="Calibri"/>
                <a:cs typeface="Calibri"/>
              </a:rPr>
              <a:t>of</a:t>
            </a:r>
            <a:r>
              <a:rPr sz="2800" spc="15" dirty="0">
                <a:latin typeface="Calibri"/>
                <a:cs typeface="Calibri"/>
              </a:rPr>
              <a:t> </a:t>
            </a:r>
            <a:r>
              <a:rPr sz="2800" spc="-5" dirty="0">
                <a:latin typeface="Calibri"/>
                <a:cs typeface="Calibri"/>
              </a:rPr>
              <a:t>an</a:t>
            </a:r>
            <a:r>
              <a:rPr sz="2800" spc="20" dirty="0">
                <a:latin typeface="Calibri"/>
                <a:cs typeface="Calibri"/>
              </a:rPr>
              <a:t> </a:t>
            </a:r>
            <a:r>
              <a:rPr sz="2800" spc="-10" dirty="0">
                <a:latin typeface="Calibri"/>
                <a:cs typeface="Calibri"/>
              </a:rPr>
              <a:t>assignment</a:t>
            </a:r>
            <a:r>
              <a:rPr sz="2800" spc="30" dirty="0">
                <a:latin typeface="Calibri"/>
                <a:cs typeface="Calibri"/>
              </a:rPr>
              <a:t> </a:t>
            </a:r>
            <a:r>
              <a:rPr sz="2800" spc="-5" dirty="0">
                <a:latin typeface="Calibri"/>
                <a:cs typeface="Calibri"/>
              </a:rPr>
              <a:t>is</a:t>
            </a:r>
            <a:r>
              <a:rPr sz="2800" spc="10" dirty="0">
                <a:latin typeface="Calibri"/>
                <a:cs typeface="Calibri"/>
              </a:rPr>
              <a:t> </a:t>
            </a:r>
            <a:r>
              <a:rPr sz="2800" spc="-10" dirty="0">
                <a:latin typeface="Calibri"/>
                <a:cs typeface="Calibri"/>
              </a:rPr>
              <a:t>not</a:t>
            </a:r>
            <a:r>
              <a:rPr sz="2800" spc="25" dirty="0">
                <a:latin typeface="Calibri"/>
                <a:cs typeface="Calibri"/>
              </a:rPr>
              <a:t> </a:t>
            </a:r>
            <a:r>
              <a:rPr sz="2800" spc="-10" dirty="0">
                <a:latin typeface="Calibri"/>
                <a:cs typeface="Calibri"/>
              </a:rPr>
              <a:t>used</a:t>
            </a:r>
            <a:r>
              <a:rPr sz="2800" spc="15" dirty="0">
                <a:latin typeface="Calibri"/>
                <a:cs typeface="Calibri"/>
              </a:rPr>
              <a:t> </a:t>
            </a:r>
            <a:r>
              <a:rPr sz="2800" spc="-5" dirty="0">
                <a:latin typeface="Calibri"/>
                <a:cs typeface="Calibri"/>
              </a:rPr>
              <a:t>along </a:t>
            </a:r>
            <a:r>
              <a:rPr sz="2800" spc="-615" dirty="0">
                <a:latin typeface="Calibri"/>
                <a:cs typeface="Calibri"/>
              </a:rPr>
              <a:t> </a:t>
            </a:r>
            <a:r>
              <a:rPr sz="2800" spc="-20" dirty="0">
                <a:latin typeface="Calibri"/>
                <a:cs typeface="Calibri"/>
              </a:rPr>
              <a:t>any</a:t>
            </a:r>
            <a:r>
              <a:rPr sz="2800" dirty="0">
                <a:latin typeface="Calibri"/>
                <a:cs typeface="Calibri"/>
              </a:rPr>
              <a:t> </a:t>
            </a:r>
            <a:r>
              <a:rPr sz="2800" spc="-10" dirty="0">
                <a:latin typeface="Calibri"/>
                <a:cs typeface="Calibri"/>
              </a:rPr>
              <a:t>subsequent</a:t>
            </a:r>
            <a:r>
              <a:rPr sz="2800" spc="75" dirty="0">
                <a:latin typeface="Calibri"/>
                <a:cs typeface="Calibri"/>
              </a:rPr>
              <a:t> </a:t>
            </a:r>
            <a:r>
              <a:rPr sz="2800" spc="-20" dirty="0">
                <a:latin typeface="Calibri"/>
                <a:cs typeface="Calibri"/>
              </a:rPr>
              <a:t>execution</a:t>
            </a:r>
            <a:r>
              <a:rPr sz="2800" spc="10" dirty="0">
                <a:latin typeface="Calibri"/>
                <a:cs typeface="Calibri"/>
              </a:rPr>
              <a:t> </a:t>
            </a:r>
            <a:r>
              <a:rPr sz="2800" spc="-10" dirty="0">
                <a:latin typeface="Calibri"/>
                <a:cs typeface="Calibri"/>
              </a:rPr>
              <a:t>path,</a:t>
            </a:r>
            <a:r>
              <a:rPr sz="2800" spc="30" dirty="0">
                <a:latin typeface="Calibri"/>
                <a:cs typeface="Calibri"/>
              </a:rPr>
              <a:t> </a:t>
            </a:r>
            <a:r>
              <a:rPr sz="2800" spc="-5" dirty="0">
                <a:latin typeface="Calibri"/>
                <a:cs typeface="Calibri"/>
              </a:rPr>
              <a:t>then</a:t>
            </a:r>
            <a:r>
              <a:rPr sz="2800" spc="-40" dirty="0">
                <a:latin typeface="Calibri"/>
                <a:cs typeface="Calibri"/>
              </a:rPr>
              <a:t> </a:t>
            </a:r>
            <a:r>
              <a:rPr sz="2800" spc="-15" dirty="0">
                <a:latin typeface="Calibri"/>
                <a:cs typeface="Calibri"/>
              </a:rPr>
              <a:t>we</a:t>
            </a:r>
            <a:r>
              <a:rPr sz="2800" dirty="0">
                <a:latin typeface="Calibri"/>
                <a:cs typeface="Calibri"/>
              </a:rPr>
              <a:t> </a:t>
            </a:r>
            <a:r>
              <a:rPr sz="2800" spc="-15" dirty="0">
                <a:latin typeface="Calibri"/>
                <a:cs typeface="Calibri"/>
              </a:rPr>
              <a:t>can</a:t>
            </a:r>
            <a:r>
              <a:rPr sz="2800" spc="10" dirty="0">
                <a:latin typeface="Calibri"/>
                <a:cs typeface="Calibri"/>
              </a:rPr>
              <a:t> </a:t>
            </a:r>
            <a:r>
              <a:rPr sz="2800" spc="-15" dirty="0">
                <a:latin typeface="Calibri"/>
                <a:cs typeface="Calibri"/>
              </a:rPr>
              <a:t>eliminate</a:t>
            </a:r>
            <a:r>
              <a:rPr sz="2800" spc="5" dirty="0">
                <a:latin typeface="Calibri"/>
                <a:cs typeface="Calibri"/>
              </a:rPr>
              <a:t> </a:t>
            </a:r>
            <a:r>
              <a:rPr sz="2800" spc="-5" dirty="0">
                <a:latin typeface="Calibri"/>
                <a:cs typeface="Calibri"/>
              </a:rPr>
              <a:t>the </a:t>
            </a:r>
            <a:r>
              <a:rPr sz="2800" dirty="0">
                <a:latin typeface="Calibri"/>
                <a:cs typeface="Calibri"/>
              </a:rPr>
              <a:t> </a:t>
            </a:r>
            <a:r>
              <a:rPr sz="2800" spc="-5" dirty="0">
                <a:latin typeface="Calibri"/>
                <a:cs typeface="Calibri"/>
              </a:rPr>
              <a:t>assignment</a:t>
            </a:r>
            <a:r>
              <a:rPr sz="2800" spc="20" dirty="0">
                <a:latin typeface="Calibri"/>
                <a:cs typeface="Calibri"/>
              </a:rPr>
              <a:t> </a:t>
            </a:r>
            <a:r>
              <a:rPr sz="2800" spc="-5" dirty="0">
                <a:latin typeface="Calibri"/>
                <a:cs typeface="Calibri"/>
              </a:rPr>
              <a:t>as</a:t>
            </a:r>
            <a:r>
              <a:rPr sz="2800" spc="20" dirty="0">
                <a:latin typeface="Calibri"/>
                <a:cs typeface="Calibri"/>
              </a:rPr>
              <a:t> </a:t>
            </a:r>
            <a:r>
              <a:rPr sz="2800" spc="-5" dirty="0">
                <a:latin typeface="Calibri"/>
                <a:cs typeface="Calibri"/>
              </a:rPr>
              <a:t>dead</a:t>
            </a:r>
            <a:r>
              <a:rPr sz="2800" spc="10" dirty="0">
                <a:latin typeface="Calibri"/>
                <a:cs typeface="Calibri"/>
              </a:rPr>
              <a:t> </a:t>
            </a:r>
            <a:r>
              <a:rPr sz="2800" spc="-10" dirty="0">
                <a:latin typeface="Calibri"/>
                <a:cs typeface="Calibri"/>
              </a:rPr>
              <a:t>code.</a:t>
            </a:r>
            <a:endParaRPr sz="2800">
              <a:latin typeface="Calibri"/>
              <a:cs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xfrm>
            <a:off x="5433821" y="6464985"/>
            <a:ext cx="1323340"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US" spc="-5"/>
              <a:t>Prepared</a:t>
            </a:r>
            <a:r>
              <a:rPr lang="en-US" spc="-55"/>
              <a:t> </a:t>
            </a:r>
            <a:r>
              <a:rPr lang="en-US"/>
              <a:t>by</a:t>
            </a:r>
            <a:r>
              <a:rPr lang="en-US" spc="-40"/>
              <a:t> </a:t>
            </a:r>
            <a:r>
              <a:rPr lang="en-US"/>
              <a:t>R</a:t>
            </a:r>
            <a:r>
              <a:rPr lang="en-US" spc="-5"/>
              <a:t> </a:t>
            </a:r>
            <a:r>
              <a:rPr lang="en-US"/>
              <a:t>I</a:t>
            </a:r>
            <a:r>
              <a:rPr lang="en-US" spc="-25"/>
              <a:t> </a:t>
            </a:r>
            <a:r>
              <a:rPr lang="en-US"/>
              <a:t>Minu</a:t>
            </a:r>
            <a:endParaRPr dirty="0"/>
          </a:p>
        </p:txBody>
      </p:sp>
      <p:sp>
        <p:nvSpPr>
          <p:cNvPr id="5" name="object 5"/>
          <p:cNvSpPr txBox="1">
            <a:spLocks noGrp="1"/>
          </p:cNvSpPr>
          <p:nvPr>
            <p:ph type="sldNum" sz="quarter" idx="7"/>
          </p:nvPr>
        </p:nvSpPr>
        <p:spPr>
          <a:xfrm>
            <a:off x="11007597" y="6393341"/>
            <a:ext cx="292734" cy="27432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8425">
              <a:lnSpc>
                <a:spcPts val="1240"/>
              </a:lnSpc>
            </a:pPr>
            <a:fld id="{81D60167-4931-47E6-BA6A-407CBD079E47}" type="slidenum">
              <a:rPr lang="en-IN" smtClean="0"/>
              <a:pPr marL="98425">
                <a:lnSpc>
                  <a:spcPts val="1240"/>
                </a:lnSpc>
              </a:pPr>
              <a:t>45</a:t>
            </a:fld>
            <a:endParaRPr dirty="0"/>
          </a:p>
        </p:txBody>
      </p:sp>
      <p:sp>
        <p:nvSpPr>
          <p:cNvPr id="2" name="object 2"/>
          <p:cNvSpPr txBox="1">
            <a:spLocks noGrp="1"/>
          </p:cNvSpPr>
          <p:nvPr>
            <p:ph type="title"/>
          </p:nvPr>
        </p:nvSpPr>
        <p:spPr>
          <a:xfrm>
            <a:off x="916939" y="609676"/>
            <a:ext cx="7405370" cy="697230"/>
          </a:xfrm>
          <a:prstGeom prst="rect">
            <a:avLst/>
          </a:prstGeom>
        </p:spPr>
        <p:txBody>
          <a:bodyPr vert="horz" wrap="square" lIns="0" tIns="13335" rIns="0" bIns="0" rtlCol="0">
            <a:spAutoFit/>
          </a:bodyPr>
          <a:lstStyle/>
          <a:p>
            <a:pPr marL="12700">
              <a:lnSpc>
                <a:spcPct val="100000"/>
              </a:lnSpc>
              <a:spcBef>
                <a:spcPts val="105"/>
              </a:spcBef>
            </a:pPr>
            <a:r>
              <a:rPr sz="4400" spc="-5" dirty="0"/>
              <a:t>The</a:t>
            </a:r>
            <a:r>
              <a:rPr sz="4400" spc="-15" dirty="0"/>
              <a:t> Data-Flow</a:t>
            </a:r>
            <a:r>
              <a:rPr sz="4400" spc="10" dirty="0"/>
              <a:t> </a:t>
            </a:r>
            <a:r>
              <a:rPr sz="4400" spc="-15" dirty="0"/>
              <a:t>Abstraction</a:t>
            </a:r>
            <a:r>
              <a:rPr sz="4400" spc="-35" dirty="0"/>
              <a:t> </a:t>
            </a:r>
            <a:r>
              <a:rPr sz="4400" dirty="0"/>
              <a:t>-</a:t>
            </a:r>
            <a:r>
              <a:rPr sz="4400" spc="-5" dirty="0"/>
              <a:t> </a:t>
            </a:r>
            <a:r>
              <a:rPr sz="4400" spc="-10" dirty="0"/>
              <a:t>path</a:t>
            </a:r>
            <a:endParaRPr sz="4400"/>
          </a:p>
        </p:txBody>
      </p:sp>
      <p:sp>
        <p:nvSpPr>
          <p:cNvPr id="3" name="object 3"/>
          <p:cNvSpPr txBox="1"/>
          <p:nvPr/>
        </p:nvSpPr>
        <p:spPr>
          <a:xfrm>
            <a:off x="916939" y="1793189"/>
            <a:ext cx="10323830" cy="3266440"/>
          </a:xfrm>
          <a:prstGeom prst="rect">
            <a:avLst/>
          </a:prstGeom>
        </p:spPr>
        <p:txBody>
          <a:bodyPr vert="horz" wrap="square" lIns="0" tIns="60325" rIns="0" bIns="0" rtlCol="0">
            <a:spAutoFit/>
          </a:bodyPr>
          <a:lstStyle/>
          <a:p>
            <a:pPr marL="241300" marR="5080" indent="-228600">
              <a:lnSpc>
                <a:spcPts val="3030"/>
              </a:lnSpc>
              <a:spcBef>
                <a:spcPts val="475"/>
              </a:spcBef>
              <a:buFont typeface="Arial MT"/>
              <a:buChar char="•"/>
              <a:tabLst>
                <a:tab pos="241300" algn="l"/>
              </a:tabLst>
            </a:pPr>
            <a:r>
              <a:rPr sz="2800" spc="-5" dirty="0">
                <a:latin typeface="Calibri"/>
                <a:cs typeface="Calibri"/>
              </a:rPr>
              <a:t>The</a:t>
            </a:r>
            <a:r>
              <a:rPr sz="2800" spc="5" dirty="0">
                <a:latin typeface="Calibri"/>
                <a:cs typeface="Calibri"/>
              </a:rPr>
              <a:t> </a:t>
            </a:r>
            <a:r>
              <a:rPr sz="2800" spc="-15" dirty="0">
                <a:latin typeface="Calibri"/>
                <a:cs typeface="Calibri"/>
              </a:rPr>
              <a:t>execution</a:t>
            </a:r>
            <a:r>
              <a:rPr sz="2800" spc="-5" dirty="0">
                <a:latin typeface="Calibri"/>
                <a:cs typeface="Calibri"/>
              </a:rPr>
              <a:t> of an</a:t>
            </a:r>
            <a:r>
              <a:rPr sz="2800" dirty="0">
                <a:latin typeface="Calibri"/>
                <a:cs typeface="Calibri"/>
              </a:rPr>
              <a:t> </a:t>
            </a:r>
            <a:r>
              <a:rPr sz="2800" spc="-15" dirty="0">
                <a:latin typeface="Calibri"/>
                <a:cs typeface="Calibri"/>
              </a:rPr>
              <a:t>intermediate-code</a:t>
            </a:r>
            <a:r>
              <a:rPr sz="2800" spc="25" dirty="0">
                <a:latin typeface="Calibri"/>
                <a:cs typeface="Calibri"/>
              </a:rPr>
              <a:t> </a:t>
            </a:r>
            <a:r>
              <a:rPr sz="2800" spc="-20" dirty="0">
                <a:latin typeface="Calibri"/>
                <a:cs typeface="Calibri"/>
              </a:rPr>
              <a:t>statement</a:t>
            </a:r>
            <a:r>
              <a:rPr sz="2800" spc="10" dirty="0">
                <a:latin typeface="Calibri"/>
                <a:cs typeface="Calibri"/>
              </a:rPr>
              <a:t> </a:t>
            </a:r>
            <a:r>
              <a:rPr sz="2800" spc="-20" dirty="0">
                <a:latin typeface="Calibri"/>
                <a:cs typeface="Calibri"/>
              </a:rPr>
              <a:t>transforms</a:t>
            </a:r>
            <a:r>
              <a:rPr sz="2800" spc="40" dirty="0">
                <a:latin typeface="Calibri"/>
                <a:cs typeface="Calibri"/>
              </a:rPr>
              <a:t> </a:t>
            </a:r>
            <a:r>
              <a:rPr sz="2800" spc="-5" dirty="0">
                <a:latin typeface="Calibri"/>
                <a:cs typeface="Calibri"/>
              </a:rPr>
              <a:t>an</a:t>
            </a:r>
            <a:r>
              <a:rPr sz="2800" dirty="0">
                <a:latin typeface="Calibri"/>
                <a:cs typeface="Calibri"/>
              </a:rPr>
              <a:t> </a:t>
            </a:r>
            <a:r>
              <a:rPr sz="2800" spc="-10" dirty="0">
                <a:latin typeface="Calibri"/>
                <a:cs typeface="Calibri"/>
              </a:rPr>
              <a:t>input </a:t>
            </a:r>
            <a:r>
              <a:rPr sz="2800" spc="-620" dirty="0">
                <a:latin typeface="Calibri"/>
                <a:cs typeface="Calibri"/>
              </a:rPr>
              <a:t> </a:t>
            </a:r>
            <a:r>
              <a:rPr sz="2800" spc="-25" dirty="0">
                <a:latin typeface="Calibri"/>
                <a:cs typeface="Calibri"/>
              </a:rPr>
              <a:t>state</a:t>
            </a:r>
            <a:r>
              <a:rPr sz="2800" dirty="0">
                <a:latin typeface="Calibri"/>
                <a:cs typeface="Calibri"/>
              </a:rPr>
              <a:t> </a:t>
            </a:r>
            <a:r>
              <a:rPr sz="2800" spc="-15" dirty="0">
                <a:latin typeface="Calibri"/>
                <a:cs typeface="Calibri"/>
              </a:rPr>
              <a:t>to</a:t>
            </a:r>
            <a:r>
              <a:rPr sz="2800" spc="5" dirty="0">
                <a:latin typeface="Calibri"/>
                <a:cs typeface="Calibri"/>
              </a:rPr>
              <a:t> </a:t>
            </a:r>
            <a:r>
              <a:rPr sz="2800" spc="-5" dirty="0">
                <a:latin typeface="Calibri"/>
                <a:cs typeface="Calibri"/>
              </a:rPr>
              <a:t>a </a:t>
            </a:r>
            <a:r>
              <a:rPr sz="2800" spc="-10" dirty="0">
                <a:latin typeface="Calibri"/>
                <a:cs typeface="Calibri"/>
              </a:rPr>
              <a:t>new</a:t>
            </a:r>
            <a:r>
              <a:rPr sz="2800" spc="20" dirty="0">
                <a:latin typeface="Calibri"/>
                <a:cs typeface="Calibri"/>
              </a:rPr>
              <a:t> </a:t>
            </a:r>
            <a:r>
              <a:rPr sz="2800" spc="-10" dirty="0">
                <a:latin typeface="Calibri"/>
                <a:cs typeface="Calibri"/>
              </a:rPr>
              <a:t>output</a:t>
            </a:r>
            <a:r>
              <a:rPr sz="2800" spc="40" dirty="0">
                <a:latin typeface="Calibri"/>
                <a:cs typeface="Calibri"/>
              </a:rPr>
              <a:t> </a:t>
            </a:r>
            <a:r>
              <a:rPr sz="2800" spc="-30" dirty="0">
                <a:latin typeface="Calibri"/>
                <a:cs typeface="Calibri"/>
              </a:rPr>
              <a:t>state.</a:t>
            </a:r>
            <a:endParaRPr sz="2800">
              <a:latin typeface="Calibri"/>
              <a:cs typeface="Calibri"/>
            </a:endParaRPr>
          </a:p>
          <a:p>
            <a:pPr marL="292100" indent="-280035">
              <a:lnSpc>
                <a:spcPct val="100000"/>
              </a:lnSpc>
              <a:spcBef>
                <a:spcPts val="620"/>
              </a:spcBef>
              <a:buSzPct val="96428"/>
              <a:buFont typeface="Wingdings"/>
              <a:buChar char=""/>
              <a:tabLst>
                <a:tab pos="292735" algn="l"/>
                <a:tab pos="2673350" algn="l"/>
              </a:tabLst>
            </a:pPr>
            <a:r>
              <a:rPr sz="2800" b="1" spc="-10" dirty="0">
                <a:solidFill>
                  <a:srgbClr val="001F5F"/>
                </a:solidFill>
                <a:latin typeface="Calibri"/>
                <a:cs typeface="Calibri"/>
              </a:rPr>
              <a:t>The</a:t>
            </a:r>
            <a:r>
              <a:rPr sz="2800" b="1" spc="25" dirty="0">
                <a:solidFill>
                  <a:srgbClr val="001F5F"/>
                </a:solidFill>
                <a:latin typeface="Calibri"/>
                <a:cs typeface="Calibri"/>
              </a:rPr>
              <a:t> </a:t>
            </a:r>
            <a:r>
              <a:rPr sz="2800" b="1" spc="-5" dirty="0">
                <a:solidFill>
                  <a:srgbClr val="001F5F"/>
                </a:solidFill>
                <a:latin typeface="Calibri"/>
                <a:cs typeface="Calibri"/>
              </a:rPr>
              <a:t>input</a:t>
            </a:r>
            <a:r>
              <a:rPr sz="2800" b="1" spc="25" dirty="0">
                <a:solidFill>
                  <a:srgbClr val="001F5F"/>
                </a:solidFill>
                <a:latin typeface="Calibri"/>
                <a:cs typeface="Calibri"/>
              </a:rPr>
              <a:t> </a:t>
            </a:r>
            <a:r>
              <a:rPr sz="2800" b="1" spc="-30" dirty="0">
                <a:solidFill>
                  <a:srgbClr val="001F5F"/>
                </a:solidFill>
                <a:latin typeface="Calibri"/>
                <a:cs typeface="Calibri"/>
              </a:rPr>
              <a:t>state	</a:t>
            </a:r>
            <a:r>
              <a:rPr sz="2800" b="1" spc="-5" dirty="0">
                <a:solidFill>
                  <a:srgbClr val="001F5F"/>
                </a:solidFill>
                <a:latin typeface="Calibri"/>
                <a:cs typeface="Calibri"/>
              </a:rPr>
              <a:t>=</a:t>
            </a:r>
            <a:r>
              <a:rPr sz="2800" b="1" spc="20" dirty="0">
                <a:solidFill>
                  <a:srgbClr val="001F5F"/>
                </a:solidFill>
                <a:latin typeface="Calibri"/>
                <a:cs typeface="Calibri"/>
              </a:rPr>
              <a:t> </a:t>
            </a:r>
            <a:r>
              <a:rPr sz="2800" b="1" spc="-5" dirty="0">
                <a:solidFill>
                  <a:srgbClr val="001F5F"/>
                </a:solidFill>
                <a:latin typeface="Calibri"/>
                <a:cs typeface="Calibri"/>
              </a:rPr>
              <a:t>the</a:t>
            </a:r>
            <a:r>
              <a:rPr sz="2800" b="1" spc="10" dirty="0">
                <a:solidFill>
                  <a:srgbClr val="001F5F"/>
                </a:solidFill>
                <a:latin typeface="Calibri"/>
                <a:cs typeface="Calibri"/>
              </a:rPr>
              <a:t> </a:t>
            </a:r>
            <a:r>
              <a:rPr sz="2800" b="1" spc="-20" dirty="0">
                <a:solidFill>
                  <a:srgbClr val="001F5F"/>
                </a:solidFill>
                <a:latin typeface="Calibri"/>
                <a:cs typeface="Calibri"/>
              </a:rPr>
              <a:t>program</a:t>
            </a:r>
            <a:r>
              <a:rPr sz="2800" b="1" spc="20" dirty="0">
                <a:solidFill>
                  <a:srgbClr val="001F5F"/>
                </a:solidFill>
                <a:latin typeface="Calibri"/>
                <a:cs typeface="Calibri"/>
              </a:rPr>
              <a:t> </a:t>
            </a:r>
            <a:r>
              <a:rPr sz="2800" b="1" spc="-10" dirty="0">
                <a:solidFill>
                  <a:srgbClr val="001F5F"/>
                </a:solidFill>
                <a:latin typeface="Calibri"/>
                <a:cs typeface="Calibri"/>
              </a:rPr>
              <a:t>point</a:t>
            </a:r>
            <a:r>
              <a:rPr sz="2800" b="1" spc="10" dirty="0">
                <a:solidFill>
                  <a:srgbClr val="001F5F"/>
                </a:solidFill>
                <a:latin typeface="Calibri"/>
                <a:cs typeface="Calibri"/>
              </a:rPr>
              <a:t> </a:t>
            </a:r>
            <a:r>
              <a:rPr sz="2800" b="1" spc="-25" dirty="0">
                <a:solidFill>
                  <a:srgbClr val="001F5F"/>
                </a:solidFill>
                <a:latin typeface="Calibri"/>
                <a:cs typeface="Calibri"/>
              </a:rPr>
              <a:t>before</a:t>
            </a:r>
            <a:r>
              <a:rPr sz="2800" b="1" spc="35" dirty="0">
                <a:solidFill>
                  <a:srgbClr val="001F5F"/>
                </a:solidFill>
                <a:latin typeface="Calibri"/>
                <a:cs typeface="Calibri"/>
              </a:rPr>
              <a:t> </a:t>
            </a:r>
            <a:r>
              <a:rPr sz="2800" b="1" spc="-5" dirty="0">
                <a:solidFill>
                  <a:srgbClr val="001F5F"/>
                </a:solidFill>
                <a:latin typeface="Calibri"/>
                <a:cs typeface="Calibri"/>
              </a:rPr>
              <a:t>the</a:t>
            </a:r>
            <a:r>
              <a:rPr sz="2800" b="1" spc="10" dirty="0">
                <a:solidFill>
                  <a:srgbClr val="001F5F"/>
                </a:solidFill>
                <a:latin typeface="Calibri"/>
                <a:cs typeface="Calibri"/>
              </a:rPr>
              <a:t> </a:t>
            </a:r>
            <a:r>
              <a:rPr sz="2800" b="1" spc="-25" dirty="0">
                <a:solidFill>
                  <a:srgbClr val="001F5F"/>
                </a:solidFill>
                <a:latin typeface="Calibri"/>
                <a:cs typeface="Calibri"/>
              </a:rPr>
              <a:t>statement</a:t>
            </a:r>
            <a:endParaRPr sz="2800">
              <a:latin typeface="Calibri"/>
              <a:cs typeface="Calibri"/>
            </a:endParaRPr>
          </a:p>
          <a:p>
            <a:pPr marL="292100" indent="-280035">
              <a:lnSpc>
                <a:spcPct val="100000"/>
              </a:lnSpc>
              <a:spcBef>
                <a:spcPts val="660"/>
              </a:spcBef>
              <a:buSzPct val="96428"/>
              <a:buFont typeface="Wingdings"/>
              <a:buChar char=""/>
              <a:tabLst>
                <a:tab pos="292735" algn="l"/>
              </a:tabLst>
            </a:pPr>
            <a:r>
              <a:rPr sz="2800" b="1" spc="-5" dirty="0">
                <a:solidFill>
                  <a:srgbClr val="001F5F"/>
                </a:solidFill>
                <a:latin typeface="Calibri"/>
                <a:cs typeface="Calibri"/>
              </a:rPr>
              <a:t>The</a:t>
            </a:r>
            <a:r>
              <a:rPr sz="2800" b="1" dirty="0">
                <a:solidFill>
                  <a:srgbClr val="001F5F"/>
                </a:solidFill>
                <a:latin typeface="Calibri"/>
                <a:cs typeface="Calibri"/>
              </a:rPr>
              <a:t> </a:t>
            </a:r>
            <a:r>
              <a:rPr sz="2800" b="1" spc="-5" dirty="0">
                <a:solidFill>
                  <a:srgbClr val="001F5F"/>
                </a:solidFill>
                <a:latin typeface="Calibri"/>
                <a:cs typeface="Calibri"/>
              </a:rPr>
              <a:t>output</a:t>
            </a:r>
            <a:r>
              <a:rPr sz="2800" b="1" spc="15" dirty="0">
                <a:solidFill>
                  <a:srgbClr val="001F5F"/>
                </a:solidFill>
                <a:latin typeface="Calibri"/>
                <a:cs typeface="Calibri"/>
              </a:rPr>
              <a:t> </a:t>
            </a:r>
            <a:r>
              <a:rPr sz="2800" b="1" spc="-30" dirty="0">
                <a:solidFill>
                  <a:srgbClr val="001F5F"/>
                </a:solidFill>
                <a:latin typeface="Calibri"/>
                <a:cs typeface="Calibri"/>
              </a:rPr>
              <a:t>state</a:t>
            </a:r>
            <a:r>
              <a:rPr sz="2800" b="1" spc="15" dirty="0">
                <a:solidFill>
                  <a:srgbClr val="001F5F"/>
                </a:solidFill>
                <a:latin typeface="Calibri"/>
                <a:cs typeface="Calibri"/>
              </a:rPr>
              <a:t> </a:t>
            </a:r>
            <a:r>
              <a:rPr sz="2800" b="1" spc="-5" dirty="0">
                <a:solidFill>
                  <a:srgbClr val="001F5F"/>
                </a:solidFill>
                <a:latin typeface="Calibri"/>
                <a:cs typeface="Calibri"/>
              </a:rPr>
              <a:t>=</a:t>
            </a:r>
            <a:r>
              <a:rPr sz="2800" b="1" spc="15" dirty="0">
                <a:solidFill>
                  <a:srgbClr val="001F5F"/>
                </a:solidFill>
                <a:latin typeface="Calibri"/>
                <a:cs typeface="Calibri"/>
              </a:rPr>
              <a:t> </a:t>
            </a:r>
            <a:r>
              <a:rPr sz="2800" b="1" spc="-5" dirty="0">
                <a:solidFill>
                  <a:srgbClr val="001F5F"/>
                </a:solidFill>
                <a:latin typeface="Calibri"/>
                <a:cs typeface="Calibri"/>
              </a:rPr>
              <a:t>the</a:t>
            </a:r>
            <a:r>
              <a:rPr sz="2800" b="1" spc="10" dirty="0">
                <a:solidFill>
                  <a:srgbClr val="001F5F"/>
                </a:solidFill>
                <a:latin typeface="Calibri"/>
                <a:cs typeface="Calibri"/>
              </a:rPr>
              <a:t> </a:t>
            </a:r>
            <a:r>
              <a:rPr sz="2800" b="1" spc="-20" dirty="0">
                <a:solidFill>
                  <a:srgbClr val="001F5F"/>
                </a:solidFill>
                <a:latin typeface="Calibri"/>
                <a:cs typeface="Calibri"/>
              </a:rPr>
              <a:t>program</a:t>
            </a:r>
            <a:r>
              <a:rPr sz="2800" b="1" spc="20" dirty="0">
                <a:solidFill>
                  <a:srgbClr val="001F5F"/>
                </a:solidFill>
                <a:latin typeface="Calibri"/>
                <a:cs typeface="Calibri"/>
              </a:rPr>
              <a:t> </a:t>
            </a:r>
            <a:r>
              <a:rPr sz="2800" b="1" spc="-10" dirty="0">
                <a:solidFill>
                  <a:srgbClr val="001F5F"/>
                </a:solidFill>
                <a:latin typeface="Calibri"/>
                <a:cs typeface="Calibri"/>
              </a:rPr>
              <a:t>point</a:t>
            </a:r>
            <a:r>
              <a:rPr sz="2800" b="1" spc="20" dirty="0">
                <a:solidFill>
                  <a:srgbClr val="001F5F"/>
                </a:solidFill>
                <a:latin typeface="Calibri"/>
                <a:cs typeface="Calibri"/>
              </a:rPr>
              <a:t> </a:t>
            </a:r>
            <a:r>
              <a:rPr sz="2800" b="1" spc="-15" dirty="0">
                <a:solidFill>
                  <a:srgbClr val="001F5F"/>
                </a:solidFill>
                <a:latin typeface="Calibri"/>
                <a:cs typeface="Calibri"/>
              </a:rPr>
              <a:t>after</a:t>
            </a:r>
            <a:r>
              <a:rPr sz="2800" b="1" spc="15" dirty="0">
                <a:solidFill>
                  <a:srgbClr val="001F5F"/>
                </a:solidFill>
                <a:latin typeface="Calibri"/>
                <a:cs typeface="Calibri"/>
              </a:rPr>
              <a:t> </a:t>
            </a:r>
            <a:r>
              <a:rPr sz="2800" b="1" spc="-5" dirty="0">
                <a:solidFill>
                  <a:srgbClr val="001F5F"/>
                </a:solidFill>
                <a:latin typeface="Calibri"/>
                <a:cs typeface="Calibri"/>
              </a:rPr>
              <a:t>the</a:t>
            </a:r>
            <a:r>
              <a:rPr sz="2800" b="1" spc="20" dirty="0">
                <a:solidFill>
                  <a:srgbClr val="001F5F"/>
                </a:solidFill>
                <a:latin typeface="Calibri"/>
                <a:cs typeface="Calibri"/>
              </a:rPr>
              <a:t> </a:t>
            </a:r>
            <a:r>
              <a:rPr sz="2800" b="1" spc="-25" dirty="0">
                <a:solidFill>
                  <a:srgbClr val="001F5F"/>
                </a:solidFill>
                <a:latin typeface="Calibri"/>
                <a:cs typeface="Calibri"/>
              </a:rPr>
              <a:t>statement</a:t>
            </a:r>
            <a:endParaRPr sz="2800">
              <a:latin typeface="Calibri"/>
              <a:cs typeface="Calibri"/>
            </a:endParaRPr>
          </a:p>
          <a:p>
            <a:pPr marL="241300" marR="215900" indent="-228600">
              <a:lnSpc>
                <a:spcPts val="3020"/>
              </a:lnSpc>
              <a:spcBef>
                <a:spcPts val="1045"/>
              </a:spcBef>
              <a:buFont typeface="Arial MT"/>
              <a:buChar char="•"/>
              <a:tabLst>
                <a:tab pos="241300" algn="l"/>
              </a:tabLst>
            </a:pPr>
            <a:r>
              <a:rPr sz="2800" spc="-20" dirty="0">
                <a:latin typeface="Calibri"/>
                <a:cs typeface="Calibri"/>
              </a:rPr>
              <a:t>For</a:t>
            </a:r>
            <a:r>
              <a:rPr sz="2800" dirty="0">
                <a:latin typeface="Calibri"/>
                <a:cs typeface="Calibri"/>
              </a:rPr>
              <a:t> </a:t>
            </a:r>
            <a:r>
              <a:rPr sz="2800" spc="-10" dirty="0">
                <a:latin typeface="Calibri"/>
                <a:cs typeface="Calibri"/>
              </a:rPr>
              <a:t>analysing</a:t>
            </a:r>
            <a:r>
              <a:rPr sz="2800" spc="30" dirty="0">
                <a:latin typeface="Calibri"/>
                <a:cs typeface="Calibri"/>
              </a:rPr>
              <a:t> </a:t>
            </a:r>
            <a:r>
              <a:rPr sz="2800" spc="-5" dirty="0">
                <a:latin typeface="Calibri"/>
                <a:cs typeface="Calibri"/>
              </a:rPr>
              <a:t>the</a:t>
            </a:r>
            <a:r>
              <a:rPr sz="2800" dirty="0">
                <a:latin typeface="Calibri"/>
                <a:cs typeface="Calibri"/>
              </a:rPr>
              <a:t> </a:t>
            </a:r>
            <a:r>
              <a:rPr sz="2800" spc="-15" dirty="0">
                <a:latin typeface="Calibri"/>
                <a:cs typeface="Calibri"/>
              </a:rPr>
              <a:t>behaviour</a:t>
            </a:r>
            <a:r>
              <a:rPr sz="2800" spc="35" dirty="0">
                <a:latin typeface="Calibri"/>
                <a:cs typeface="Calibri"/>
              </a:rPr>
              <a:t> </a:t>
            </a:r>
            <a:r>
              <a:rPr sz="2800" spc="-5" dirty="0">
                <a:latin typeface="Calibri"/>
                <a:cs typeface="Calibri"/>
              </a:rPr>
              <a:t>of</a:t>
            </a:r>
            <a:r>
              <a:rPr sz="2800" dirty="0">
                <a:latin typeface="Calibri"/>
                <a:cs typeface="Calibri"/>
              </a:rPr>
              <a:t> </a:t>
            </a:r>
            <a:r>
              <a:rPr sz="2800" spc="-5" dirty="0">
                <a:latin typeface="Calibri"/>
                <a:cs typeface="Calibri"/>
              </a:rPr>
              <a:t>a</a:t>
            </a:r>
            <a:r>
              <a:rPr sz="2800" spc="5" dirty="0">
                <a:latin typeface="Calibri"/>
                <a:cs typeface="Calibri"/>
              </a:rPr>
              <a:t> </a:t>
            </a:r>
            <a:r>
              <a:rPr sz="2800" spc="-20" dirty="0">
                <a:latin typeface="Calibri"/>
                <a:cs typeface="Calibri"/>
              </a:rPr>
              <a:t>program,</a:t>
            </a:r>
            <a:r>
              <a:rPr sz="2800" spc="20" dirty="0">
                <a:latin typeface="Calibri"/>
                <a:cs typeface="Calibri"/>
              </a:rPr>
              <a:t> </a:t>
            </a:r>
            <a:r>
              <a:rPr sz="2800" spc="-15" dirty="0">
                <a:latin typeface="Calibri"/>
                <a:cs typeface="Calibri"/>
              </a:rPr>
              <a:t>we</a:t>
            </a:r>
            <a:r>
              <a:rPr sz="2800" dirty="0">
                <a:latin typeface="Calibri"/>
                <a:cs typeface="Calibri"/>
              </a:rPr>
              <a:t> </a:t>
            </a:r>
            <a:r>
              <a:rPr sz="2800" spc="-10" dirty="0">
                <a:latin typeface="Calibri"/>
                <a:cs typeface="Calibri"/>
              </a:rPr>
              <a:t>should</a:t>
            </a:r>
            <a:r>
              <a:rPr sz="2800" spc="45" dirty="0">
                <a:latin typeface="Calibri"/>
                <a:cs typeface="Calibri"/>
              </a:rPr>
              <a:t> </a:t>
            </a:r>
            <a:r>
              <a:rPr sz="2800" spc="-10" dirty="0">
                <a:latin typeface="Calibri"/>
                <a:cs typeface="Calibri"/>
              </a:rPr>
              <a:t>consider</a:t>
            </a:r>
            <a:r>
              <a:rPr sz="2800" spc="20" dirty="0">
                <a:latin typeface="Calibri"/>
                <a:cs typeface="Calibri"/>
              </a:rPr>
              <a:t> </a:t>
            </a:r>
            <a:r>
              <a:rPr sz="2800" spc="-5" dirty="0">
                <a:latin typeface="Calibri"/>
                <a:cs typeface="Calibri"/>
              </a:rPr>
              <a:t>all</a:t>
            </a:r>
            <a:r>
              <a:rPr sz="2800" spc="-10" dirty="0">
                <a:latin typeface="Calibri"/>
                <a:cs typeface="Calibri"/>
              </a:rPr>
              <a:t> the </a:t>
            </a:r>
            <a:r>
              <a:rPr sz="2800" spc="-615" dirty="0">
                <a:latin typeface="Calibri"/>
                <a:cs typeface="Calibri"/>
              </a:rPr>
              <a:t> </a:t>
            </a:r>
            <a:r>
              <a:rPr sz="2800" spc="-10" dirty="0">
                <a:latin typeface="Calibri"/>
                <a:cs typeface="Calibri"/>
              </a:rPr>
              <a:t>possible</a:t>
            </a:r>
            <a:r>
              <a:rPr sz="2800" spc="40" dirty="0">
                <a:latin typeface="Calibri"/>
                <a:cs typeface="Calibri"/>
              </a:rPr>
              <a:t> </a:t>
            </a:r>
            <a:r>
              <a:rPr sz="2800" spc="-10" dirty="0">
                <a:latin typeface="Calibri"/>
                <a:cs typeface="Calibri"/>
              </a:rPr>
              <a:t>sequences</a:t>
            </a:r>
            <a:r>
              <a:rPr sz="2800" spc="35" dirty="0">
                <a:latin typeface="Calibri"/>
                <a:cs typeface="Calibri"/>
              </a:rPr>
              <a:t> </a:t>
            </a:r>
            <a:r>
              <a:rPr sz="2800" spc="-5" dirty="0">
                <a:latin typeface="Calibri"/>
                <a:cs typeface="Calibri"/>
              </a:rPr>
              <a:t>of</a:t>
            </a:r>
            <a:r>
              <a:rPr sz="2800" spc="5" dirty="0">
                <a:latin typeface="Calibri"/>
                <a:cs typeface="Calibri"/>
              </a:rPr>
              <a:t> </a:t>
            </a:r>
            <a:r>
              <a:rPr sz="2800" spc="-20" dirty="0">
                <a:latin typeface="Calibri"/>
                <a:cs typeface="Calibri"/>
              </a:rPr>
              <a:t>program</a:t>
            </a:r>
            <a:r>
              <a:rPr sz="2800" spc="15" dirty="0">
                <a:latin typeface="Calibri"/>
                <a:cs typeface="Calibri"/>
              </a:rPr>
              <a:t> </a:t>
            </a:r>
            <a:r>
              <a:rPr sz="2800" spc="-10" dirty="0">
                <a:latin typeface="Calibri"/>
                <a:cs typeface="Calibri"/>
              </a:rPr>
              <a:t>points </a:t>
            </a:r>
            <a:r>
              <a:rPr sz="2800" spc="-20" dirty="0">
                <a:latin typeface="Calibri"/>
                <a:cs typeface="Calibri"/>
              </a:rPr>
              <a:t>-Paths</a:t>
            </a:r>
            <a:endParaRPr sz="2800">
              <a:latin typeface="Calibri"/>
              <a:cs typeface="Calibri"/>
            </a:endParaRPr>
          </a:p>
          <a:p>
            <a:pPr marL="241300" indent="-228600">
              <a:lnSpc>
                <a:spcPct val="100000"/>
              </a:lnSpc>
              <a:spcBef>
                <a:spcPts val="635"/>
              </a:spcBef>
              <a:buFont typeface="Arial MT"/>
              <a:buChar char="•"/>
              <a:tabLst>
                <a:tab pos="241300" algn="l"/>
              </a:tabLst>
            </a:pPr>
            <a:r>
              <a:rPr sz="2800" spc="-5" dirty="0">
                <a:latin typeface="Calibri"/>
                <a:cs typeface="Calibri"/>
              </a:rPr>
              <a:t>This</a:t>
            </a:r>
            <a:r>
              <a:rPr sz="2800" dirty="0">
                <a:latin typeface="Calibri"/>
                <a:cs typeface="Calibri"/>
              </a:rPr>
              <a:t> </a:t>
            </a:r>
            <a:r>
              <a:rPr sz="2800" spc="-10" dirty="0">
                <a:latin typeface="Calibri"/>
                <a:cs typeface="Calibri"/>
              </a:rPr>
              <a:t>can</a:t>
            </a:r>
            <a:r>
              <a:rPr sz="2800" spc="15" dirty="0">
                <a:latin typeface="Calibri"/>
                <a:cs typeface="Calibri"/>
              </a:rPr>
              <a:t> </a:t>
            </a:r>
            <a:r>
              <a:rPr sz="2800" spc="-5" dirty="0">
                <a:latin typeface="Calibri"/>
                <a:cs typeface="Calibri"/>
              </a:rPr>
              <a:t>be</a:t>
            </a:r>
            <a:r>
              <a:rPr sz="2800" spc="5" dirty="0">
                <a:latin typeface="Calibri"/>
                <a:cs typeface="Calibri"/>
              </a:rPr>
              <a:t> </a:t>
            </a:r>
            <a:r>
              <a:rPr sz="2800" spc="-10" dirty="0">
                <a:latin typeface="Calibri"/>
                <a:cs typeface="Calibri"/>
              </a:rPr>
              <a:t>done</a:t>
            </a:r>
            <a:r>
              <a:rPr sz="2800" spc="10" dirty="0">
                <a:latin typeface="Calibri"/>
                <a:cs typeface="Calibri"/>
              </a:rPr>
              <a:t> </a:t>
            </a:r>
            <a:r>
              <a:rPr sz="2800" spc="-15" dirty="0">
                <a:latin typeface="Calibri"/>
                <a:cs typeface="Calibri"/>
              </a:rPr>
              <a:t>through</a:t>
            </a:r>
            <a:r>
              <a:rPr sz="2800" spc="30" dirty="0">
                <a:latin typeface="Calibri"/>
                <a:cs typeface="Calibri"/>
              </a:rPr>
              <a:t> </a:t>
            </a:r>
            <a:r>
              <a:rPr sz="2800" spc="-10" dirty="0">
                <a:latin typeface="Calibri"/>
                <a:cs typeface="Calibri"/>
              </a:rPr>
              <a:t>flow</a:t>
            </a:r>
            <a:r>
              <a:rPr sz="2800" spc="5" dirty="0">
                <a:latin typeface="Calibri"/>
                <a:cs typeface="Calibri"/>
              </a:rPr>
              <a:t> </a:t>
            </a:r>
            <a:r>
              <a:rPr sz="2800" spc="-15" dirty="0">
                <a:latin typeface="Calibri"/>
                <a:cs typeface="Calibri"/>
              </a:rPr>
              <a:t>graph</a:t>
            </a:r>
            <a:endParaRPr sz="2800">
              <a:latin typeface="Calibri"/>
              <a:cs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xfrm>
            <a:off x="5433821" y="6464985"/>
            <a:ext cx="1323340"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US" spc="-5"/>
              <a:t>Prepared</a:t>
            </a:r>
            <a:r>
              <a:rPr lang="en-US" spc="-55"/>
              <a:t> </a:t>
            </a:r>
            <a:r>
              <a:rPr lang="en-US"/>
              <a:t>by</a:t>
            </a:r>
            <a:r>
              <a:rPr lang="en-US" spc="-40"/>
              <a:t> </a:t>
            </a:r>
            <a:r>
              <a:rPr lang="en-US"/>
              <a:t>R</a:t>
            </a:r>
            <a:r>
              <a:rPr lang="en-US" spc="-5"/>
              <a:t> </a:t>
            </a:r>
            <a:r>
              <a:rPr lang="en-US"/>
              <a:t>I</a:t>
            </a:r>
            <a:r>
              <a:rPr lang="en-US" spc="-25"/>
              <a:t> </a:t>
            </a:r>
            <a:r>
              <a:rPr lang="en-US"/>
              <a:t>Minu</a:t>
            </a:r>
            <a:endParaRPr dirty="0"/>
          </a:p>
        </p:txBody>
      </p:sp>
      <p:sp>
        <p:nvSpPr>
          <p:cNvPr id="5" name="object 5"/>
          <p:cNvSpPr txBox="1">
            <a:spLocks noGrp="1"/>
          </p:cNvSpPr>
          <p:nvPr>
            <p:ph type="sldNum" sz="quarter" idx="7"/>
          </p:nvPr>
        </p:nvSpPr>
        <p:spPr>
          <a:xfrm>
            <a:off x="11007597" y="6393341"/>
            <a:ext cx="292734" cy="27432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8425">
              <a:lnSpc>
                <a:spcPts val="1240"/>
              </a:lnSpc>
            </a:pPr>
            <a:fld id="{81D60167-4931-47E6-BA6A-407CBD079E47}" type="slidenum">
              <a:rPr lang="en-IN" smtClean="0"/>
              <a:pPr marL="98425">
                <a:lnSpc>
                  <a:spcPts val="1240"/>
                </a:lnSpc>
              </a:pPr>
              <a:t>46</a:t>
            </a:fld>
            <a:endParaRPr dirty="0"/>
          </a:p>
        </p:txBody>
      </p:sp>
      <p:sp>
        <p:nvSpPr>
          <p:cNvPr id="2" name="object 2"/>
          <p:cNvSpPr txBox="1">
            <a:spLocks noGrp="1"/>
          </p:cNvSpPr>
          <p:nvPr>
            <p:ph type="title"/>
          </p:nvPr>
        </p:nvSpPr>
        <p:spPr>
          <a:xfrm>
            <a:off x="1007160" y="571626"/>
            <a:ext cx="5510530" cy="696595"/>
          </a:xfrm>
          <a:prstGeom prst="rect">
            <a:avLst/>
          </a:prstGeom>
        </p:spPr>
        <p:txBody>
          <a:bodyPr vert="horz" wrap="square" lIns="0" tIns="13335" rIns="0" bIns="0" rtlCol="0">
            <a:spAutoFit/>
          </a:bodyPr>
          <a:lstStyle/>
          <a:p>
            <a:pPr marL="12700">
              <a:lnSpc>
                <a:spcPct val="100000"/>
              </a:lnSpc>
              <a:spcBef>
                <a:spcPts val="105"/>
              </a:spcBef>
            </a:pPr>
            <a:r>
              <a:rPr sz="4400" spc="-20" dirty="0"/>
              <a:t>Possible</a:t>
            </a:r>
            <a:r>
              <a:rPr sz="4400" spc="20" dirty="0"/>
              <a:t> </a:t>
            </a:r>
            <a:r>
              <a:rPr sz="4400" spc="-25" dirty="0"/>
              <a:t>execution</a:t>
            </a:r>
            <a:r>
              <a:rPr sz="4400" spc="-15" dirty="0"/>
              <a:t> </a:t>
            </a:r>
            <a:r>
              <a:rPr sz="4400" spc="-10" dirty="0"/>
              <a:t>paths</a:t>
            </a:r>
            <a:endParaRPr sz="4400"/>
          </a:p>
        </p:txBody>
      </p:sp>
      <p:sp>
        <p:nvSpPr>
          <p:cNvPr id="3" name="object 3"/>
          <p:cNvSpPr txBox="1"/>
          <p:nvPr/>
        </p:nvSpPr>
        <p:spPr>
          <a:xfrm>
            <a:off x="916939" y="1706841"/>
            <a:ext cx="10345420" cy="3224530"/>
          </a:xfrm>
          <a:prstGeom prst="rect">
            <a:avLst/>
          </a:prstGeom>
        </p:spPr>
        <p:txBody>
          <a:bodyPr vert="horz" wrap="square" lIns="0" tIns="98425" rIns="0" bIns="0" rtlCol="0">
            <a:spAutoFit/>
          </a:bodyPr>
          <a:lstStyle/>
          <a:p>
            <a:pPr marL="241300" indent="-228600">
              <a:lnSpc>
                <a:spcPct val="100000"/>
              </a:lnSpc>
              <a:spcBef>
                <a:spcPts val="775"/>
              </a:spcBef>
              <a:buFont typeface="Arial MT"/>
              <a:buChar char="•"/>
              <a:tabLst>
                <a:tab pos="241300" algn="l"/>
              </a:tabLst>
            </a:pPr>
            <a:r>
              <a:rPr sz="2800" spc="-5" dirty="0">
                <a:latin typeface="Calibri"/>
                <a:cs typeface="Calibri"/>
              </a:rPr>
              <a:t>The </a:t>
            </a:r>
            <a:r>
              <a:rPr sz="2800" spc="-10" dirty="0">
                <a:latin typeface="Calibri"/>
                <a:cs typeface="Calibri"/>
              </a:rPr>
              <a:t>flow</a:t>
            </a:r>
            <a:r>
              <a:rPr sz="2800" dirty="0">
                <a:latin typeface="Calibri"/>
                <a:cs typeface="Calibri"/>
              </a:rPr>
              <a:t> </a:t>
            </a:r>
            <a:r>
              <a:rPr sz="2800" spc="-15" dirty="0">
                <a:latin typeface="Calibri"/>
                <a:cs typeface="Calibri"/>
              </a:rPr>
              <a:t>graph</a:t>
            </a:r>
            <a:r>
              <a:rPr sz="2800" spc="5" dirty="0">
                <a:latin typeface="Calibri"/>
                <a:cs typeface="Calibri"/>
              </a:rPr>
              <a:t> </a:t>
            </a:r>
            <a:r>
              <a:rPr sz="2800" spc="-10" dirty="0">
                <a:latin typeface="Calibri"/>
                <a:cs typeface="Calibri"/>
              </a:rPr>
              <a:t>tells</a:t>
            </a:r>
            <a:r>
              <a:rPr sz="2800" dirty="0">
                <a:latin typeface="Calibri"/>
                <a:cs typeface="Calibri"/>
              </a:rPr>
              <a:t> </a:t>
            </a:r>
            <a:r>
              <a:rPr sz="2800" spc="-5" dirty="0">
                <a:latin typeface="Calibri"/>
                <a:cs typeface="Calibri"/>
              </a:rPr>
              <a:t>us</a:t>
            </a:r>
            <a:r>
              <a:rPr sz="2800" dirty="0">
                <a:latin typeface="Calibri"/>
                <a:cs typeface="Calibri"/>
              </a:rPr>
              <a:t> </a:t>
            </a:r>
            <a:r>
              <a:rPr sz="2800" spc="-5" dirty="0">
                <a:latin typeface="Calibri"/>
                <a:cs typeface="Calibri"/>
              </a:rPr>
              <a:t>about</a:t>
            </a:r>
            <a:r>
              <a:rPr sz="2800" spc="20" dirty="0">
                <a:latin typeface="Calibri"/>
                <a:cs typeface="Calibri"/>
              </a:rPr>
              <a:t> </a:t>
            </a:r>
            <a:r>
              <a:rPr sz="2800" spc="-5" dirty="0">
                <a:latin typeface="Calibri"/>
                <a:cs typeface="Calibri"/>
              </a:rPr>
              <a:t>the </a:t>
            </a:r>
            <a:r>
              <a:rPr sz="2800" spc="-10" dirty="0">
                <a:latin typeface="Calibri"/>
                <a:cs typeface="Calibri"/>
              </a:rPr>
              <a:t>possible</a:t>
            </a:r>
            <a:r>
              <a:rPr sz="2800" spc="45" dirty="0">
                <a:latin typeface="Calibri"/>
                <a:cs typeface="Calibri"/>
              </a:rPr>
              <a:t> </a:t>
            </a:r>
            <a:r>
              <a:rPr sz="2800" spc="-20" dirty="0">
                <a:latin typeface="Calibri"/>
                <a:cs typeface="Calibri"/>
              </a:rPr>
              <a:t>execution</a:t>
            </a:r>
            <a:r>
              <a:rPr sz="2800" spc="5" dirty="0">
                <a:latin typeface="Calibri"/>
                <a:cs typeface="Calibri"/>
              </a:rPr>
              <a:t> </a:t>
            </a:r>
            <a:r>
              <a:rPr sz="2800" spc="-10" dirty="0">
                <a:latin typeface="Calibri"/>
                <a:cs typeface="Calibri"/>
              </a:rPr>
              <a:t>paths</a:t>
            </a:r>
            <a:endParaRPr sz="2800">
              <a:latin typeface="Calibri"/>
              <a:cs typeface="Calibri"/>
            </a:endParaRPr>
          </a:p>
          <a:p>
            <a:pPr marL="241300" marR="314960" indent="-228600">
              <a:lnSpc>
                <a:spcPts val="3020"/>
              </a:lnSpc>
              <a:spcBef>
                <a:spcPts val="1060"/>
              </a:spcBef>
              <a:buSzPct val="96428"/>
              <a:buFont typeface="Wingdings"/>
              <a:buChar char=""/>
              <a:tabLst>
                <a:tab pos="295910" algn="l"/>
              </a:tabLst>
            </a:pPr>
            <a:r>
              <a:rPr sz="2800" b="1" spc="-10" dirty="0">
                <a:solidFill>
                  <a:srgbClr val="001F5F"/>
                </a:solidFill>
                <a:latin typeface="Calibri"/>
                <a:cs typeface="Calibri"/>
              </a:rPr>
              <a:t>Within</a:t>
            </a:r>
            <a:r>
              <a:rPr sz="2800" b="1" spc="25" dirty="0">
                <a:solidFill>
                  <a:srgbClr val="001F5F"/>
                </a:solidFill>
                <a:latin typeface="Calibri"/>
                <a:cs typeface="Calibri"/>
              </a:rPr>
              <a:t> </a:t>
            </a:r>
            <a:r>
              <a:rPr sz="2800" b="1" spc="-5" dirty="0">
                <a:solidFill>
                  <a:srgbClr val="001F5F"/>
                </a:solidFill>
                <a:latin typeface="Calibri"/>
                <a:cs typeface="Calibri"/>
              </a:rPr>
              <a:t>one</a:t>
            </a:r>
            <a:r>
              <a:rPr sz="2800" b="1" spc="5" dirty="0">
                <a:solidFill>
                  <a:srgbClr val="001F5F"/>
                </a:solidFill>
                <a:latin typeface="Calibri"/>
                <a:cs typeface="Calibri"/>
              </a:rPr>
              <a:t> </a:t>
            </a:r>
            <a:r>
              <a:rPr sz="2800" b="1" spc="-5" dirty="0">
                <a:solidFill>
                  <a:srgbClr val="001F5F"/>
                </a:solidFill>
                <a:latin typeface="Calibri"/>
                <a:cs typeface="Calibri"/>
              </a:rPr>
              <a:t>basic</a:t>
            </a:r>
            <a:r>
              <a:rPr sz="2800" b="1" spc="20" dirty="0">
                <a:solidFill>
                  <a:srgbClr val="001F5F"/>
                </a:solidFill>
                <a:latin typeface="Calibri"/>
                <a:cs typeface="Calibri"/>
              </a:rPr>
              <a:t> </a:t>
            </a:r>
            <a:r>
              <a:rPr sz="2800" b="1" spc="-5" dirty="0">
                <a:solidFill>
                  <a:srgbClr val="001F5F"/>
                </a:solidFill>
                <a:latin typeface="Calibri"/>
                <a:cs typeface="Calibri"/>
              </a:rPr>
              <a:t>block,</a:t>
            </a:r>
            <a:r>
              <a:rPr sz="2800" b="1" spc="20" dirty="0">
                <a:solidFill>
                  <a:srgbClr val="001F5F"/>
                </a:solidFill>
                <a:latin typeface="Calibri"/>
                <a:cs typeface="Calibri"/>
              </a:rPr>
              <a:t> </a:t>
            </a:r>
            <a:r>
              <a:rPr sz="2800" b="1" spc="-5" dirty="0">
                <a:solidFill>
                  <a:srgbClr val="001F5F"/>
                </a:solidFill>
                <a:latin typeface="Calibri"/>
                <a:cs typeface="Calibri"/>
              </a:rPr>
              <a:t>the</a:t>
            </a:r>
            <a:r>
              <a:rPr sz="2800" b="1" spc="15" dirty="0">
                <a:solidFill>
                  <a:srgbClr val="001F5F"/>
                </a:solidFill>
                <a:latin typeface="Calibri"/>
                <a:cs typeface="Calibri"/>
              </a:rPr>
              <a:t> </a:t>
            </a:r>
            <a:r>
              <a:rPr sz="2800" b="1" spc="-20" dirty="0">
                <a:solidFill>
                  <a:srgbClr val="001F5F"/>
                </a:solidFill>
                <a:latin typeface="Calibri"/>
                <a:cs typeface="Calibri"/>
              </a:rPr>
              <a:t>program</a:t>
            </a:r>
            <a:r>
              <a:rPr sz="2800" b="1" spc="35" dirty="0">
                <a:solidFill>
                  <a:srgbClr val="001F5F"/>
                </a:solidFill>
                <a:latin typeface="Calibri"/>
                <a:cs typeface="Calibri"/>
              </a:rPr>
              <a:t> </a:t>
            </a:r>
            <a:r>
              <a:rPr sz="2800" b="1" spc="-10" dirty="0">
                <a:solidFill>
                  <a:srgbClr val="001F5F"/>
                </a:solidFill>
                <a:latin typeface="Calibri"/>
                <a:cs typeface="Calibri"/>
              </a:rPr>
              <a:t>point</a:t>
            </a:r>
            <a:r>
              <a:rPr sz="2800" b="1" spc="5" dirty="0">
                <a:solidFill>
                  <a:srgbClr val="001F5F"/>
                </a:solidFill>
                <a:latin typeface="Calibri"/>
                <a:cs typeface="Calibri"/>
              </a:rPr>
              <a:t> </a:t>
            </a:r>
            <a:r>
              <a:rPr sz="2800" b="1" spc="-15" dirty="0">
                <a:solidFill>
                  <a:srgbClr val="001F5F"/>
                </a:solidFill>
                <a:latin typeface="Calibri"/>
                <a:cs typeface="Calibri"/>
              </a:rPr>
              <a:t>after</a:t>
            </a:r>
            <a:r>
              <a:rPr sz="2800" b="1" spc="30" dirty="0">
                <a:solidFill>
                  <a:srgbClr val="001F5F"/>
                </a:solidFill>
                <a:latin typeface="Calibri"/>
                <a:cs typeface="Calibri"/>
              </a:rPr>
              <a:t> </a:t>
            </a:r>
            <a:r>
              <a:rPr sz="2800" b="1" spc="-5" dirty="0">
                <a:solidFill>
                  <a:srgbClr val="001F5F"/>
                </a:solidFill>
                <a:latin typeface="Calibri"/>
                <a:cs typeface="Calibri"/>
              </a:rPr>
              <a:t>a</a:t>
            </a:r>
            <a:r>
              <a:rPr sz="2800" b="1" spc="15" dirty="0">
                <a:solidFill>
                  <a:srgbClr val="001F5F"/>
                </a:solidFill>
                <a:latin typeface="Calibri"/>
                <a:cs typeface="Calibri"/>
              </a:rPr>
              <a:t> </a:t>
            </a:r>
            <a:r>
              <a:rPr sz="2800" b="1" spc="-25" dirty="0">
                <a:solidFill>
                  <a:srgbClr val="001F5F"/>
                </a:solidFill>
                <a:latin typeface="Calibri"/>
                <a:cs typeface="Calibri"/>
              </a:rPr>
              <a:t>statement</a:t>
            </a:r>
            <a:r>
              <a:rPr sz="2800" b="1" spc="30" dirty="0">
                <a:solidFill>
                  <a:srgbClr val="001F5F"/>
                </a:solidFill>
                <a:latin typeface="Calibri"/>
                <a:cs typeface="Calibri"/>
              </a:rPr>
              <a:t> </a:t>
            </a:r>
            <a:r>
              <a:rPr sz="2800" b="1" spc="-5" dirty="0">
                <a:solidFill>
                  <a:srgbClr val="001F5F"/>
                </a:solidFill>
                <a:latin typeface="Calibri"/>
                <a:cs typeface="Calibri"/>
              </a:rPr>
              <a:t>is</a:t>
            </a:r>
            <a:r>
              <a:rPr sz="2800" b="1" spc="5" dirty="0">
                <a:solidFill>
                  <a:srgbClr val="001F5F"/>
                </a:solidFill>
                <a:latin typeface="Calibri"/>
                <a:cs typeface="Calibri"/>
              </a:rPr>
              <a:t> </a:t>
            </a:r>
            <a:r>
              <a:rPr sz="2800" b="1" spc="-5" dirty="0">
                <a:solidFill>
                  <a:srgbClr val="001F5F"/>
                </a:solidFill>
                <a:latin typeface="Calibri"/>
                <a:cs typeface="Calibri"/>
              </a:rPr>
              <a:t>the </a:t>
            </a:r>
            <a:r>
              <a:rPr sz="2800" b="1" spc="-615" dirty="0">
                <a:solidFill>
                  <a:srgbClr val="001F5F"/>
                </a:solidFill>
                <a:latin typeface="Calibri"/>
                <a:cs typeface="Calibri"/>
              </a:rPr>
              <a:t> </a:t>
            </a:r>
            <a:r>
              <a:rPr sz="2800" b="1" dirty="0">
                <a:solidFill>
                  <a:srgbClr val="001F5F"/>
                </a:solidFill>
                <a:latin typeface="Calibri"/>
                <a:cs typeface="Calibri"/>
              </a:rPr>
              <a:t>same</a:t>
            </a:r>
            <a:r>
              <a:rPr sz="2800" b="1" spc="10" dirty="0">
                <a:solidFill>
                  <a:srgbClr val="001F5F"/>
                </a:solidFill>
                <a:latin typeface="Calibri"/>
                <a:cs typeface="Calibri"/>
              </a:rPr>
              <a:t> </a:t>
            </a:r>
            <a:r>
              <a:rPr sz="2800" b="1" spc="-5" dirty="0">
                <a:solidFill>
                  <a:srgbClr val="001F5F"/>
                </a:solidFill>
                <a:latin typeface="Calibri"/>
                <a:cs typeface="Calibri"/>
              </a:rPr>
              <a:t>as the</a:t>
            </a:r>
            <a:r>
              <a:rPr sz="2800" b="1" spc="10" dirty="0">
                <a:solidFill>
                  <a:srgbClr val="001F5F"/>
                </a:solidFill>
                <a:latin typeface="Calibri"/>
                <a:cs typeface="Calibri"/>
              </a:rPr>
              <a:t> </a:t>
            </a:r>
            <a:r>
              <a:rPr sz="2800" b="1" spc="-20" dirty="0">
                <a:solidFill>
                  <a:srgbClr val="001F5F"/>
                </a:solidFill>
                <a:latin typeface="Calibri"/>
                <a:cs typeface="Calibri"/>
              </a:rPr>
              <a:t>program</a:t>
            </a:r>
            <a:r>
              <a:rPr sz="2800" b="1" spc="30" dirty="0">
                <a:solidFill>
                  <a:srgbClr val="001F5F"/>
                </a:solidFill>
                <a:latin typeface="Calibri"/>
                <a:cs typeface="Calibri"/>
              </a:rPr>
              <a:t> </a:t>
            </a:r>
            <a:r>
              <a:rPr sz="2800" b="1" spc="-10" dirty="0">
                <a:solidFill>
                  <a:srgbClr val="001F5F"/>
                </a:solidFill>
                <a:latin typeface="Calibri"/>
                <a:cs typeface="Calibri"/>
              </a:rPr>
              <a:t>point</a:t>
            </a:r>
            <a:r>
              <a:rPr sz="2800" b="1" dirty="0">
                <a:solidFill>
                  <a:srgbClr val="001F5F"/>
                </a:solidFill>
                <a:latin typeface="Calibri"/>
                <a:cs typeface="Calibri"/>
              </a:rPr>
              <a:t> </a:t>
            </a:r>
            <a:r>
              <a:rPr sz="2800" b="1" spc="-25" dirty="0">
                <a:solidFill>
                  <a:srgbClr val="001F5F"/>
                </a:solidFill>
                <a:latin typeface="Calibri"/>
                <a:cs typeface="Calibri"/>
              </a:rPr>
              <a:t>before</a:t>
            </a:r>
            <a:r>
              <a:rPr sz="2800" b="1" spc="30" dirty="0">
                <a:solidFill>
                  <a:srgbClr val="001F5F"/>
                </a:solidFill>
                <a:latin typeface="Calibri"/>
                <a:cs typeface="Calibri"/>
              </a:rPr>
              <a:t> </a:t>
            </a:r>
            <a:r>
              <a:rPr sz="2800" b="1" spc="-5" dirty="0">
                <a:solidFill>
                  <a:srgbClr val="001F5F"/>
                </a:solidFill>
                <a:latin typeface="Calibri"/>
                <a:cs typeface="Calibri"/>
              </a:rPr>
              <a:t>the</a:t>
            </a:r>
            <a:r>
              <a:rPr sz="2800" b="1" spc="10" dirty="0">
                <a:solidFill>
                  <a:srgbClr val="001F5F"/>
                </a:solidFill>
                <a:latin typeface="Calibri"/>
                <a:cs typeface="Calibri"/>
              </a:rPr>
              <a:t> </a:t>
            </a:r>
            <a:r>
              <a:rPr sz="2800" b="1" spc="-20" dirty="0">
                <a:solidFill>
                  <a:srgbClr val="001F5F"/>
                </a:solidFill>
                <a:latin typeface="Calibri"/>
                <a:cs typeface="Calibri"/>
              </a:rPr>
              <a:t>next</a:t>
            </a:r>
            <a:r>
              <a:rPr sz="2800" b="1" spc="20" dirty="0">
                <a:solidFill>
                  <a:srgbClr val="001F5F"/>
                </a:solidFill>
                <a:latin typeface="Calibri"/>
                <a:cs typeface="Calibri"/>
              </a:rPr>
              <a:t> </a:t>
            </a:r>
            <a:r>
              <a:rPr sz="2800" b="1" spc="-20" dirty="0">
                <a:solidFill>
                  <a:srgbClr val="001F5F"/>
                </a:solidFill>
                <a:latin typeface="Calibri"/>
                <a:cs typeface="Calibri"/>
              </a:rPr>
              <a:t>statement.</a:t>
            </a:r>
            <a:endParaRPr sz="2800">
              <a:latin typeface="Calibri"/>
              <a:cs typeface="Calibri"/>
            </a:endParaRPr>
          </a:p>
          <a:p>
            <a:pPr>
              <a:lnSpc>
                <a:spcPct val="100000"/>
              </a:lnSpc>
              <a:spcBef>
                <a:spcPts val="35"/>
              </a:spcBef>
              <a:buClr>
                <a:srgbClr val="001F5F"/>
              </a:buClr>
              <a:buFont typeface="Wingdings"/>
              <a:buChar char=""/>
            </a:pPr>
            <a:endParaRPr sz="4050">
              <a:latin typeface="Calibri"/>
              <a:cs typeface="Calibri"/>
            </a:endParaRPr>
          </a:p>
          <a:p>
            <a:pPr marL="241300" marR="5080" indent="-228600">
              <a:lnSpc>
                <a:spcPct val="90000"/>
              </a:lnSpc>
              <a:buSzPct val="96428"/>
              <a:buFont typeface="Wingdings"/>
              <a:buChar char=""/>
              <a:tabLst>
                <a:tab pos="295910" algn="l"/>
              </a:tabLst>
            </a:pPr>
            <a:r>
              <a:rPr sz="2800" b="1" spc="-5" dirty="0">
                <a:solidFill>
                  <a:srgbClr val="001F5F"/>
                </a:solidFill>
                <a:latin typeface="Calibri"/>
                <a:cs typeface="Calibri"/>
              </a:rPr>
              <a:t>If</a:t>
            </a:r>
            <a:r>
              <a:rPr sz="2800" b="1" spc="30" dirty="0">
                <a:solidFill>
                  <a:srgbClr val="001F5F"/>
                </a:solidFill>
                <a:latin typeface="Calibri"/>
                <a:cs typeface="Calibri"/>
              </a:rPr>
              <a:t> </a:t>
            </a:r>
            <a:r>
              <a:rPr sz="2800" b="1" spc="-10" dirty="0">
                <a:solidFill>
                  <a:srgbClr val="001F5F"/>
                </a:solidFill>
                <a:latin typeface="Calibri"/>
                <a:cs typeface="Calibri"/>
              </a:rPr>
              <a:t>there</a:t>
            </a:r>
            <a:r>
              <a:rPr sz="2800" b="1" spc="35" dirty="0">
                <a:solidFill>
                  <a:srgbClr val="001F5F"/>
                </a:solidFill>
                <a:latin typeface="Calibri"/>
                <a:cs typeface="Calibri"/>
              </a:rPr>
              <a:t> </a:t>
            </a:r>
            <a:r>
              <a:rPr sz="2800" b="1" spc="-5" dirty="0">
                <a:solidFill>
                  <a:srgbClr val="001F5F"/>
                </a:solidFill>
                <a:latin typeface="Calibri"/>
                <a:cs typeface="Calibri"/>
              </a:rPr>
              <a:t>is</a:t>
            </a:r>
            <a:r>
              <a:rPr sz="2800" b="1" spc="20" dirty="0">
                <a:solidFill>
                  <a:srgbClr val="001F5F"/>
                </a:solidFill>
                <a:latin typeface="Calibri"/>
                <a:cs typeface="Calibri"/>
              </a:rPr>
              <a:t> </a:t>
            </a:r>
            <a:r>
              <a:rPr sz="2800" b="1" spc="-5" dirty="0">
                <a:solidFill>
                  <a:srgbClr val="001F5F"/>
                </a:solidFill>
                <a:latin typeface="Calibri"/>
                <a:cs typeface="Calibri"/>
              </a:rPr>
              <a:t>an</a:t>
            </a:r>
            <a:r>
              <a:rPr sz="2800" b="1" spc="30" dirty="0">
                <a:solidFill>
                  <a:srgbClr val="001F5F"/>
                </a:solidFill>
                <a:latin typeface="Calibri"/>
                <a:cs typeface="Calibri"/>
              </a:rPr>
              <a:t> </a:t>
            </a:r>
            <a:r>
              <a:rPr sz="2800" b="1" spc="-15" dirty="0">
                <a:solidFill>
                  <a:srgbClr val="001F5F"/>
                </a:solidFill>
                <a:latin typeface="Calibri"/>
                <a:cs typeface="Calibri"/>
              </a:rPr>
              <a:t>edge</a:t>
            </a:r>
            <a:r>
              <a:rPr sz="2800" b="1" spc="25" dirty="0">
                <a:solidFill>
                  <a:srgbClr val="001F5F"/>
                </a:solidFill>
                <a:latin typeface="Calibri"/>
                <a:cs typeface="Calibri"/>
              </a:rPr>
              <a:t> </a:t>
            </a:r>
            <a:r>
              <a:rPr sz="2800" b="1" spc="-15" dirty="0">
                <a:solidFill>
                  <a:srgbClr val="001F5F"/>
                </a:solidFill>
                <a:latin typeface="Calibri"/>
                <a:cs typeface="Calibri"/>
              </a:rPr>
              <a:t>from</a:t>
            </a:r>
            <a:r>
              <a:rPr sz="2800" b="1" spc="40" dirty="0">
                <a:solidFill>
                  <a:srgbClr val="001F5F"/>
                </a:solidFill>
                <a:latin typeface="Calibri"/>
                <a:cs typeface="Calibri"/>
              </a:rPr>
              <a:t> </a:t>
            </a:r>
            <a:r>
              <a:rPr sz="2800" b="1" spc="-5" dirty="0">
                <a:solidFill>
                  <a:srgbClr val="001F5F"/>
                </a:solidFill>
                <a:latin typeface="Calibri"/>
                <a:cs typeface="Calibri"/>
              </a:rPr>
              <a:t>block</a:t>
            </a:r>
            <a:r>
              <a:rPr sz="2800" b="1" spc="20" dirty="0">
                <a:solidFill>
                  <a:srgbClr val="001F5F"/>
                </a:solidFill>
                <a:latin typeface="Calibri"/>
                <a:cs typeface="Calibri"/>
              </a:rPr>
              <a:t> </a:t>
            </a:r>
            <a:r>
              <a:rPr sz="2800" b="1" spc="-5" dirty="0">
                <a:solidFill>
                  <a:srgbClr val="001F5F"/>
                </a:solidFill>
                <a:latin typeface="Calibri"/>
                <a:cs typeface="Calibri"/>
              </a:rPr>
              <a:t>B1</a:t>
            </a:r>
            <a:r>
              <a:rPr sz="2800" b="1" spc="50" dirty="0">
                <a:solidFill>
                  <a:srgbClr val="001F5F"/>
                </a:solidFill>
                <a:latin typeface="Calibri"/>
                <a:cs typeface="Calibri"/>
              </a:rPr>
              <a:t> </a:t>
            </a:r>
            <a:r>
              <a:rPr sz="2800" b="1" spc="-15" dirty="0">
                <a:solidFill>
                  <a:srgbClr val="001F5F"/>
                </a:solidFill>
                <a:latin typeface="Calibri"/>
                <a:cs typeface="Calibri"/>
              </a:rPr>
              <a:t>to</a:t>
            </a:r>
            <a:r>
              <a:rPr sz="2800" b="1" spc="20" dirty="0">
                <a:solidFill>
                  <a:srgbClr val="001F5F"/>
                </a:solidFill>
                <a:latin typeface="Calibri"/>
                <a:cs typeface="Calibri"/>
              </a:rPr>
              <a:t> </a:t>
            </a:r>
            <a:r>
              <a:rPr sz="2800" b="1" spc="-5" dirty="0">
                <a:solidFill>
                  <a:srgbClr val="001F5F"/>
                </a:solidFill>
                <a:latin typeface="Calibri"/>
                <a:cs typeface="Calibri"/>
              </a:rPr>
              <a:t>block</a:t>
            </a:r>
            <a:r>
              <a:rPr sz="2800" b="1" spc="20" dirty="0">
                <a:solidFill>
                  <a:srgbClr val="001F5F"/>
                </a:solidFill>
                <a:latin typeface="Calibri"/>
                <a:cs typeface="Calibri"/>
              </a:rPr>
              <a:t> </a:t>
            </a:r>
            <a:r>
              <a:rPr sz="2800" b="1" spc="-5" dirty="0">
                <a:solidFill>
                  <a:srgbClr val="001F5F"/>
                </a:solidFill>
                <a:latin typeface="Calibri"/>
                <a:cs typeface="Calibri"/>
              </a:rPr>
              <a:t>B2,</a:t>
            </a:r>
            <a:r>
              <a:rPr sz="2800" b="1" spc="50" dirty="0">
                <a:solidFill>
                  <a:srgbClr val="001F5F"/>
                </a:solidFill>
                <a:latin typeface="Calibri"/>
                <a:cs typeface="Calibri"/>
              </a:rPr>
              <a:t> </a:t>
            </a:r>
            <a:r>
              <a:rPr sz="2800" b="1" spc="-5" dirty="0">
                <a:solidFill>
                  <a:srgbClr val="001F5F"/>
                </a:solidFill>
                <a:latin typeface="Calibri"/>
                <a:cs typeface="Calibri"/>
              </a:rPr>
              <a:t>then</a:t>
            </a:r>
            <a:r>
              <a:rPr sz="2800" b="1" spc="35" dirty="0">
                <a:solidFill>
                  <a:srgbClr val="001F5F"/>
                </a:solidFill>
                <a:latin typeface="Calibri"/>
                <a:cs typeface="Calibri"/>
              </a:rPr>
              <a:t> </a:t>
            </a:r>
            <a:r>
              <a:rPr sz="2800" b="1" spc="-5" dirty="0">
                <a:solidFill>
                  <a:srgbClr val="001F5F"/>
                </a:solidFill>
                <a:latin typeface="Calibri"/>
                <a:cs typeface="Calibri"/>
              </a:rPr>
              <a:t>the</a:t>
            </a:r>
            <a:r>
              <a:rPr sz="2800" b="1" spc="30" dirty="0">
                <a:solidFill>
                  <a:srgbClr val="001F5F"/>
                </a:solidFill>
                <a:latin typeface="Calibri"/>
                <a:cs typeface="Calibri"/>
              </a:rPr>
              <a:t> </a:t>
            </a:r>
            <a:r>
              <a:rPr sz="2800" b="1" spc="-20" dirty="0">
                <a:solidFill>
                  <a:srgbClr val="001F5F"/>
                </a:solidFill>
                <a:latin typeface="Calibri"/>
                <a:cs typeface="Calibri"/>
              </a:rPr>
              <a:t>program </a:t>
            </a:r>
            <a:r>
              <a:rPr sz="2800" b="1" spc="-15" dirty="0">
                <a:solidFill>
                  <a:srgbClr val="001F5F"/>
                </a:solidFill>
                <a:latin typeface="Calibri"/>
                <a:cs typeface="Calibri"/>
              </a:rPr>
              <a:t> </a:t>
            </a:r>
            <a:r>
              <a:rPr sz="2800" b="1" spc="-10" dirty="0">
                <a:solidFill>
                  <a:srgbClr val="001F5F"/>
                </a:solidFill>
                <a:latin typeface="Calibri"/>
                <a:cs typeface="Calibri"/>
              </a:rPr>
              <a:t>point</a:t>
            </a:r>
            <a:r>
              <a:rPr sz="2800" b="1" spc="-5" dirty="0">
                <a:solidFill>
                  <a:srgbClr val="001F5F"/>
                </a:solidFill>
                <a:latin typeface="Calibri"/>
                <a:cs typeface="Calibri"/>
              </a:rPr>
              <a:t> </a:t>
            </a:r>
            <a:r>
              <a:rPr sz="2800" b="1" spc="-15" dirty="0">
                <a:solidFill>
                  <a:srgbClr val="001F5F"/>
                </a:solidFill>
                <a:latin typeface="Calibri"/>
                <a:cs typeface="Calibri"/>
              </a:rPr>
              <a:t>after</a:t>
            </a:r>
            <a:r>
              <a:rPr sz="2800" b="1" spc="20" dirty="0">
                <a:solidFill>
                  <a:srgbClr val="001F5F"/>
                </a:solidFill>
                <a:latin typeface="Calibri"/>
                <a:cs typeface="Calibri"/>
              </a:rPr>
              <a:t> </a:t>
            </a:r>
            <a:r>
              <a:rPr sz="2800" b="1" spc="-5" dirty="0">
                <a:solidFill>
                  <a:srgbClr val="001F5F"/>
                </a:solidFill>
                <a:latin typeface="Calibri"/>
                <a:cs typeface="Calibri"/>
              </a:rPr>
              <a:t>the</a:t>
            </a:r>
            <a:r>
              <a:rPr sz="2800" b="1" spc="30" dirty="0">
                <a:solidFill>
                  <a:srgbClr val="001F5F"/>
                </a:solidFill>
                <a:latin typeface="Calibri"/>
                <a:cs typeface="Calibri"/>
              </a:rPr>
              <a:t> </a:t>
            </a:r>
            <a:r>
              <a:rPr sz="2800" b="1" spc="-15" dirty="0">
                <a:solidFill>
                  <a:srgbClr val="001F5F"/>
                </a:solidFill>
                <a:latin typeface="Calibri"/>
                <a:cs typeface="Calibri"/>
              </a:rPr>
              <a:t>last</a:t>
            </a:r>
            <a:r>
              <a:rPr sz="2800" b="1" spc="20" dirty="0">
                <a:solidFill>
                  <a:srgbClr val="001F5F"/>
                </a:solidFill>
                <a:latin typeface="Calibri"/>
                <a:cs typeface="Calibri"/>
              </a:rPr>
              <a:t> </a:t>
            </a:r>
            <a:r>
              <a:rPr sz="2800" b="1" spc="-25" dirty="0">
                <a:solidFill>
                  <a:srgbClr val="001F5F"/>
                </a:solidFill>
                <a:latin typeface="Calibri"/>
                <a:cs typeface="Calibri"/>
              </a:rPr>
              <a:t>statement</a:t>
            </a:r>
            <a:r>
              <a:rPr sz="2800" b="1" spc="30" dirty="0">
                <a:solidFill>
                  <a:srgbClr val="001F5F"/>
                </a:solidFill>
                <a:latin typeface="Calibri"/>
                <a:cs typeface="Calibri"/>
              </a:rPr>
              <a:t> </a:t>
            </a:r>
            <a:r>
              <a:rPr sz="2800" b="1" spc="-5" dirty="0">
                <a:solidFill>
                  <a:srgbClr val="001F5F"/>
                </a:solidFill>
                <a:latin typeface="Calibri"/>
                <a:cs typeface="Calibri"/>
              </a:rPr>
              <a:t>of</a:t>
            </a:r>
            <a:r>
              <a:rPr sz="2800" b="1" spc="5" dirty="0">
                <a:solidFill>
                  <a:srgbClr val="001F5F"/>
                </a:solidFill>
                <a:latin typeface="Calibri"/>
                <a:cs typeface="Calibri"/>
              </a:rPr>
              <a:t> </a:t>
            </a:r>
            <a:r>
              <a:rPr sz="2800" b="1" spc="-5" dirty="0">
                <a:solidFill>
                  <a:srgbClr val="001F5F"/>
                </a:solidFill>
                <a:latin typeface="Calibri"/>
                <a:cs typeface="Calibri"/>
              </a:rPr>
              <a:t>B1</a:t>
            </a:r>
            <a:r>
              <a:rPr sz="2800" b="1" spc="20" dirty="0">
                <a:solidFill>
                  <a:srgbClr val="001F5F"/>
                </a:solidFill>
                <a:latin typeface="Calibri"/>
                <a:cs typeface="Calibri"/>
              </a:rPr>
              <a:t> </a:t>
            </a:r>
            <a:r>
              <a:rPr sz="2800" b="1" spc="-20" dirty="0">
                <a:solidFill>
                  <a:srgbClr val="001F5F"/>
                </a:solidFill>
                <a:latin typeface="Calibri"/>
                <a:cs typeface="Calibri"/>
              </a:rPr>
              <a:t>may</a:t>
            </a:r>
            <a:r>
              <a:rPr sz="2800" b="1" spc="5" dirty="0">
                <a:solidFill>
                  <a:srgbClr val="001F5F"/>
                </a:solidFill>
                <a:latin typeface="Calibri"/>
                <a:cs typeface="Calibri"/>
              </a:rPr>
              <a:t> </a:t>
            </a:r>
            <a:r>
              <a:rPr sz="2800" b="1" spc="-5" dirty="0">
                <a:solidFill>
                  <a:srgbClr val="001F5F"/>
                </a:solidFill>
                <a:latin typeface="Calibri"/>
                <a:cs typeface="Calibri"/>
              </a:rPr>
              <a:t>be</a:t>
            </a:r>
            <a:r>
              <a:rPr sz="2800" b="1" spc="10" dirty="0">
                <a:solidFill>
                  <a:srgbClr val="001F5F"/>
                </a:solidFill>
                <a:latin typeface="Calibri"/>
                <a:cs typeface="Calibri"/>
              </a:rPr>
              <a:t> </a:t>
            </a:r>
            <a:r>
              <a:rPr sz="2800" b="1" spc="-15" dirty="0">
                <a:solidFill>
                  <a:srgbClr val="001F5F"/>
                </a:solidFill>
                <a:latin typeface="Calibri"/>
                <a:cs typeface="Calibri"/>
              </a:rPr>
              <a:t>followed</a:t>
            </a:r>
            <a:r>
              <a:rPr sz="2800" b="1" spc="5" dirty="0">
                <a:solidFill>
                  <a:srgbClr val="001F5F"/>
                </a:solidFill>
                <a:latin typeface="Calibri"/>
                <a:cs typeface="Calibri"/>
              </a:rPr>
              <a:t> </a:t>
            </a:r>
            <a:r>
              <a:rPr sz="2800" b="1" spc="-10" dirty="0">
                <a:solidFill>
                  <a:srgbClr val="001F5F"/>
                </a:solidFill>
                <a:latin typeface="Calibri"/>
                <a:cs typeface="Calibri"/>
              </a:rPr>
              <a:t>immediately</a:t>
            </a:r>
            <a:r>
              <a:rPr sz="2800" b="1" spc="25" dirty="0">
                <a:solidFill>
                  <a:srgbClr val="001F5F"/>
                </a:solidFill>
                <a:latin typeface="Calibri"/>
                <a:cs typeface="Calibri"/>
              </a:rPr>
              <a:t> </a:t>
            </a:r>
            <a:r>
              <a:rPr sz="2800" b="1" spc="-10" dirty="0">
                <a:solidFill>
                  <a:srgbClr val="001F5F"/>
                </a:solidFill>
                <a:latin typeface="Calibri"/>
                <a:cs typeface="Calibri"/>
              </a:rPr>
              <a:t>by </a:t>
            </a:r>
            <a:r>
              <a:rPr sz="2800" b="1" spc="-620" dirty="0">
                <a:solidFill>
                  <a:srgbClr val="001F5F"/>
                </a:solidFill>
                <a:latin typeface="Calibri"/>
                <a:cs typeface="Calibri"/>
              </a:rPr>
              <a:t> </a:t>
            </a:r>
            <a:r>
              <a:rPr sz="2800" b="1" spc="-5" dirty="0">
                <a:solidFill>
                  <a:srgbClr val="001F5F"/>
                </a:solidFill>
                <a:latin typeface="Calibri"/>
                <a:cs typeface="Calibri"/>
              </a:rPr>
              <a:t>the</a:t>
            </a:r>
            <a:r>
              <a:rPr sz="2800" b="1" spc="10" dirty="0">
                <a:solidFill>
                  <a:srgbClr val="001F5F"/>
                </a:solidFill>
                <a:latin typeface="Calibri"/>
                <a:cs typeface="Calibri"/>
              </a:rPr>
              <a:t> </a:t>
            </a:r>
            <a:r>
              <a:rPr sz="2800" b="1" spc="-20" dirty="0">
                <a:solidFill>
                  <a:srgbClr val="001F5F"/>
                </a:solidFill>
                <a:latin typeface="Calibri"/>
                <a:cs typeface="Calibri"/>
              </a:rPr>
              <a:t>program</a:t>
            </a:r>
            <a:r>
              <a:rPr sz="2800" b="1" spc="30" dirty="0">
                <a:solidFill>
                  <a:srgbClr val="001F5F"/>
                </a:solidFill>
                <a:latin typeface="Calibri"/>
                <a:cs typeface="Calibri"/>
              </a:rPr>
              <a:t> </a:t>
            </a:r>
            <a:r>
              <a:rPr sz="2800" b="1" spc="-10" dirty="0">
                <a:solidFill>
                  <a:srgbClr val="001F5F"/>
                </a:solidFill>
                <a:latin typeface="Calibri"/>
                <a:cs typeface="Calibri"/>
              </a:rPr>
              <a:t>point</a:t>
            </a:r>
            <a:r>
              <a:rPr sz="2800" b="1" dirty="0">
                <a:solidFill>
                  <a:srgbClr val="001F5F"/>
                </a:solidFill>
                <a:latin typeface="Calibri"/>
                <a:cs typeface="Calibri"/>
              </a:rPr>
              <a:t> </a:t>
            </a:r>
            <a:r>
              <a:rPr sz="2800" b="1" spc="-25" dirty="0">
                <a:solidFill>
                  <a:srgbClr val="001F5F"/>
                </a:solidFill>
                <a:latin typeface="Calibri"/>
                <a:cs typeface="Calibri"/>
              </a:rPr>
              <a:t>before</a:t>
            </a:r>
            <a:r>
              <a:rPr sz="2800" b="1" spc="30" dirty="0">
                <a:solidFill>
                  <a:srgbClr val="001F5F"/>
                </a:solidFill>
                <a:latin typeface="Calibri"/>
                <a:cs typeface="Calibri"/>
              </a:rPr>
              <a:t> </a:t>
            </a:r>
            <a:r>
              <a:rPr sz="2800" b="1" spc="-5" dirty="0">
                <a:solidFill>
                  <a:srgbClr val="001F5F"/>
                </a:solidFill>
                <a:latin typeface="Calibri"/>
                <a:cs typeface="Calibri"/>
              </a:rPr>
              <a:t>the</a:t>
            </a:r>
            <a:r>
              <a:rPr sz="2800" b="1" spc="10" dirty="0">
                <a:solidFill>
                  <a:srgbClr val="001F5F"/>
                </a:solidFill>
                <a:latin typeface="Calibri"/>
                <a:cs typeface="Calibri"/>
              </a:rPr>
              <a:t> </a:t>
            </a:r>
            <a:r>
              <a:rPr sz="2800" b="1" spc="-20" dirty="0">
                <a:solidFill>
                  <a:srgbClr val="001F5F"/>
                </a:solidFill>
                <a:latin typeface="Calibri"/>
                <a:cs typeface="Calibri"/>
              </a:rPr>
              <a:t>first</a:t>
            </a:r>
            <a:r>
              <a:rPr sz="2800" b="1" spc="15" dirty="0">
                <a:solidFill>
                  <a:srgbClr val="001F5F"/>
                </a:solidFill>
                <a:latin typeface="Calibri"/>
                <a:cs typeface="Calibri"/>
              </a:rPr>
              <a:t> </a:t>
            </a:r>
            <a:r>
              <a:rPr sz="2800" b="1" spc="-25" dirty="0">
                <a:solidFill>
                  <a:srgbClr val="001F5F"/>
                </a:solidFill>
                <a:latin typeface="Calibri"/>
                <a:cs typeface="Calibri"/>
              </a:rPr>
              <a:t>statement</a:t>
            </a:r>
            <a:r>
              <a:rPr sz="2800" b="1" spc="25" dirty="0">
                <a:solidFill>
                  <a:srgbClr val="001F5F"/>
                </a:solidFill>
                <a:latin typeface="Calibri"/>
                <a:cs typeface="Calibri"/>
              </a:rPr>
              <a:t> </a:t>
            </a:r>
            <a:r>
              <a:rPr sz="2800" b="1" spc="-5" dirty="0">
                <a:solidFill>
                  <a:srgbClr val="001F5F"/>
                </a:solidFill>
                <a:latin typeface="Calibri"/>
                <a:cs typeface="Calibri"/>
              </a:rPr>
              <a:t>of</a:t>
            </a:r>
            <a:r>
              <a:rPr sz="2800" b="1" spc="15" dirty="0">
                <a:solidFill>
                  <a:srgbClr val="001F5F"/>
                </a:solidFill>
                <a:latin typeface="Calibri"/>
                <a:cs typeface="Calibri"/>
              </a:rPr>
              <a:t> </a:t>
            </a:r>
            <a:r>
              <a:rPr sz="2800" b="1" spc="-5" dirty="0">
                <a:solidFill>
                  <a:srgbClr val="001F5F"/>
                </a:solidFill>
                <a:latin typeface="Calibri"/>
                <a:cs typeface="Calibri"/>
              </a:rPr>
              <a:t>B2.</a:t>
            </a:r>
            <a:endParaRPr sz="2800">
              <a:latin typeface="Calibri"/>
              <a:cs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xfrm>
            <a:off x="5433821" y="6464985"/>
            <a:ext cx="1323340"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US" spc="-5"/>
              <a:t>Prepared</a:t>
            </a:r>
            <a:r>
              <a:rPr lang="en-US" spc="-55"/>
              <a:t> </a:t>
            </a:r>
            <a:r>
              <a:rPr lang="en-US"/>
              <a:t>by</a:t>
            </a:r>
            <a:r>
              <a:rPr lang="en-US" spc="-40"/>
              <a:t> </a:t>
            </a:r>
            <a:r>
              <a:rPr lang="en-US"/>
              <a:t>R</a:t>
            </a:r>
            <a:r>
              <a:rPr lang="en-US" spc="-5"/>
              <a:t> </a:t>
            </a:r>
            <a:r>
              <a:rPr lang="en-US"/>
              <a:t>I</a:t>
            </a:r>
            <a:r>
              <a:rPr lang="en-US" spc="-25"/>
              <a:t> </a:t>
            </a:r>
            <a:r>
              <a:rPr lang="en-US"/>
              <a:t>Minu</a:t>
            </a:r>
            <a:endParaRPr dirty="0"/>
          </a:p>
        </p:txBody>
      </p:sp>
      <p:sp>
        <p:nvSpPr>
          <p:cNvPr id="5" name="object 5"/>
          <p:cNvSpPr txBox="1">
            <a:spLocks noGrp="1"/>
          </p:cNvSpPr>
          <p:nvPr>
            <p:ph type="sldNum" sz="quarter" idx="7"/>
          </p:nvPr>
        </p:nvSpPr>
        <p:spPr>
          <a:xfrm>
            <a:off x="11007597" y="6393341"/>
            <a:ext cx="292734" cy="27432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8425">
              <a:lnSpc>
                <a:spcPts val="1240"/>
              </a:lnSpc>
            </a:pPr>
            <a:fld id="{81D60167-4931-47E6-BA6A-407CBD079E47}" type="slidenum">
              <a:rPr lang="en-IN" smtClean="0"/>
              <a:pPr marL="98425">
                <a:lnSpc>
                  <a:spcPts val="1240"/>
                </a:lnSpc>
              </a:pPr>
              <a:t>47</a:t>
            </a:fld>
            <a:endParaRPr dirty="0"/>
          </a:p>
        </p:txBody>
      </p:sp>
      <p:sp>
        <p:nvSpPr>
          <p:cNvPr id="2" name="object 2"/>
          <p:cNvSpPr txBox="1">
            <a:spLocks noGrp="1"/>
          </p:cNvSpPr>
          <p:nvPr>
            <p:ph type="title"/>
          </p:nvPr>
        </p:nvSpPr>
        <p:spPr>
          <a:xfrm>
            <a:off x="916939" y="609676"/>
            <a:ext cx="5510530" cy="697230"/>
          </a:xfrm>
          <a:prstGeom prst="rect">
            <a:avLst/>
          </a:prstGeom>
        </p:spPr>
        <p:txBody>
          <a:bodyPr vert="horz" wrap="square" lIns="0" tIns="13335" rIns="0" bIns="0" rtlCol="0">
            <a:spAutoFit/>
          </a:bodyPr>
          <a:lstStyle/>
          <a:p>
            <a:pPr marL="12700">
              <a:lnSpc>
                <a:spcPct val="100000"/>
              </a:lnSpc>
              <a:spcBef>
                <a:spcPts val="105"/>
              </a:spcBef>
            </a:pPr>
            <a:r>
              <a:rPr sz="4400" spc="-15" dirty="0"/>
              <a:t>Possible</a:t>
            </a:r>
            <a:r>
              <a:rPr sz="4400" spc="-10" dirty="0"/>
              <a:t> </a:t>
            </a:r>
            <a:r>
              <a:rPr sz="4400" spc="-25" dirty="0"/>
              <a:t>execution</a:t>
            </a:r>
            <a:r>
              <a:rPr sz="4400" spc="-30" dirty="0"/>
              <a:t> </a:t>
            </a:r>
            <a:r>
              <a:rPr sz="4400" spc="-10" dirty="0"/>
              <a:t>paths</a:t>
            </a:r>
            <a:endParaRPr sz="4400"/>
          </a:p>
        </p:txBody>
      </p:sp>
      <p:sp>
        <p:nvSpPr>
          <p:cNvPr id="3" name="object 3"/>
          <p:cNvSpPr txBox="1"/>
          <p:nvPr/>
        </p:nvSpPr>
        <p:spPr>
          <a:xfrm>
            <a:off x="853439" y="1765757"/>
            <a:ext cx="10379710" cy="4101465"/>
          </a:xfrm>
          <a:prstGeom prst="rect">
            <a:avLst/>
          </a:prstGeom>
        </p:spPr>
        <p:txBody>
          <a:bodyPr vert="horz" wrap="square" lIns="0" tIns="92710" rIns="0" bIns="0" rtlCol="0">
            <a:spAutoFit/>
          </a:bodyPr>
          <a:lstStyle/>
          <a:p>
            <a:pPr marL="76200" marR="197485">
              <a:lnSpc>
                <a:spcPct val="80000"/>
              </a:lnSpc>
              <a:spcBef>
                <a:spcPts val="730"/>
              </a:spcBef>
            </a:pPr>
            <a:r>
              <a:rPr sz="2600" spc="-50" dirty="0">
                <a:latin typeface="Calibri"/>
                <a:cs typeface="Calibri"/>
              </a:rPr>
              <a:t>We</a:t>
            </a:r>
            <a:r>
              <a:rPr sz="2600" spc="-15" dirty="0">
                <a:latin typeface="Calibri"/>
                <a:cs typeface="Calibri"/>
              </a:rPr>
              <a:t> may</a:t>
            </a:r>
            <a:r>
              <a:rPr sz="2600" dirty="0">
                <a:latin typeface="Calibri"/>
                <a:cs typeface="Calibri"/>
              </a:rPr>
              <a:t> </a:t>
            </a:r>
            <a:r>
              <a:rPr sz="2600" spc="-10" dirty="0">
                <a:latin typeface="Calibri"/>
                <a:cs typeface="Calibri"/>
              </a:rPr>
              <a:t>define</a:t>
            </a:r>
            <a:r>
              <a:rPr sz="2600" spc="-40" dirty="0">
                <a:latin typeface="Calibri"/>
                <a:cs typeface="Calibri"/>
              </a:rPr>
              <a:t> </a:t>
            </a:r>
            <a:r>
              <a:rPr sz="2600" dirty="0">
                <a:latin typeface="Calibri"/>
                <a:cs typeface="Calibri"/>
              </a:rPr>
              <a:t>an </a:t>
            </a:r>
            <a:r>
              <a:rPr sz="2600" spc="-10" dirty="0">
                <a:latin typeface="Calibri"/>
                <a:cs typeface="Calibri"/>
              </a:rPr>
              <a:t>execution</a:t>
            </a:r>
            <a:r>
              <a:rPr sz="2600" spc="-30" dirty="0">
                <a:latin typeface="Calibri"/>
                <a:cs typeface="Calibri"/>
              </a:rPr>
              <a:t> </a:t>
            </a:r>
            <a:r>
              <a:rPr sz="2600" spc="-10" dirty="0">
                <a:latin typeface="Calibri"/>
                <a:cs typeface="Calibri"/>
              </a:rPr>
              <a:t>path</a:t>
            </a:r>
            <a:r>
              <a:rPr sz="2600" spc="-5" dirty="0">
                <a:latin typeface="Calibri"/>
                <a:cs typeface="Calibri"/>
              </a:rPr>
              <a:t> (or</a:t>
            </a:r>
            <a:r>
              <a:rPr sz="2600" dirty="0">
                <a:latin typeface="Calibri"/>
                <a:cs typeface="Calibri"/>
              </a:rPr>
              <a:t> </a:t>
            </a:r>
            <a:r>
              <a:rPr sz="2600" spc="-10" dirty="0">
                <a:latin typeface="Calibri"/>
                <a:cs typeface="Calibri"/>
              </a:rPr>
              <a:t>just</a:t>
            </a:r>
            <a:r>
              <a:rPr sz="2600" spc="-25" dirty="0">
                <a:latin typeface="Calibri"/>
                <a:cs typeface="Calibri"/>
              </a:rPr>
              <a:t> </a:t>
            </a:r>
            <a:r>
              <a:rPr sz="2600" spc="-5" dirty="0">
                <a:latin typeface="Calibri"/>
                <a:cs typeface="Calibri"/>
              </a:rPr>
              <a:t>path) </a:t>
            </a:r>
            <a:r>
              <a:rPr sz="2600" spc="-10" dirty="0">
                <a:latin typeface="Calibri"/>
                <a:cs typeface="Calibri"/>
              </a:rPr>
              <a:t>from</a:t>
            </a:r>
            <a:r>
              <a:rPr sz="2600" spc="-15" dirty="0">
                <a:latin typeface="Calibri"/>
                <a:cs typeface="Calibri"/>
              </a:rPr>
              <a:t> </a:t>
            </a:r>
            <a:r>
              <a:rPr sz="2600" spc="-10" dirty="0">
                <a:latin typeface="Calibri"/>
                <a:cs typeface="Calibri"/>
              </a:rPr>
              <a:t>point</a:t>
            </a:r>
            <a:r>
              <a:rPr sz="2600" spc="-5" dirty="0">
                <a:latin typeface="Calibri"/>
                <a:cs typeface="Calibri"/>
              </a:rPr>
              <a:t> </a:t>
            </a:r>
            <a:r>
              <a:rPr sz="2600" spc="5" dirty="0">
                <a:latin typeface="Calibri"/>
                <a:cs typeface="Calibri"/>
              </a:rPr>
              <a:t>p</a:t>
            </a:r>
            <a:r>
              <a:rPr sz="2550" spc="7" baseline="-21241" dirty="0">
                <a:latin typeface="Calibri"/>
                <a:cs typeface="Calibri"/>
              </a:rPr>
              <a:t>1</a:t>
            </a:r>
            <a:r>
              <a:rPr sz="2550" spc="307" baseline="-21241" dirty="0">
                <a:latin typeface="Calibri"/>
                <a:cs typeface="Calibri"/>
              </a:rPr>
              <a:t> </a:t>
            </a:r>
            <a:r>
              <a:rPr sz="2600" spc="-10" dirty="0">
                <a:latin typeface="Calibri"/>
                <a:cs typeface="Calibri"/>
              </a:rPr>
              <a:t>to</a:t>
            </a:r>
            <a:r>
              <a:rPr sz="2600" spc="-5" dirty="0">
                <a:latin typeface="Calibri"/>
                <a:cs typeface="Calibri"/>
              </a:rPr>
              <a:t> </a:t>
            </a:r>
            <a:r>
              <a:rPr sz="2600" spc="-10" dirty="0">
                <a:latin typeface="Calibri"/>
                <a:cs typeface="Calibri"/>
              </a:rPr>
              <a:t>point</a:t>
            </a:r>
            <a:r>
              <a:rPr sz="2600" dirty="0">
                <a:latin typeface="Calibri"/>
                <a:cs typeface="Calibri"/>
              </a:rPr>
              <a:t> </a:t>
            </a:r>
            <a:r>
              <a:rPr sz="2600" spc="5" dirty="0">
                <a:latin typeface="Calibri"/>
                <a:cs typeface="Calibri"/>
              </a:rPr>
              <a:t>p</a:t>
            </a:r>
            <a:r>
              <a:rPr sz="2550" spc="7" baseline="-21241" dirty="0">
                <a:latin typeface="Calibri"/>
                <a:cs typeface="Calibri"/>
              </a:rPr>
              <a:t>n</a:t>
            </a:r>
            <a:r>
              <a:rPr sz="2600" spc="5" dirty="0">
                <a:latin typeface="Calibri"/>
                <a:cs typeface="Calibri"/>
              </a:rPr>
              <a:t>,</a:t>
            </a:r>
            <a:r>
              <a:rPr sz="2600" spc="-10" dirty="0">
                <a:latin typeface="Calibri"/>
                <a:cs typeface="Calibri"/>
              </a:rPr>
              <a:t> to </a:t>
            </a:r>
            <a:r>
              <a:rPr sz="2600" spc="-575" dirty="0">
                <a:latin typeface="Calibri"/>
                <a:cs typeface="Calibri"/>
              </a:rPr>
              <a:t> </a:t>
            </a:r>
            <a:r>
              <a:rPr sz="2600" spc="-5" dirty="0">
                <a:latin typeface="Calibri"/>
                <a:cs typeface="Calibri"/>
              </a:rPr>
              <a:t>be </a:t>
            </a:r>
            <a:r>
              <a:rPr sz="2600" dirty="0">
                <a:latin typeface="Calibri"/>
                <a:cs typeface="Calibri"/>
              </a:rPr>
              <a:t>a </a:t>
            </a:r>
            <a:r>
              <a:rPr sz="2600" spc="-5" dirty="0">
                <a:latin typeface="Calibri"/>
                <a:cs typeface="Calibri"/>
              </a:rPr>
              <a:t>sequence of points </a:t>
            </a:r>
            <a:r>
              <a:rPr sz="2600" spc="10" dirty="0">
                <a:latin typeface="Calibri"/>
                <a:cs typeface="Calibri"/>
              </a:rPr>
              <a:t>p</a:t>
            </a:r>
            <a:r>
              <a:rPr sz="2550" spc="15" baseline="-21241" dirty="0">
                <a:latin typeface="Calibri"/>
                <a:cs typeface="Calibri"/>
              </a:rPr>
              <a:t>1 </a:t>
            </a:r>
            <a:r>
              <a:rPr sz="2600" dirty="0">
                <a:latin typeface="Calibri"/>
                <a:cs typeface="Calibri"/>
              </a:rPr>
              <a:t>,p</a:t>
            </a:r>
            <a:r>
              <a:rPr sz="2550" baseline="-21241" dirty="0">
                <a:latin typeface="Calibri"/>
                <a:cs typeface="Calibri"/>
              </a:rPr>
              <a:t>2</a:t>
            </a:r>
            <a:r>
              <a:rPr sz="2600" dirty="0">
                <a:latin typeface="Calibri"/>
                <a:cs typeface="Calibri"/>
              </a:rPr>
              <a:t>, . . . , </a:t>
            </a:r>
            <a:r>
              <a:rPr sz="2600" spc="5" dirty="0">
                <a:latin typeface="Calibri"/>
                <a:cs typeface="Calibri"/>
              </a:rPr>
              <a:t>P</a:t>
            </a:r>
            <a:r>
              <a:rPr sz="2550" spc="7" baseline="-21241" dirty="0">
                <a:latin typeface="Calibri"/>
                <a:cs typeface="Calibri"/>
              </a:rPr>
              <a:t>n</a:t>
            </a:r>
            <a:r>
              <a:rPr sz="2550" spc="15" baseline="-21241" dirty="0">
                <a:latin typeface="Calibri"/>
                <a:cs typeface="Calibri"/>
              </a:rPr>
              <a:t> </a:t>
            </a:r>
            <a:r>
              <a:rPr sz="2600" dirty="0">
                <a:latin typeface="Calibri"/>
                <a:cs typeface="Calibri"/>
              </a:rPr>
              <a:t>such </a:t>
            </a:r>
            <a:r>
              <a:rPr sz="2600" spc="-5" dirty="0">
                <a:latin typeface="Calibri"/>
                <a:cs typeface="Calibri"/>
              </a:rPr>
              <a:t>that </a:t>
            </a:r>
            <a:r>
              <a:rPr sz="2600" spc="-25" dirty="0">
                <a:latin typeface="Calibri"/>
                <a:cs typeface="Calibri"/>
              </a:rPr>
              <a:t>for </a:t>
            </a:r>
            <a:r>
              <a:rPr sz="2600" dirty="0">
                <a:latin typeface="Calibri"/>
                <a:cs typeface="Calibri"/>
              </a:rPr>
              <a:t>each </a:t>
            </a:r>
            <a:r>
              <a:rPr sz="2600" b="1" i="1" dirty="0">
                <a:latin typeface="Calibri"/>
                <a:cs typeface="Calibri"/>
              </a:rPr>
              <a:t>i </a:t>
            </a:r>
            <a:r>
              <a:rPr sz="2600" dirty="0">
                <a:latin typeface="Calibri"/>
                <a:cs typeface="Calibri"/>
              </a:rPr>
              <a:t>= 1,2, . . . , n - 1, </a:t>
            </a:r>
            <a:r>
              <a:rPr sz="2600" spc="5" dirty="0">
                <a:latin typeface="Calibri"/>
                <a:cs typeface="Calibri"/>
              </a:rPr>
              <a:t> </a:t>
            </a:r>
            <a:r>
              <a:rPr sz="2600" dirty="0">
                <a:latin typeface="Calibri"/>
                <a:cs typeface="Calibri"/>
              </a:rPr>
              <a:t>either</a:t>
            </a:r>
            <a:endParaRPr sz="2600">
              <a:latin typeface="Calibri"/>
              <a:cs typeface="Calibri"/>
            </a:endParaRPr>
          </a:p>
          <a:p>
            <a:pPr marL="591185" marR="213360" indent="-515620">
              <a:lnSpc>
                <a:spcPct val="80000"/>
              </a:lnSpc>
              <a:spcBef>
                <a:spcPts val="994"/>
              </a:spcBef>
              <a:buClr>
                <a:srgbClr val="6F2F9F"/>
              </a:buClr>
              <a:buFont typeface="Calibri"/>
              <a:buAutoNum type="arabicPeriod"/>
              <a:tabLst>
                <a:tab pos="666115" algn="l"/>
                <a:tab pos="666750" algn="l"/>
              </a:tabLst>
            </a:pPr>
            <a:r>
              <a:rPr dirty="0"/>
              <a:t>	</a:t>
            </a:r>
            <a:r>
              <a:rPr sz="2600" b="1" i="1" spc="5" dirty="0">
                <a:solidFill>
                  <a:srgbClr val="6F2F9F"/>
                </a:solidFill>
                <a:latin typeface="Calibri"/>
                <a:cs typeface="Calibri"/>
              </a:rPr>
              <a:t>p</a:t>
            </a:r>
            <a:r>
              <a:rPr sz="2550" b="1" i="1" spc="7" baseline="-21241" dirty="0">
                <a:solidFill>
                  <a:srgbClr val="6F2F9F"/>
                </a:solidFill>
                <a:latin typeface="Calibri"/>
                <a:cs typeface="Calibri"/>
              </a:rPr>
              <a:t>i</a:t>
            </a:r>
            <a:r>
              <a:rPr sz="2550" b="1" i="1" spc="292" baseline="-21241" dirty="0">
                <a:solidFill>
                  <a:srgbClr val="6F2F9F"/>
                </a:solidFill>
                <a:latin typeface="Calibri"/>
                <a:cs typeface="Calibri"/>
              </a:rPr>
              <a:t> </a:t>
            </a:r>
            <a:r>
              <a:rPr sz="2600" b="1" i="1" dirty="0">
                <a:solidFill>
                  <a:srgbClr val="6F2F9F"/>
                </a:solidFill>
                <a:latin typeface="Calibri"/>
                <a:cs typeface="Calibri"/>
              </a:rPr>
              <a:t>is</a:t>
            </a:r>
            <a:r>
              <a:rPr sz="2600" b="1" i="1" spc="-5" dirty="0">
                <a:solidFill>
                  <a:srgbClr val="6F2F9F"/>
                </a:solidFill>
                <a:latin typeface="Calibri"/>
                <a:cs typeface="Calibri"/>
              </a:rPr>
              <a:t> the</a:t>
            </a:r>
            <a:r>
              <a:rPr sz="2600" b="1" i="1" dirty="0">
                <a:solidFill>
                  <a:srgbClr val="6F2F9F"/>
                </a:solidFill>
                <a:latin typeface="Calibri"/>
                <a:cs typeface="Calibri"/>
              </a:rPr>
              <a:t> </a:t>
            </a:r>
            <a:r>
              <a:rPr sz="2600" b="1" i="1" spc="-10" dirty="0">
                <a:solidFill>
                  <a:srgbClr val="6F2F9F"/>
                </a:solidFill>
                <a:latin typeface="Calibri"/>
                <a:cs typeface="Calibri"/>
              </a:rPr>
              <a:t>point</a:t>
            </a:r>
            <a:r>
              <a:rPr sz="2600" b="1" i="1" spc="5" dirty="0">
                <a:solidFill>
                  <a:srgbClr val="6F2F9F"/>
                </a:solidFill>
                <a:latin typeface="Calibri"/>
                <a:cs typeface="Calibri"/>
              </a:rPr>
              <a:t> </a:t>
            </a:r>
            <a:r>
              <a:rPr sz="2600" b="1" i="1" spc="-5" dirty="0">
                <a:solidFill>
                  <a:srgbClr val="6F2F9F"/>
                </a:solidFill>
                <a:latin typeface="Calibri"/>
                <a:cs typeface="Calibri"/>
              </a:rPr>
              <a:t>immediately</a:t>
            </a:r>
            <a:r>
              <a:rPr sz="2600" b="1" i="1" spc="-20" dirty="0">
                <a:solidFill>
                  <a:srgbClr val="6F2F9F"/>
                </a:solidFill>
                <a:latin typeface="Calibri"/>
                <a:cs typeface="Calibri"/>
              </a:rPr>
              <a:t> </a:t>
            </a:r>
            <a:r>
              <a:rPr sz="2600" b="1" i="1" spc="-5" dirty="0">
                <a:solidFill>
                  <a:srgbClr val="6F2F9F"/>
                </a:solidFill>
                <a:latin typeface="Calibri"/>
                <a:cs typeface="Calibri"/>
              </a:rPr>
              <a:t>preceding</a:t>
            </a:r>
            <a:r>
              <a:rPr sz="2600" b="1" i="1" spc="5" dirty="0">
                <a:solidFill>
                  <a:srgbClr val="6F2F9F"/>
                </a:solidFill>
                <a:latin typeface="Calibri"/>
                <a:cs typeface="Calibri"/>
              </a:rPr>
              <a:t> </a:t>
            </a:r>
            <a:r>
              <a:rPr sz="2600" b="1" i="1" dirty="0">
                <a:solidFill>
                  <a:srgbClr val="6F2F9F"/>
                </a:solidFill>
                <a:latin typeface="Calibri"/>
                <a:cs typeface="Calibri"/>
              </a:rPr>
              <a:t>a</a:t>
            </a:r>
            <a:r>
              <a:rPr sz="2600" b="1" i="1" spc="5" dirty="0">
                <a:solidFill>
                  <a:srgbClr val="6F2F9F"/>
                </a:solidFill>
                <a:latin typeface="Calibri"/>
                <a:cs typeface="Calibri"/>
              </a:rPr>
              <a:t> </a:t>
            </a:r>
            <a:r>
              <a:rPr sz="2600" b="1" i="1" spc="-15" dirty="0">
                <a:solidFill>
                  <a:srgbClr val="6F2F9F"/>
                </a:solidFill>
                <a:latin typeface="Calibri"/>
                <a:cs typeface="Calibri"/>
              </a:rPr>
              <a:t>statement</a:t>
            </a:r>
            <a:r>
              <a:rPr sz="2600" b="1" i="1" spc="-10" dirty="0">
                <a:solidFill>
                  <a:srgbClr val="6F2F9F"/>
                </a:solidFill>
                <a:latin typeface="Calibri"/>
                <a:cs typeface="Calibri"/>
              </a:rPr>
              <a:t> </a:t>
            </a:r>
            <a:r>
              <a:rPr sz="2600" b="1" i="1" dirty="0">
                <a:solidFill>
                  <a:srgbClr val="6F2F9F"/>
                </a:solidFill>
                <a:latin typeface="Calibri"/>
                <a:cs typeface="Calibri"/>
              </a:rPr>
              <a:t>and </a:t>
            </a:r>
            <a:r>
              <a:rPr sz="2600" b="1" i="1" spc="10" dirty="0">
                <a:solidFill>
                  <a:srgbClr val="6F2F9F"/>
                </a:solidFill>
                <a:latin typeface="Calibri"/>
                <a:cs typeface="Calibri"/>
              </a:rPr>
              <a:t>p</a:t>
            </a:r>
            <a:r>
              <a:rPr sz="2550" b="1" i="1" spc="15" baseline="-21241" dirty="0">
                <a:solidFill>
                  <a:srgbClr val="6F2F9F"/>
                </a:solidFill>
                <a:latin typeface="Calibri"/>
                <a:cs typeface="Calibri"/>
              </a:rPr>
              <a:t>i+1</a:t>
            </a:r>
            <a:r>
              <a:rPr sz="2550" b="1" i="1" spc="307" baseline="-21241" dirty="0">
                <a:solidFill>
                  <a:srgbClr val="6F2F9F"/>
                </a:solidFill>
                <a:latin typeface="Calibri"/>
                <a:cs typeface="Calibri"/>
              </a:rPr>
              <a:t> </a:t>
            </a:r>
            <a:r>
              <a:rPr sz="2600" b="1" i="1" dirty="0">
                <a:solidFill>
                  <a:srgbClr val="6F2F9F"/>
                </a:solidFill>
                <a:latin typeface="Calibri"/>
                <a:cs typeface="Calibri"/>
              </a:rPr>
              <a:t>is</a:t>
            </a:r>
            <a:r>
              <a:rPr sz="2600" b="1" i="1" spc="5" dirty="0">
                <a:solidFill>
                  <a:srgbClr val="6F2F9F"/>
                </a:solidFill>
                <a:latin typeface="Calibri"/>
                <a:cs typeface="Calibri"/>
              </a:rPr>
              <a:t> </a:t>
            </a:r>
            <a:r>
              <a:rPr sz="2600" b="1" i="1" dirty="0">
                <a:solidFill>
                  <a:srgbClr val="6F2F9F"/>
                </a:solidFill>
                <a:latin typeface="Calibri"/>
                <a:cs typeface="Calibri"/>
              </a:rPr>
              <a:t>the</a:t>
            </a:r>
            <a:r>
              <a:rPr sz="2600" b="1" i="1" spc="-20" dirty="0">
                <a:solidFill>
                  <a:srgbClr val="6F2F9F"/>
                </a:solidFill>
                <a:latin typeface="Calibri"/>
                <a:cs typeface="Calibri"/>
              </a:rPr>
              <a:t> </a:t>
            </a:r>
            <a:r>
              <a:rPr sz="2600" b="1" i="1" spc="-10" dirty="0">
                <a:solidFill>
                  <a:srgbClr val="6F2F9F"/>
                </a:solidFill>
                <a:latin typeface="Calibri"/>
                <a:cs typeface="Calibri"/>
              </a:rPr>
              <a:t>point </a:t>
            </a:r>
            <a:r>
              <a:rPr sz="2600" b="1" i="1" spc="-575" dirty="0">
                <a:solidFill>
                  <a:srgbClr val="6F2F9F"/>
                </a:solidFill>
                <a:latin typeface="Calibri"/>
                <a:cs typeface="Calibri"/>
              </a:rPr>
              <a:t> </a:t>
            </a:r>
            <a:r>
              <a:rPr sz="2600" b="1" i="1" spc="-5" dirty="0">
                <a:solidFill>
                  <a:srgbClr val="6F2F9F"/>
                </a:solidFill>
                <a:latin typeface="Calibri"/>
                <a:cs typeface="Calibri"/>
              </a:rPr>
              <a:t>immediately</a:t>
            </a:r>
            <a:r>
              <a:rPr sz="2600" b="1" i="1" spc="-30" dirty="0">
                <a:solidFill>
                  <a:srgbClr val="6F2F9F"/>
                </a:solidFill>
                <a:latin typeface="Calibri"/>
                <a:cs typeface="Calibri"/>
              </a:rPr>
              <a:t> </a:t>
            </a:r>
            <a:r>
              <a:rPr sz="2600" b="1" i="1" spc="-10" dirty="0">
                <a:solidFill>
                  <a:srgbClr val="6F2F9F"/>
                </a:solidFill>
                <a:latin typeface="Calibri"/>
                <a:cs typeface="Calibri"/>
              </a:rPr>
              <a:t>following</a:t>
            </a:r>
            <a:r>
              <a:rPr sz="2600" b="1" i="1" spc="15" dirty="0">
                <a:solidFill>
                  <a:srgbClr val="6F2F9F"/>
                </a:solidFill>
                <a:latin typeface="Calibri"/>
                <a:cs typeface="Calibri"/>
              </a:rPr>
              <a:t> </a:t>
            </a:r>
            <a:r>
              <a:rPr sz="2600" b="1" i="1" dirty="0">
                <a:solidFill>
                  <a:srgbClr val="6F2F9F"/>
                </a:solidFill>
                <a:latin typeface="Calibri"/>
                <a:cs typeface="Calibri"/>
              </a:rPr>
              <a:t>that</a:t>
            </a:r>
            <a:r>
              <a:rPr sz="2600" b="1" i="1" spc="5" dirty="0">
                <a:solidFill>
                  <a:srgbClr val="6F2F9F"/>
                </a:solidFill>
                <a:latin typeface="Calibri"/>
                <a:cs typeface="Calibri"/>
              </a:rPr>
              <a:t> </a:t>
            </a:r>
            <a:r>
              <a:rPr sz="2600" b="1" i="1" dirty="0">
                <a:solidFill>
                  <a:srgbClr val="6F2F9F"/>
                </a:solidFill>
                <a:latin typeface="Calibri"/>
                <a:cs typeface="Calibri"/>
              </a:rPr>
              <a:t>same</a:t>
            </a:r>
            <a:r>
              <a:rPr sz="2600" b="1" i="1" spc="-30" dirty="0">
                <a:solidFill>
                  <a:srgbClr val="6F2F9F"/>
                </a:solidFill>
                <a:latin typeface="Calibri"/>
                <a:cs typeface="Calibri"/>
              </a:rPr>
              <a:t> </a:t>
            </a:r>
            <a:r>
              <a:rPr sz="2600" b="1" i="1" spc="-15" dirty="0">
                <a:solidFill>
                  <a:srgbClr val="6F2F9F"/>
                </a:solidFill>
                <a:latin typeface="Calibri"/>
                <a:cs typeface="Calibri"/>
              </a:rPr>
              <a:t>statement,</a:t>
            </a:r>
            <a:r>
              <a:rPr sz="2600" b="1" i="1" spc="-20" dirty="0">
                <a:solidFill>
                  <a:srgbClr val="6F2F9F"/>
                </a:solidFill>
                <a:latin typeface="Calibri"/>
                <a:cs typeface="Calibri"/>
              </a:rPr>
              <a:t> </a:t>
            </a:r>
            <a:r>
              <a:rPr sz="2600" b="1" i="1" spc="-5" dirty="0">
                <a:solidFill>
                  <a:srgbClr val="6F2F9F"/>
                </a:solidFill>
                <a:latin typeface="Calibri"/>
                <a:cs typeface="Calibri"/>
              </a:rPr>
              <a:t>or</a:t>
            </a:r>
            <a:endParaRPr sz="2600">
              <a:latin typeface="Calibri"/>
              <a:cs typeface="Calibri"/>
            </a:endParaRPr>
          </a:p>
          <a:p>
            <a:pPr marL="591185" marR="776605" indent="-515620">
              <a:lnSpc>
                <a:spcPct val="80000"/>
              </a:lnSpc>
              <a:spcBef>
                <a:spcPts val="1010"/>
              </a:spcBef>
              <a:buClr>
                <a:srgbClr val="6F2F9F"/>
              </a:buClr>
              <a:buFont typeface="Calibri"/>
              <a:buAutoNum type="arabicPeriod"/>
              <a:tabLst>
                <a:tab pos="666115" algn="l"/>
                <a:tab pos="666750" algn="l"/>
              </a:tabLst>
            </a:pPr>
            <a:r>
              <a:rPr dirty="0"/>
              <a:t>	</a:t>
            </a:r>
            <a:r>
              <a:rPr sz="2600" b="1" i="1" spc="5" dirty="0">
                <a:solidFill>
                  <a:srgbClr val="6F2F9F"/>
                </a:solidFill>
                <a:latin typeface="Calibri"/>
                <a:cs typeface="Calibri"/>
              </a:rPr>
              <a:t>p</a:t>
            </a:r>
            <a:r>
              <a:rPr sz="2550" b="1" i="1" spc="7" baseline="-21241" dirty="0">
                <a:solidFill>
                  <a:srgbClr val="6F2F9F"/>
                </a:solidFill>
                <a:latin typeface="Calibri"/>
                <a:cs typeface="Calibri"/>
              </a:rPr>
              <a:t>i</a:t>
            </a:r>
            <a:r>
              <a:rPr sz="2550" b="1" i="1" spc="292" baseline="-21241" dirty="0">
                <a:solidFill>
                  <a:srgbClr val="6F2F9F"/>
                </a:solidFill>
                <a:latin typeface="Calibri"/>
                <a:cs typeface="Calibri"/>
              </a:rPr>
              <a:t> </a:t>
            </a:r>
            <a:r>
              <a:rPr sz="2600" b="1" i="1" dirty="0">
                <a:solidFill>
                  <a:srgbClr val="6F2F9F"/>
                </a:solidFill>
                <a:latin typeface="Calibri"/>
                <a:cs typeface="Calibri"/>
              </a:rPr>
              <a:t>is</a:t>
            </a:r>
            <a:r>
              <a:rPr sz="2600" b="1" i="1" spc="-5" dirty="0">
                <a:solidFill>
                  <a:srgbClr val="6F2F9F"/>
                </a:solidFill>
                <a:latin typeface="Calibri"/>
                <a:cs typeface="Calibri"/>
              </a:rPr>
              <a:t> the</a:t>
            </a:r>
            <a:r>
              <a:rPr sz="2600" b="1" i="1" dirty="0">
                <a:solidFill>
                  <a:srgbClr val="6F2F9F"/>
                </a:solidFill>
                <a:latin typeface="Calibri"/>
                <a:cs typeface="Calibri"/>
              </a:rPr>
              <a:t> end </a:t>
            </a:r>
            <a:r>
              <a:rPr sz="2600" b="1" i="1" spc="-5" dirty="0">
                <a:solidFill>
                  <a:srgbClr val="6F2F9F"/>
                </a:solidFill>
                <a:latin typeface="Calibri"/>
                <a:cs typeface="Calibri"/>
              </a:rPr>
              <a:t>of</a:t>
            </a:r>
            <a:r>
              <a:rPr sz="2600" b="1" i="1" dirty="0">
                <a:solidFill>
                  <a:srgbClr val="6F2F9F"/>
                </a:solidFill>
                <a:latin typeface="Calibri"/>
                <a:cs typeface="Calibri"/>
              </a:rPr>
              <a:t> </a:t>
            </a:r>
            <a:r>
              <a:rPr sz="2600" b="1" i="1" spc="-5" dirty="0">
                <a:solidFill>
                  <a:srgbClr val="6F2F9F"/>
                </a:solidFill>
                <a:latin typeface="Calibri"/>
                <a:cs typeface="Calibri"/>
              </a:rPr>
              <a:t>some block</a:t>
            </a:r>
            <a:r>
              <a:rPr sz="2600" b="1" i="1" spc="10" dirty="0">
                <a:solidFill>
                  <a:srgbClr val="6F2F9F"/>
                </a:solidFill>
                <a:latin typeface="Calibri"/>
                <a:cs typeface="Calibri"/>
              </a:rPr>
              <a:t> </a:t>
            </a:r>
            <a:r>
              <a:rPr sz="2600" b="1" i="1" dirty="0">
                <a:solidFill>
                  <a:srgbClr val="6F2F9F"/>
                </a:solidFill>
                <a:latin typeface="Calibri"/>
                <a:cs typeface="Calibri"/>
              </a:rPr>
              <a:t>and</a:t>
            </a:r>
            <a:r>
              <a:rPr sz="2600" b="1" i="1" spc="10" dirty="0">
                <a:solidFill>
                  <a:srgbClr val="6F2F9F"/>
                </a:solidFill>
                <a:latin typeface="Calibri"/>
                <a:cs typeface="Calibri"/>
              </a:rPr>
              <a:t> p</a:t>
            </a:r>
            <a:r>
              <a:rPr sz="2550" b="1" i="1" spc="15" baseline="-21241" dirty="0">
                <a:solidFill>
                  <a:srgbClr val="6F2F9F"/>
                </a:solidFill>
                <a:latin typeface="Calibri"/>
                <a:cs typeface="Calibri"/>
              </a:rPr>
              <a:t>i+1</a:t>
            </a:r>
            <a:r>
              <a:rPr sz="2550" b="1" i="1" spc="307" baseline="-21241" dirty="0">
                <a:solidFill>
                  <a:srgbClr val="6F2F9F"/>
                </a:solidFill>
                <a:latin typeface="Calibri"/>
                <a:cs typeface="Calibri"/>
              </a:rPr>
              <a:t> </a:t>
            </a:r>
            <a:r>
              <a:rPr sz="2600" b="1" i="1" dirty="0">
                <a:solidFill>
                  <a:srgbClr val="6F2F9F"/>
                </a:solidFill>
                <a:latin typeface="Calibri"/>
                <a:cs typeface="Calibri"/>
              </a:rPr>
              <a:t>is</a:t>
            </a:r>
            <a:r>
              <a:rPr sz="2600" b="1" i="1" spc="-5" dirty="0">
                <a:solidFill>
                  <a:srgbClr val="6F2F9F"/>
                </a:solidFill>
                <a:latin typeface="Calibri"/>
                <a:cs typeface="Calibri"/>
              </a:rPr>
              <a:t> the</a:t>
            </a:r>
            <a:r>
              <a:rPr sz="2600" b="1" i="1" dirty="0">
                <a:solidFill>
                  <a:srgbClr val="6F2F9F"/>
                </a:solidFill>
                <a:latin typeface="Calibri"/>
                <a:cs typeface="Calibri"/>
              </a:rPr>
              <a:t> </a:t>
            </a:r>
            <a:r>
              <a:rPr sz="2600" b="1" i="1" spc="-5" dirty="0">
                <a:solidFill>
                  <a:srgbClr val="6F2F9F"/>
                </a:solidFill>
                <a:latin typeface="Calibri"/>
                <a:cs typeface="Calibri"/>
              </a:rPr>
              <a:t>beginning</a:t>
            </a:r>
            <a:r>
              <a:rPr sz="2600" b="1" i="1" dirty="0">
                <a:solidFill>
                  <a:srgbClr val="6F2F9F"/>
                </a:solidFill>
                <a:latin typeface="Calibri"/>
                <a:cs typeface="Calibri"/>
              </a:rPr>
              <a:t> </a:t>
            </a:r>
            <a:r>
              <a:rPr sz="2600" b="1" i="1" spc="-5" dirty="0">
                <a:solidFill>
                  <a:srgbClr val="6F2F9F"/>
                </a:solidFill>
                <a:latin typeface="Calibri"/>
                <a:cs typeface="Calibri"/>
              </a:rPr>
              <a:t>of</a:t>
            </a:r>
            <a:r>
              <a:rPr sz="2600" b="1" i="1" dirty="0">
                <a:solidFill>
                  <a:srgbClr val="6F2F9F"/>
                </a:solidFill>
                <a:latin typeface="Calibri"/>
                <a:cs typeface="Calibri"/>
              </a:rPr>
              <a:t> a</a:t>
            </a:r>
            <a:r>
              <a:rPr sz="2600" b="1" i="1" spc="5" dirty="0">
                <a:solidFill>
                  <a:srgbClr val="6F2F9F"/>
                </a:solidFill>
                <a:latin typeface="Calibri"/>
                <a:cs typeface="Calibri"/>
              </a:rPr>
              <a:t> </a:t>
            </a:r>
            <a:r>
              <a:rPr sz="2600" b="1" i="1" spc="-10" dirty="0">
                <a:solidFill>
                  <a:srgbClr val="6F2F9F"/>
                </a:solidFill>
                <a:latin typeface="Calibri"/>
                <a:cs typeface="Calibri"/>
              </a:rPr>
              <a:t>successor </a:t>
            </a:r>
            <a:r>
              <a:rPr sz="2600" b="1" i="1" spc="-575" dirty="0">
                <a:solidFill>
                  <a:srgbClr val="6F2F9F"/>
                </a:solidFill>
                <a:latin typeface="Calibri"/>
                <a:cs typeface="Calibri"/>
              </a:rPr>
              <a:t> </a:t>
            </a:r>
            <a:r>
              <a:rPr sz="2600" b="1" i="1" spc="-5" dirty="0">
                <a:solidFill>
                  <a:srgbClr val="6F2F9F"/>
                </a:solidFill>
                <a:latin typeface="Calibri"/>
                <a:cs typeface="Calibri"/>
              </a:rPr>
              <a:t>block.</a:t>
            </a:r>
            <a:endParaRPr sz="2600">
              <a:latin typeface="Calibri"/>
              <a:cs typeface="Calibri"/>
            </a:endParaRPr>
          </a:p>
          <a:p>
            <a:pPr>
              <a:lnSpc>
                <a:spcPct val="100000"/>
              </a:lnSpc>
              <a:spcBef>
                <a:spcPts val="35"/>
              </a:spcBef>
            </a:pPr>
            <a:endParaRPr sz="3650">
              <a:latin typeface="Calibri"/>
              <a:cs typeface="Calibri"/>
            </a:endParaRPr>
          </a:p>
          <a:p>
            <a:pPr marL="76200" marR="17780">
              <a:lnSpc>
                <a:spcPct val="80000"/>
              </a:lnSpc>
            </a:pPr>
            <a:r>
              <a:rPr sz="2600" spc="-5" dirty="0">
                <a:solidFill>
                  <a:srgbClr val="FF0000"/>
                </a:solidFill>
                <a:latin typeface="Calibri"/>
                <a:cs typeface="Calibri"/>
              </a:rPr>
              <a:t>“In </a:t>
            </a:r>
            <a:r>
              <a:rPr sz="2600" spc="-10" dirty="0">
                <a:solidFill>
                  <a:srgbClr val="FF0000"/>
                </a:solidFill>
                <a:latin typeface="Calibri"/>
                <a:cs typeface="Calibri"/>
              </a:rPr>
              <a:t>general, </a:t>
            </a:r>
            <a:r>
              <a:rPr sz="2600" spc="-5" dirty="0">
                <a:solidFill>
                  <a:srgbClr val="FF0000"/>
                </a:solidFill>
                <a:latin typeface="Calibri"/>
                <a:cs typeface="Calibri"/>
              </a:rPr>
              <a:t>there </a:t>
            </a:r>
            <a:r>
              <a:rPr sz="2600" dirty="0">
                <a:solidFill>
                  <a:srgbClr val="FF0000"/>
                </a:solidFill>
                <a:latin typeface="Calibri"/>
                <a:cs typeface="Calibri"/>
              </a:rPr>
              <a:t>is an </a:t>
            </a:r>
            <a:r>
              <a:rPr sz="2600" spc="-5" dirty="0">
                <a:solidFill>
                  <a:srgbClr val="FF0000"/>
                </a:solidFill>
                <a:latin typeface="Calibri"/>
                <a:cs typeface="Calibri"/>
              </a:rPr>
              <a:t>infinite number of possible </a:t>
            </a:r>
            <a:r>
              <a:rPr sz="2600" spc="-15" dirty="0">
                <a:solidFill>
                  <a:srgbClr val="FF0000"/>
                </a:solidFill>
                <a:latin typeface="Calibri"/>
                <a:cs typeface="Calibri"/>
              </a:rPr>
              <a:t>execution </a:t>
            </a:r>
            <a:r>
              <a:rPr sz="2600" spc="-5" dirty="0">
                <a:solidFill>
                  <a:srgbClr val="FF0000"/>
                </a:solidFill>
                <a:latin typeface="Calibri"/>
                <a:cs typeface="Calibri"/>
              </a:rPr>
              <a:t>paths </a:t>
            </a:r>
            <a:r>
              <a:rPr sz="2600" spc="-10" dirty="0">
                <a:solidFill>
                  <a:srgbClr val="FF0000"/>
                </a:solidFill>
                <a:latin typeface="Calibri"/>
                <a:cs typeface="Calibri"/>
              </a:rPr>
              <a:t>through </a:t>
            </a:r>
            <a:r>
              <a:rPr sz="2600" dirty="0">
                <a:solidFill>
                  <a:srgbClr val="FF0000"/>
                </a:solidFill>
                <a:latin typeface="Calibri"/>
                <a:cs typeface="Calibri"/>
              </a:rPr>
              <a:t>a </a:t>
            </a:r>
            <a:r>
              <a:rPr sz="2600" spc="-575" dirty="0">
                <a:solidFill>
                  <a:srgbClr val="FF0000"/>
                </a:solidFill>
                <a:latin typeface="Calibri"/>
                <a:cs typeface="Calibri"/>
              </a:rPr>
              <a:t> </a:t>
            </a:r>
            <a:r>
              <a:rPr sz="2600" spc="-15" dirty="0">
                <a:solidFill>
                  <a:srgbClr val="FF0000"/>
                </a:solidFill>
                <a:latin typeface="Calibri"/>
                <a:cs typeface="Calibri"/>
              </a:rPr>
              <a:t>program, </a:t>
            </a:r>
            <a:r>
              <a:rPr sz="2600" dirty="0">
                <a:solidFill>
                  <a:srgbClr val="FF0000"/>
                </a:solidFill>
                <a:latin typeface="Calibri"/>
                <a:cs typeface="Calibri"/>
              </a:rPr>
              <a:t>and </a:t>
            </a:r>
            <a:r>
              <a:rPr sz="2600" spc="-5" dirty="0">
                <a:solidFill>
                  <a:srgbClr val="FF0000"/>
                </a:solidFill>
                <a:latin typeface="Calibri"/>
                <a:cs typeface="Calibri"/>
              </a:rPr>
              <a:t>there </a:t>
            </a:r>
            <a:r>
              <a:rPr sz="2600" dirty="0">
                <a:solidFill>
                  <a:srgbClr val="FF0000"/>
                </a:solidFill>
                <a:latin typeface="Calibri"/>
                <a:cs typeface="Calibri"/>
              </a:rPr>
              <a:t>is </a:t>
            </a:r>
            <a:r>
              <a:rPr sz="2600" spc="-5" dirty="0">
                <a:solidFill>
                  <a:srgbClr val="FF0000"/>
                </a:solidFill>
                <a:latin typeface="Calibri"/>
                <a:cs typeface="Calibri"/>
              </a:rPr>
              <a:t>no </a:t>
            </a:r>
            <a:r>
              <a:rPr sz="2600" spc="-10" dirty="0">
                <a:solidFill>
                  <a:srgbClr val="FF0000"/>
                </a:solidFill>
                <a:latin typeface="Calibri"/>
                <a:cs typeface="Calibri"/>
              </a:rPr>
              <a:t>finite </a:t>
            </a:r>
            <a:r>
              <a:rPr sz="2600" spc="-5" dirty="0">
                <a:solidFill>
                  <a:srgbClr val="FF0000"/>
                </a:solidFill>
                <a:latin typeface="Calibri"/>
                <a:cs typeface="Calibri"/>
              </a:rPr>
              <a:t>upper bound on </a:t>
            </a:r>
            <a:r>
              <a:rPr sz="2600" dirty="0">
                <a:solidFill>
                  <a:srgbClr val="FF0000"/>
                </a:solidFill>
                <a:latin typeface="Calibri"/>
                <a:cs typeface="Calibri"/>
              </a:rPr>
              <a:t>the </a:t>
            </a:r>
            <a:r>
              <a:rPr sz="2600" spc="-5" dirty="0">
                <a:solidFill>
                  <a:srgbClr val="FF0000"/>
                </a:solidFill>
                <a:latin typeface="Calibri"/>
                <a:cs typeface="Calibri"/>
              </a:rPr>
              <a:t>length of </a:t>
            </a:r>
            <a:r>
              <a:rPr sz="2600" dirty="0">
                <a:solidFill>
                  <a:srgbClr val="FF0000"/>
                </a:solidFill>
                <a:latin typeface="Calibri"/>
                <a:cs typeface="Calibri"/>
              </a:rPr>
              <a:t>an </a:t>
            </a:r>
            <a:r>
              <a:rPr sz="2600" spc="-15" dirty="0">
                <a:solidFill>
                  <a:srgbClr val="FF0000"/>
                </a:solidFill>
                <a:latin typeface="Calibri"/>
                <a:cs typeface="Calibri"/>
              </a:rPr>
              <a:t>execution </a:t>
            </a:r>
            <a:r>
              <a:rPr sz="2600" spc="-10" dirty="0">
                <a:solidFill>
                  <a:srgbClr val="FF0000"/>
                </a:solidFill>
                <a:latin typeface="Calibri"/>
                <a:cs typeface="Calibri"/>
              </a:rPr>
              <a:t> </a:t>
            </a:r>
            <a:r>
              <a:rPr sz="2600" spc="-5" dirty="0">
                <a:solidFill>
                  <a:srgbClr val="FF0000"/>
                </a:solidFill>
                <a:latin typeface="Calibri"/>
                <a:cs typeface="Calibri"/>
              </a:rPr>
              <a:t>path”</a:t>
            </a:r>
            <a:endParaRPr sz="2600">
              <a:latin typeface="Calibri"/>
              <a:cs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35152" y="4658867"/>
            <a:ext cx="10521950" cy="1521460"/>
            <a:chOff x="835152" y="4658867"/>
            <a:chExt cx="10521950" cy="1521460"/>
          </a:xfrm>
        </p:grpSpPr>
        <p:pic>
          <p:nvPicPr>
            <p:cNvPr id="3" name="object 3"/>
            <p:cNvPicPr/>
            <p:nvPr/>
          </p:nvPicPr>
          <p:blipFill>
            <a:blip r:embed="rId2" cstate="print"/>
            <a:stretch>
              <a:fillRect/>
            </a:stretch>
          </p:blipFill>
          <p:spPr>
            <a:xfrm>
              <a:off x="838200" y="4661915"/>
              <a:ext cx="10515600" cy="1514855"/>
            </a:xfrm>
            <a:prstGeom prst="rect">
              <a:avLst/>
            </a:prstGeom>
          </p:spPr>
        </p:pic>
        <p:sp>
          <p:nvSpPr>
            <p:cNvPr id="4" name="object 4"/>
            <p:cNvSpPr/>
            <p:nvPr/>
          </p:nvSpPr>
          <p:spPr>
            <a:xfrm>
              <a:off x="838200" y="4661915"/>
              <a:ext cx="10515600" cy="1515110"/>
            </a:xfrm>
            <a:custGeom>
              <a:avLst/>
              <a:gdLst/>
              <a:ahLst/>
              <a:cxnLst/>
              <a:rect l="l" t="t" r="r" b="b"/>
              <a:pathLst>
                <a:path w="10515600" h="1515110">
                  <a:moveTo>
                    <a:pt x="0" y="252475"/>
                  </a:moveTo>
                  <a:lnTo>
                    <a:pt x="4067" y="207091"/>
                  </a:lnTo>
                  <a:lnTo>
                    <a:pt x="15796" y="164375"/>
                  </a:lnTo>
                  <a:lnTo>
                    <a:pt x="34472" y="125043"/>
                  </a:lnTo>
                  <a:lnTo>
                    <a:pt x="59382" y="89805"/>
                  </a:lnTo>
                  <a:lnTo>
                    <a:pt x="89813" y="59376"/>
                  </a:lnTo>
                  <a:lnTo>
                    <a:pt x="125052" y="34468"/>
                  </a:lnTo>
                  <a:lnTo>
                    <a:pt x="164387" y="15794"/>
                  </a:lnTo>
                  <a:lnTo>
                    <a:pt x="207103" y="4067"/>
                  </a:lnTo>
                  <a:lnTo>
                    <a:pt x="252488" y="0"/>
                  </a:lnTo>
                  <a:lnTo>
                    <a:pt x="10263124" y="0"/>
                  </a:lnTo>
                  <a:lnTo>
                    <a:pt x="10308508" y="4067"/>
                  </a:lnTo>
                  <a:lnTo>
                    <a:pt x="10351224" y="15794"/>
                  </a:lnTo>
                  <a:lnTo>
                    <a:pt x="10390556" y="34468"/>
                  </a:lnTo>
                  <a:lnTo>
                    <a:pt x="10425794" y="59376"/>
                  </a:lnTo>
                  <a:lnTo>
                    <a:pt x="10456223" y="89805"/>
                  </a:lnTo>
                  <a:lnTo>
                    <a:pt x="10481131" y="125043"/>
                  </a:lnTo>
                  <a:lnTo>
                    <a:pt x="10499805" y="164375"/>
                  </a:lnTo>
                  <a:lnTo>
                    <a:pt x="10511532" y="207091"/>
                  </a:lnTo>
                  <a:lnTo>
                    <a:pt x="10515600" y="252475"/>
                  </a:lnTo>
                  <a:lnTo>
                    <a:pt x="10515600" y="1262367"/>
                  </a:lnTo>
                  <a:lnTo>
                    <a:pt x="10511532" y="1307752"/>
                  </a:lnTo>
                  <a:lnTo>
                    <a:pt x="10499805" y="1350468"/>
                  </a:lnTo>
                  <a:lnTo>
                    <a:pt x="10481131" y="1389803"/>
                  </a:lnTo>
                  <a:lnTo>
                    <a:pt x="10456223" y="1425042"/>
                  </a:lnTo>
                  <a:lnTo>
                    <a:pt x="10425794" y="1455473"/>
                  </a:lnTo>
                  <a:lnTo>
                    <a:pt x="10390556" y="1480383"/>
                  </a:lnTo>
                  <a:lnTo>
                    <a:pt x="10351224" y="1499059"/>
                  </a:lnTo>
                  <a:lnTo>
                    <a:pt x="10308508" y="1510788"/>
                  </a:lnTo>
                  <a:lnTo>
                    <a:pt x="10263124" y="1514855"/>
                  </a:lnTo>
                  <a:lnTo>
                    <a:pt x="252488" y="1514855"/>
                  </a:lnTo>
                  <a:lnTo>
                    <a:pt x="207103" y="1510788"/>
                  </a:lnTo>
                  <a:lnTo>
                    <a:pt x="164387" y="1499059"/>
                  </a:lnTo>
                  <a:lnTo>
                    <a:pt x="125052" y="1480383"/>
                  </a:lnTo>
                  <a:lnTo>
                    <a:pt x="89813" y="1455473"/>
                  </a:lnTo>
                  <a:lnTo>
                    <a:pt x="59382" y="1425042"/>
                  </a:lnTo>
                  <a:lnTo>
                    <a:pt x="34472" y="1389803"/>
                  </a:lnTo>
                  <a:lnTo>
                    <a:pt x="15796" y="1350468"/>
                  </a:lnTo>
                  <a:lnTo>
                    <a:pt x="4067" y="1307752"/>
                  </a:lnTo>
                  <a:lnTo>
                    <a:pt x="0" y="1262367"/>
                  </a:lnTo>
                  <a:lnTo>
                    <a:pt x="0" y="252475"/>
                  </a:lnTo>
                  <a:close/>
                </a:path>
              </a:pathLst>
            </a:custGeom>
            <a:ln w="6095">
              <a:solidFill>
                <a:srgbClr val="4471C4"/>
              </a:solidFill>
            </a:ln>
          </p:spPr>
          <p:txBody>
            <a:bodyPr wrap="square" lIns="0" tIns="0" rIns="0" bIns="0" rtlCol="0"/>
            <a:lstStyle/>
            <a:p>
              <a:endParaRPr/>
            </a:p>
          </p:txBody>
        </p:sp>
      </p:grpSp>
      <p:sp>
        <p:nvSpPr>
          <p:cNvPr id="5" name="object 5"/>
          <p:cNvSpPr txBox="1">
            <a:spLocks noGrp="1"/>
          </p:cNvSpPr>
          <p:nvPr>
            <p:ph type="title"/>
          </p:nvPr>
        </p:nvSpPr>
        <p:spPr>
          <a:xfrm>
            <a:off x="916939" y="609676"/>
            <a:ext cx="6935470" cy="697230"/>
          </a:xfrm>
          <a:prstGeom prst="rect">
            <a:avLst/>
          </a:prstGeom>
        </p:spPr>
        <p:txBody>
          <a:bodyPr vert="horz" wrap="square" lIns="0" tIns="13335" rIns="0" bIns="0" rtlCol="0">
            <a:spAutoFit/>
          </a:bodyPr>
          <a:lstStyle/>
          <a:p>
            <a:pPr marL="12700">
              <a:lnSpc>
                <a:spcPct val="100000"/>
              </a:lnSpc>
              <a:spcBef>
                <a:spcPts val="105"/>
              </a:spcBef>
            </a:pPr>
            <a:r>
              <a:rPr sz="4400" spc="-20" dirty="0"/>
              <a:t>The</a:t>
            </a:r>
            <a:r>
              <a:rPr sz="4400" spc="-105" dirty="0"/>
              <a:t> </a:t>
            </a:r>
            <a:r>
              <a:rPr sz="4400" spc="-45" dirty="0"/>
              <a:t>Data-Flow</a:t>
            </a:r>
            <a:r>
              <a:rPr sz="4400" spc="-140" dirty="0"/>
              <a:t> </a:t>
            </a:r>
            <a:r>
              <a:rPr sz="4400" spc="-35" dirty="0"/>
              <a:t>Analysis</a:t>
            </a:r>
            <a:r>
              <a:rPr sz="4400" spc="-100" dirty="0"/>
              <a:t> </a:t>
            </a:r>
            <a:r>
              <a:rPr sz="4400" spc="-35" dirty="0"/>
              <a:t>Schema</a:t>
            </a:r>
            <a:endParaRPr sz="4400"/>
          </a:p>
        </p:txBody>
      </p:sp>
      <p:sp>
        <p:nvSpPr>
          <p:cNvPr id="7" name="object 7"/>
          <p:cNvSpPr txBox="1">
            <a:spLocks noGrp="1"/>
          </p:cNvSpPr>
          <p:nvPr>
            <p:ph type="ftr" sz="quarter" idx="5"/>
          </p:nvPr>
        </p:nvSpPr>
        <p:spPr>
          <a:xfrm>
            <a:off x="5433821" y="6464985"/>
            <a:ext cx="1323340"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US" spc="-5"/>
              <a:t>Prepared</a:t>
            </a:r>
            <a:r>
              <a:rPr lang="en-US" spc="-55"/>
              <a:t> </a:t>
            </a:r>
            <a:r>
              <a:rPr lang="en-US"/>
              <a:t>by</a:t>
            </a:r>
            <a:r>
              <a:rPr lang="en-US" spc="-40"/>
              <a:t> </a:t>
            </a:r>
            <a:r>
              <a:rPr lang="en-US"/>
              <a:t>R</a:t>
            </a:r>
            <a:r>
              <a:rPr lang="en-US" spc="-5"/>
              <a:t> </a:t>
            </a:r>
            <a:r>
              <a:rPr lang="en-US"/>
              <a:t>I</a:t>
            </a:r>
            <a:r>
              <a:rPr lang="en-US" spc="-25"/>
              <a:t> </a:t>
            </a:r>
            <a:r>
              <a:rPr lang="en-US"/>
              <a:t>Minu</a:t>
            </a:r>
            <a:endParaRPr dirty="0"/>
          </a:p>
        </p:txBody>
      </p:sp>
      <p:sp>
        <p:nvSpPr>
          <p:cNvPr id="8" name="object 8"/>
          <p:cNvSpPr txBox="1">
            <a:spLocks noGrp="1"/>
          </p:cNvSpPr>
          <p:nvPr>
            <p:ph type="sldNum" sz="quarter" idx="7"/>
          </p:nvPr>
        </p:nvSpPr>
        <p:spPr>
          <a:xfrm>
            <a:off x="11007597" y="6393341"/>
            <a:ext cx="292734" cy="27432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8425">
              <a:lnSpc>
                <a:spcPts val="1240"/>
              </a:lnSpc>
            </a:pPr>
            <a:fld id="{81D60167-4931-47E6-BA6A-407CBD079E47}" type="slidenum">
              <a:rPr lang="en-IN" smtClean="0"/>
              <a:pPr marL="98425">
                <a:lnSpc>
                  <a:spcPts val="1240"/>
                </a:lnSpc>
              </a:pPr>
              <a:t>48</a:t>
            </a:fld>
            <a:endParaRPr dirty="0"/>
          </a:p>
        </p:txBody>
      </p:sp>
      <p:sp>
        <p:nvSpPr>
          <p:cNvPr id="6" name="object 6"/>
          <p:cNvSpPr txBox="1"/>
          <p:nvPr/>
        </p:nvSpPr>
        <p:spPr>
          <a:xfrm>
            <a:off x="916939" y="1658873"/>
            <a:ext cx="10253345" cy="4312285"/>
          </a:xfrm>
          <a:prstGeom prst="rect">
            <a:avLst/>
          </a:prstGeom>
        </p:spPr>
        <p:txBody>
          <a:bodyPr vert="horz" wrap="square" lIns="0" tIns="60960" rIns="0" bIns="0" rtlCol="0">
            <a:spAutoFit/>
          </a:bodyPr>
          <a:lstStyle/>
          <a:p>
            <a:pPr marL="241300" marR="5080" indent="-228600">
              <a:lnSpc>
                <a:spcPts val="3020"/>
              </a:lnSpc>
              <a:spcBef>
                <a:spcPts val="480"/>
              </a:spcBef>
              <a:buFont typeface="Arial MT"/>
              <a:buChar char="•"/>
              <a:tabLst>
                <a:tab pos="241300" algn="l"/>
              </a:tabLst>
            </a:pPr>
            <a:r>
              <a:rPr sz="2800" spc="-5" dirty="0">
                <a:latin typeface="Calibri"/>
                <a:cs typeface="Calibri"/>
              </a:rPr>
              <a:t>In</a:t>
            </a:r>
            <a:r>
              <a:rPr sz="2800" spc="5" dirty="0">
                <a:latin typeface="Calibri"/>
                <a:cs typeface="Calibri"/>
              </a:rPr>
              <a:t> </a:t>
            </a:r>
            <a:r>
              <a:rPr sz="2800" spc="-5" dirty="0">
                <a:latin typeface="Calibri"/>
                <a:cs typeface="Calibri"/>
              </a:rPr>
              <a:t>each</a:t>
            </a:r>
            <a:r>
              <a:rPr sz="2800" spc="15" dirty="0">
                <a:latin typeface="Calibri"/>
                <a:cs typeface="Calibri"/>
              </a:rPr>
              <a:t> </a:t>
            </a:r>
            <a:r>
              <a:rPr sz="2800" spc="-10" dirty="0">
                <a:latin typeface="Calibri"/>
                <a:cs typeface="Calibri"/>
              </a:rPr>
              <a:t>application</a:t>
            </a:r>
            <a:r>
              <a:rPr sz="2800" spc="40" dirty="0">
                <a:latin typeface="Calibri"/>
                <a:cs typeface="Calibri"/>
              </a:rPr>
              <a:t> </a:t>
            </a:r>
            <a:r>
              <a:rPr sz="2800" spc="-5" dirty="0">
                <a:latin typeface="Calibri"/>
                <a:cs typeface="Calibri"/>
              </a:rPr>
              <a:t>of </a:t>
            </a:r>
            <a:r>
              <a:rPr sz="2800" spc="-20" dirty="0">
                <a:latin typeface="Calibri"/>
                <a:cs typeface="Calibri"/>
              </a:rPr>
              <a:t>data-flow</a:t>
            </a:r>
            <a:r>
              <a:rPr sz="2800" spc="20" dirty="0">
                <a:latin typeface="Calibri"/>
                <a:cs typeface="Calibri"/>
              </a:rPr>
              <a:t> </a:t>
            </a:r>
            <a:r>
              <a:rPr sz="2800" spc="-10" dirty="0">
                <a:latin typeface="Calibri"/>
                <a:cs typeface="Calibri"/>
              </a:rPr>
              <a:t>analysis,</a:t>
            </a:r>
            <a:r>
              <a:rPr sz="2800" spc="25" dirty="0">
                <a:latin typeface="Calibri"/>
                <a:cs typeface="Calibri"/>
              </a:rPr>
              <a:t> </a:t>
            </a:r>
            <a:r>
              <a:rPr sz="2800" spc="-15" dirty="0">
                <a:latin typeface="Calibri"/>
                <a:cs typeface="Calibri"/>
              </a:rPr>
              <a:t>we</a:t>
            </a:r>
            <a:r>
              <a:rPr sz="2800" dirty="0">
                <a:latin typeface="Calibri"/>
                <a:cs typeface="Calibri"/>
              </a:rPr>
              <a:t> </a:t>
            </a:r>
            <a:r>
              <a:rPr sz="2800" spc="-10" dirty="0">
                <a:latin typeface="Calibri"/>
                <a:cs typeface="Calibri"/>
              </a:rPr>
              <a:t>associate</a:t>
            </a:r>
            <a:r>
              <a:rPr sz="2800" spc="5" dirty="0">
                <a:latin typeface="Calibri"/>
                <a:cs typeface="Calibri"/>
              </a:rPr>
              <a:t> </a:t>
            </a:r>
            <a:r>
              <a:rPr sz="2800" spc="-5" dirty="0">
                <a:latin typeface="Calibri"/>
                <a:cs typeface="Calibri"/>
              </a:rPr>
              <a:t>with</a:t>
            </a:r>
            <a:r>
              <a:rPr sz="2800" spc="5" dirty="0">
                <a:latin typeface="Calibri"/>
                <a:cs typeface="Calibri"/>
              </a:rPr>
              <a:t> </a:t>
            </a:r>
            <a:r>
              <a:rPr sz="2800" spc="-10" dirty="0">
                <a:latin typeface="Calibri"/>
                <a:cs typeface="Calibri"/>
              </a:rPr>
              <a:t>every </a:t>
            </a:r>
            <a:r>
              <a:rPr sz="2800" spc="-5" dirty="0">
                <a:latin typeface="Calibri"/>
                <a:cs typeface="Calibri"/>
              </a:rPr>
              <a:t> </a:t>
            </a:r>
            <a:r>
              <a:rPr sz="2800" spc="-20" dirty="0">
                <a:latin typeface="Calibri"/>
                <a:cs typeface="Calibri"/>
              </a:rPr>
              <a:t>program</a:t>
            </a:r>
            <a:r>
              <a:rPr sz="2800" spc="10" dirty="0">
                <a:latin typeface="Calibri"/>
                <a:cs typeface="Calibri"/>
              </a:rPr>
              <a:t> </a:t>
            </a:r>
            <a:r>
              <a:rPr sz="2800" spc="-15" dirty="0">
                <a:latin typeface="Calibri"/>
                <a:cs typeface="Calibri"/>
              </a:rPr>
              <a:t>point</a:t>
            </a:r>
            <a:r>
              <a:rPr sz="2800" spc="25" dirty="0">
                <a:latin typeface="Calibri"/>
                <a:cs typeface="Calibri"/>
              </a:rPr>
              <a:t> </a:t>
            </a:r>
            <a:r>
              <a:rPr sz="2800" spc="-5" dirty="0">
                <a:solidFill>
                  <a:srgbClr val="FF0000"/>
                </a:solidFill>
                <a:latin typeface="Calibri"/>
                <a:cs typeface="Calibri"/>
              </a:rPr>
              <a:t>a</a:t>
            </a:r>
            <a:r>
              <a:rPr sz="2800" spc="5" dirty="0">
                <a:solidFill>
                  <a:srgbClr val="FF0000"/>
                </a:solidFill>
                <a:latin typeface="Calibri"/>
                <a:cs typeface="Calibri"/>
              </a:rPr>
              <a:t> </a:t>
            </a:r>
            <a:r>
              <a:rPr sz="2800" spc="-15" dirty="0">
                <a:solidFill>
                  <a:srgbClr val="FF0000"/>
                </a:solidFill>
                <a:latin typeface="Calibri"/>
                <a:cs typeface="Calibri"/>
              </a:rPr>
              <a:t>data-flow</a:t>
            </a:r>
            <a:r>
              <a:rPr sz="2800" spc="5" dirty="0">
                <a:solidFill>
                  <a:srgbClr val="FF0000"/>
                </a:solidFill>
                <a:latin typeface="Calibri"/>
                <a:cs typeface="Calibri"/>
              </a:rPr>
              <a:t> </a:t>
            </a:r>
            <a:r>
              <a:rPr sz="2800" spc="-10" dirty="0">
                <a:solidFill>
                  <a:srgbClr val="FF0000"/>
                </a:solidFill>
                <a:latin typeface="Calibri"/>
                <a:cs typeface="Calibri"/>
              </a:rPr>
              <a:t>value</a:t>
            </a:r>
            <a:r>
              <a:rPr sz="2800" spc="5" dirty="0">
                <a:solidFill>
                  <a:srgbClr val="FF0000"/>
                </a:solidFill>
                <a:latin typeface="Calibri"/>
                <a:cs typeface="Calibri"/>
              </a:rPr>
              <a:t> </a:t>
            </a:r>
            <a:r>
              <a:rPr sz="2800" spc="-10" dirty="0">
                <a:latin typeface="Calibri"/>
                <a:cs typeface="Calibri"/>
              </a:rPr>
              <a:t>that</a:t>
            </a:r>
            <a:r>
              <a:rPr sz="2800" spc="10" dirty="0">
                <a:latin typeface="Calibri"/>
                <a:cs typeface="Calibri"/>
              </a:rPr>
              <a:t> </a:t>
            </a:r>
            <a:r>
              <a:rPr sz="2800" spc="-15" dirty="0">
                <a:latin typeface="Calibri"/>
                <a:cs typeface="Calibri"/>
              </a:rPr>
              <a:t>represents</a:t>
            </a:r>
            <a:r>
              <a:rPr sz="2800" spc="20" dirty="0">
                <a:latin typeface="Calibri"/>
                <a:cs typeface="Calibri"/>
              </a:rPr>
              <a:t> </a:t>
            </a:r>
            <a:r>
              <a:rPr sz="2800" spc="-5" dirty="0">
                <a:latin typeface="Calibri"/>
                <a:cs typeface="Calibri"/>
              </a:rPr>
              <a:t>an</a:t>
            </a:r>
            <a:r>
              <a:rPr sz="2800" spc="10" dirty="0">
                <a:latin typeface="Calibri"/>
                <a:cs typeface="Calibri"/>
              </a:rPr>
              <a:t> </a:t>
            </a:r>
            <a:r>
              <a:rPr sz="2800" spc="-15" dirty="0">
                <a:latin typeface="Calibri"/>
                <a:cs typeface="Calibri"/>
              </a:rPr>
              <a:t>abstraction</a:t>
            </a:r>
            <a:r>
              <a:rPr sz="2800" spc="15" dirty="0">
                <a:latin typeface="Calibri"/>
                <a:cs typeface="Calibri"/>
              </a:rPr>
              <a:t> </a:t>
            </a:r>
            <a:r>
              <a:rPr sz="2800" spc="-5" dirty="0">
                <a:latin typeface="Calibri"/>
                <a:cs typeface="Calibri"/>
              </a:rPr>
              <a:t>of</a:t>
            </a:r>
            <a:r>
              <a:rPr sz="2800" dirty="0">
                <a:latin typeface="Calibri"/>
                <a:cs typeface="Calibri"/>
              </a:rPr>
              <a:t> </a:t>
            </a:r>
            <a:r>
              <a:rPr sz="2800" spc="-5" dirty="0">
                <a:latin typeface="Calibri"/>
                <a:cs typeface="Calibri"/>
              </a:rPr>
              <a:t>the </a:t>
            </a:r>
            <a:r>
              <a:rPr sz="2800" spc="-620" dirty="0">
                <a:latin typeface="Calibri"/>
                <a:cs typeface="Calibri"/>
              </a:rPr>
              <a:t> </a:t>
            </a:r>
            <a:r>
              <a:rPr sz="2800" spc="-10" dirty="0">
                <a:latin typeface="Calibri"/>
                <a:cs typeface="Calibri"/>
              </a:rPr>
              <a:t>set</a:t>
            </a:r>
            <a:r>
              <a:rPr sz="2800" spc="-5" dirty="0">
                <a:latin typeface="Calibri"/>
                <a:cs typeface="Calibri"/>
              </a:rPr>
              <a:t> </a:t>
            </a:r>
            <a:r>
              <a:rPr sz="2800" dirty="0">
                <a:latin typeface="Calibri"/>
                <a:cs typeface="Calibri"/>
              </a:rPr>
              <a:t>of all</a:t>
            </a:r>
            <a:r>
              <a:rPr sz="2800" spc="-5" dirty="0">
                <a:latin typeface="Calibri"/>
                <a:cs typeface="Calibri"/>
              </a:rPr>
              <a:t> </a:t>
            </a:r>
            <a:r>
              <a:rPr sz="2800" spc="-10" dirty="0">
                <a:latin typeface="Calibri"/>
                <a:cs typeface="Calibri"/>
              </a:rPr>
              <a:t>possible</a:t>
            </a:r>
            <a:r>
              <a:rPr sz="2800" spc="15" dirty="0">
                <a:latin typeface="Calibri"/>
                <a:cs typeface="Calibri"/>
              </a:rPr>
              <a:t> </a:t>
            </a:r>
            <a:r>
              <a:rPr sz="2800" spc="-25" dirty="0">
                <a:latin typeface="Calibri"/>
                <a:cs typeface="Calibri"/>
              </a:rPr>
              <a:t>program</a:t>
            </a:r>
            <a:r>
              <a:rPr sz="2800" spc="20" dirty="0">
                <a:latin typeface="Calibri"/>
                <a:cs typeface="Calibri"/>
              </a:rPr>
              <a:t> </a:t>
            </a:r>
            <a:r>
              <a:rPr sz="2800" spc="-25" dirty="0">
                <a:latin typeface="Calibri"/>
                <a:cs typeface="Calibri"/>
              </a:rPr>
              <a:t>states</a:t>
            </a:r>
            <a:r>
              <a:rPr sz="2800" spc="20" dirty="0">
                <a:latin typeface="Calibri"/>
                <a:cs typeface="Calibri"/>
              </a:rPr>
              <a:t> </a:t>
            </a:r>
            <a:r>
              <a:rPr sz="2800" spc="-10" dirty="0">
                <a:latin typeface="Calibri"/>
                <a:cs typeface="Calibri"/>
              </a:rPr>
              <a:t>that</a:t>
            </a:r>
            <a:r>
              <a:rPr sz="2800" spc="15" dirty="0">
                <a:latin typeface="Calibri"/>
                <a:cs typeface="Calibri"/>
              </a:rPr>
              <a:t> </a:t>
            </a:r>
            <a:r>
              <a:rPr sz="2800" spc="-10" dirty="0">
                <a:latin typeface="Calibri"/>
                <a:cs typeface="Calibri"/>
              </a:rPr>
              <a:t>can</a:t>
            </a:r>
            <a:r>
              <a:rPr sz="2800" dirty="0">
                <a:latin typeface="Calibri"/>
                <a:cs typeface="Calibri"/>
              </a:rPr>
              <a:t> </a:t>
            </a:r>
            <a:r>
              <a:rPr sz="2800" spc="-5" dirty="0">
                <a:latin typeface="Calibri"/>
                <a:cs typeface="Calibri"/>
              </a:rPr>
              <a:t>be</a:t>
            </a:r>
            <a:r>
              <a:rPr sz="2800" spc="15" dirty="0">
                <a:latin typeface="Calibri"/>
                <a:cs typeface="Calibri"/>
              </a:rPr>
              <a:t> </a:t>
            </a:r>
            <a:r>
              <a:rPr sz="2800" spc="-10" dirty="0">
                <a:latin typeface="Calibri"/>
                <a:cs typeface="Calibri"/>
              </a:rPr>
              <a:t>observed</a:t>
            </a:r>
            <a:r>
              <a:rPr sz="2800" spc="25" dirty="0">
                <a:latin typeface="Calibri"/>
                <a:cs typeface="Calibri"/>
              </a:rPr>
              <a:t> </a:t>
            </a:r>
            <a:r>
              <a:rPr sz="2800" spc="-25" dirty="0">
                <a:latin typeface="Calibri"/>
                <a:cs typeface="Calibri"/>
              </a:rPr>
              <a:t>for</a:t>
            </a:r>
            <a:r>
              <a:rPr sz="2800" dirty="0">
                <a:latin typeface="Calibri"/>
                <a:cs typeface="Calibri"/>
              </a:rPr>
              <a:t> </a:t>
            </a:r>
            <a:r>
              <a:rPr sz="2800" spc="-10" dirty="0">
                <a:latin typeface="Calibri"/>
                <a:cs typeface="Calibri"/>
              </a:rPr>
              <a:t>that</a:t>
            </a:r>
            <a:r>
              <a:rPr sz="2800" spc="10" dirty="0">
                <a:latin typeface="Calibri"/>
                <a:cs typeface="Calibri"/>
              </a:rPr>
              <a:t> </a:t>
            </a:r>
            <a:r>
              <a:rPr sz="2800" spc="-10" dirty="0">
                <a:latin typeface="Calibri"/>
                <a:cs typeface="Calibri"/>
              </a:rPr>
              <a:t>point.</a:t>
            </a:r>
            <a:endParaRPr sz="2800">
              <a:latin typeface="Calibri"/>
              <a:cs typeface="Calibri"/>
            </a:endParaRPr>
          </a:p>
          <a:p>
            <a:pPr marL="241300" marR="95885" indent="-228600">
              <a:lnSpc>
                <a:spcPts val="3020"/>
              </a:lnSpc>
              <a:spcBef>
                <a:spcPts val="1019"/>
              </a:spcBef>
              <a:buFont typeface="Arial MT"/>
              <a:buChar char="•"/>
              <a:tabLst>
                <a:tab pos="241300" algn="l"/>
              </a:tabLst>
            </a:pPr>
            <a:r>
              <a:rPr sz="2800" spc="-60" dirty="0">
                <a:latin typeface="Calibri"/>
                <a:cs typeface="Calibri"/>
              </a:rPr>
              <a:t>We</a:t>
            </a:r>
            <a:r>
              <a:rPr sz="2800" spc="10" dirty="0">
                <a:latin typeface="Calibri"/>
                <a:cs typeface="Calibri"/>
              </a:rPr>
              <a:t> </a:t>
            </a:r>
            <a:r>
              <a:rPr sz="2800" spc="-10" dirty="0">
                <a:latin typeface="Calibri"/>
                <a:cs typeface="Calibri"/>
              </a:rPr>
              <a:t>denote</a:t>
            </a:r>
            <a:r>
              <a:rPr sz="2800" spc="20" dirty="0">
                <a:latin typeface="Calibri"/>
                <a:cs typeface="Calibri"/>
              </a:rPr>
              <a:t> </a:t>
            </a:r>
            <a:r>
              <a:rPr sz="2800" spc="-5" dirty="0">
                <a:latin typeface="Calibri"/>
                <a:cs typeface="Calibri"/>
              </a:rPr>
              <a:t>the</a:t>
            </a:r>
            <a:r>
              <a:rPr sz="2800" spc="20" dirty="0">
                <a:latin typeface="Calibri"/>
                <a:cs typeface="Calibri"/>
              </a:rPr>
              <a:t> </a:t>
            </a:r>
            <a:r>
              <a:rPr sz="2800" spc="-20" dirty="0">
                <a:latin typeface="Calibri"/>
                <a:cs typeface="Calibri"/>
              </a:rPr>
              <a:t>data-flow</a:t>
            </a:r>
            <a:r>
              <a:rPr sz="2800" spc="20" dirty="0">
                <a:latin typeface="Calibri"/>
                <a:cs typeface="Calibri"/>
              </a:rPr>
              <a:t> </a:t>
            </a:r>
            <a:r>
              <a:rPr sz="2800" spc="-10" dirty="0">
                <a:latin typeface="Calibri"/>
                <a:cs typeface="Calibri"/>
              </a:rPr>
              <a:t>values</a:t>
            </a:r>
            <a:r>
              <a:rPr sz="2800" dirty="0">
                <a:latin typeface="Calibri"/>
                <a:cs typeface="Calibri"/>
              </a:rPr>
              <a:t> </a:t>
            </a:r>
            <a:r>
              <a:rPr sz="2800" spc="-30" dirty="0">
                <a:latin typeface="Calibri"/>
                <a:cs typeface="Calibri"/>
              </a:rPr>
              <a:t>before</a:t>
            </a:r>
            <a:r>
              <a:rPr sz="2800" spc="20" dirty="0">
                <a:latin typeface="Calibri"/>
                <a:cs typeface="Calibri"/>
              </a:rPr>
              <a:t> </a:t>
            </a:r>
            <a:r>
              <a:rPr sz="2800" spc="-5" dirty="0">
                <a:latin typeface="Calibri"/>
                <a:cs typeface="Calibri"/>
              </a:rPr>
              <a:t>and</a:t>
            </a:r>
            <a:r>
              <a:rPr sz="2800" spc="15" dirty="0">
                <a:latin typeface="Calibri"/>
                <a:cs typeface="Calibri"/>
              </a:rPr>
              <a:t> </a:t>
            </a:r>
            <a:r>
              <a:rPr sz="2800" spc="-10" dirty="0">
                <a:latin typeface="Calibri"/>
                <a:cs typeface="Calibri"/>
              </a:rPr>
              <a:t>after</a:t>
            </a:r>
            <a:r>
              <a:rPr sz="2800" spc="-5" dirty="0">
                <a:latin typeface="Calibri"/>
                <a:cs typeface="Calibri"/>
              </a:rPr>
              <a:t> each</a:t>
            </a:r>
            <a:r>
              <a:rPr sz="2800" spc="15" dirty="0">
                <a:latin typeface="Calibri"/>
                <a:cs typeface="Calibri"/>
              </a:rPr>
              <a:t> </a:t>
            </a:r>
            <a:r>
              <a:rPr sz="2800" spc="-20" dirty="0">
                <a:latin typeface="Calibri"/>
                <a:cs typeface="Calibri"/>
              </a:rPr>
              <a:t>statements</a:t>
            </a:r>
            <a:r>
              <a:rPr sz="2800" spc="10" dirty="0">
                <a:latin typeface="Calibri"/>
                <a:cs typeface="Calibri"/>
              </a:rPr>
              <a:t> </a:t>
            </a:r>
            <a:r>
              <a:rPr sz="2800" spc="-15" dirty="0">
                <a:latin typeface="Calibri"/>
                <a:cs typeface="Calibri"/>
              </a:rPr>
              <a:t>by </a:t>
            </a:r>
            <a:r>
              <a:rPr sz="2800" spc="-620" dirty="0">
                <a:latin typeface="Calibri"/>
                <a:cs typeface="Calibri"/>
              </a:rPr>
              <a:t> </a:t>
            </a:r>
            <a:r>
              <a:rPr sz="2800" spc="-5" dirty="0">
                <a:solidFill>
                  <a:srgbClr val="FF0000"/>
                </a:solidFill>
                <a:latin typeface="Calibri"/>
                <a:cs typeface="Calibri"/>
              </a:rPr>
              <a:t>IN[S]</a:t>
            </a:r>
            <a:r>
              <a:rPr sz="2800" spc="25" dirty="0">
                <a:solidFill>
                  <a:srgbClr val="FF0000"/>
                </a:solidFill>
                <a:latin typeface="Calibri"/>
                <a:cs typeface="Calibri"/>
              </a:rPr>
              <a:t> </a:t>
            </a:r>
            <a:r>
              <a:rPr sz="2800" spc="-5" dirty="0">
                <a:latin typeface="Calibri"/>
                <a:cs typeface="Calibri"/>
              </a:rPr>
              <a:t>and</a:t>
            </a:r>
            <a:r>
              <a:rPr sz="2800" spc="5" dirty="0">
                <a:latin typeface="Calibri"/>
                <a:cs typeface="Calibri"/>
              </a:rPr>
              <a:t> </a:t>
            </a:r>
            <a:r>
              <a:rPr sz="2800" spc="-10" dirty="0">
                <a:solidFill>
                  <a:srgbClr val="FF0000"/>
                </a:solidFill>
                <a:latin typeface="Calibri"/>
                <a:cs typeface="Calibri"/>
              </a:rPr>
              <a:t>OUT[S]</a:t>
            </a:r>
            <a:r>
              <a:rPr sz="2800" spc="-10" dirty="0">
                <a:latin typeface="Calibri"/>
                <a:cs typeface="Calibri"/>
              </a:rPr>
              <a:t>,</a:t>
            </a:r>
            <a:r>
              <a:rPr sz="2800" spc="25" dirty="0">
                <a:latin typeface="Calibri"/>
                <a:cs typeface="Calibri"/>
              </a:rPr>
              <a:t> </a:t>
            </a:r>
            <a:r>
              <a:rPr sz="2800" spc="-25" dirty="0">
                <a:latin typeface="Calibri"/>
                <a:cs typeface="Calibri"/>
              </a:rPr>
              <a:t>respectively.</a:t>
            </a:r>
            <a:endParaRPr sz="2800">
              <a:latin typeface="Calibri"/>
              <a:cs typeface="Calibri"/>
            </a:endParaRPr>
          </a:p>
          <a:p>
            <a:pPr marL="241300" marR="225425" indent="-228600">
              <a:lnSpc>
                <a:spcPts val="3030"/>
              </a:lnSpc>
              <a:spcBef>
                <a:spcPts val="994"/>
              </a:spcBef>
              <a:buFont typeface="Arial MT"/>
              <a:buChar char="•"/>
              <a:tabLst>
                <a:tab pos="241300" algn="l"/>
              </a:tabLst>
            </a:pPr>
            <a:r>
              <a:rPr sz="2800" spc="-5" dirty="0">
                <a:latin typeface="Calibri"/>
                <a:cs typeface="Calibri"/>
              </a:rPr>
              <a:t>The</a:t>
            </a:r>
            <a:r>
              <a:rPr sz="2800" spc="5" dirty="0">
                <a:latin typeface="Calibri"/>
                <a:cs typeface="Calibri"/>
              </a:rPr>
              <a:t> </a:t>
            </a:r>
            <a:r>
              <a:rPr sz="2800" u="heavy" spc="-15" dirty="0">
                <a:uFill>
                  <a:solidFill>
                    <a:srgbClr val="000000"/>
                  </a:solidFill>
                </a:uFill>
                <a:latin typeface="Calibri"/>
                <a:cs typeface="Calibri"/>
              </a:rPr>
              <a:t>data-flow</a:t>
            </a:r>
            <a:r>
              <a:rPr sz="2800" u="heavy" spc="20" dirty="0">
                <a:uFill>
                  <a:solidFill>
                    <a:srgbClr val="000000"/>
                  </a:solidFill>
                </a:uFill>
                <a:latin typeface="Calibri"/>
                <a:cs typeface="Calibri"/>
              </a:rPr>
              <a:t> </a:t>
            </a:r>
            <a:r>
              <a:rPr sz="2800" u="heavy" spc="-15" dirty="0">
                <a:uFill>
                  <a:solidFill>
                    <a:srgbClr val="000000"/>
                  </a:solidFill>
                </a:uFill>
                <a:latin typeface="Calibri"/>
                <a:cs typeface="Calibri"/>
              </a:rPr>
              <a:t>problem</a:t>
            </a:r>
            <a:r>
              <a:rPr sz="2800" u="heavy" spc="30" dirty="0">
                <a:uFill>
                  <a:solidFill>
                    <a:srgbClr val="000000"/>
                  </a:solidFill>
                </a:uFill>
                <a:latin typeface="Calibri"/>
                <a:cs typeface="Calibri"/>
              </a:rPr>
              <a:t> </a:t>
            </a:r>
            <a:r>
              <a:rPr sz="2800" spc="-5" dirty="0">
                <a:latin typeface="Calibri"/>
                <a:cs typeface="Calibri"/>
              </a:rPr>
              <a:t>is</a:t>
            </a:r>
            <a:r>
              <a:rPr sz="2800" spc="5" dirty="0">
                <a:latin typeface="Calibri"/>
                <a:cs typeface="Calibri"/>
              </a:rPr>
              <a:t> </a:t>
            </a:r>
            <a:r>
              <a:rPr sz="2800" spc="-20" dirty="0">
                <a:latin typeface="Calibri"/>
                <a:cs typeface="Calibri"/>
              </a:rPr>
              <a:t>to</a:t>
            </a:r>
            <a:r>
              <a:rPr sz="2800" dirty="0">
                <a:latin typeface="Calibri"/>
                <a:cs typeface="Calibri"/>
              </a:rPr>
              <a:t> </a:t>
            </a:r>
            <a:r>
              <a:rPr sz="2800" spc="-10" dirty="0">
                <a:latin typeface="Calibri"/>
                <a:cs typeface="Calibri"/>
              </a:rPr>
              <a:t>find</a:t>
            </a:r>
            <a:r>
              <a:rPr sz="2800" spc="20" dirty="0">
                <a:latin typeface="Calibri"/>
                <a:cs typeface="Calibri"/>
              </a:rPr>
              <a:t> </a:t>
            </a:r>
            <a:r>
              <a:rPr sz="2800" spc="-5" dirty="0">
                <a:latin typeface="Calibri"/>
                <a:cs typeface="Calibri"/>
              </a:rPr>
              <a:t>a </a:t>
            </a:r>
            <a:r>
              <a:rPr sz="2800" spc="-10" dirty="0">
                <a:latin typeface="Calibri"/>
                <a:cs typeface="Calibri"/>
              </a:rPr>
              <a:t>solution</a:t>
            </a:r>
            <a:r>
              <a:rPr sz="2800" spc="35" dirty="0">
                <a:latin typeface="Calibri"/>
                <a:cs typeface="Calibri"/>
              </a:rPr>
              <a:t> </a:t>
            </a:r>
            <a:r>
              <a:rPr sz="2800" spc="-20" dirty="0">
                <a:latin typeface="Calibri"/>
                <a:cs typeface="Calibri"/>
              </a:rPr>
              <a:t>to</a:t>
            </a:r>
            <a:r>
              <a:rPr sz="2800" dirty="0">
                <a:latin typeface="Calibri"/>
                <a:cs typeface="Calibri"/>
              </a:rPr>
              <a:t> </a:t>
            </a:r>
            <a:r>
              <a:rPr sz="2800" spc="-5" dirty="0">
                <a:latin typeface="Calibri"/>
                <a:cs typeface="Calibri"/>
              </a:rPr>
              <a:t>a</a:t>
            </a:r>
            <a:r>
              <a:rPr sz="2800" spc="20" dirty="0">
                <a:latin typeface="Calibri"/>
                <a:cs typeface="Calibri"/>
              </a:rPr>
              <a:t> </a:t>
            </a:r>
            <a:r>
              <a:rPr sz="2800" spc="-10" dirty="0">
                <a:solidFill>
                  <a:srgbClr val="FF0000"/>
                </a:solidFill>
                <a:latin typeface="Calibri"/>
                <a:cs typeface="Calibri"/>
              </a:rPr>
              <a:t>set</a:t>
            </a:r>
            <a:r>
              <a:rPr sz="2800" dirty="0">
                <a:solidFill>
                  <a:srgbClr val="FF0000"/>
                </a:solidFill>
                <a:latin typeface="Calibri"/>
                <a:cs typeface="Calibri"/>
              </a:rPr>
              <a:t> </a:t>
            </a:r>
            <a:r>
              <a:rPr sz="2800" spc="-5" dirty="0">
                <a:solidFill>
                  <a:srgbClr val="FF0000"/>
                </a:solidFill>
                <a:latin typeface="Calibri"/>
                <a:cs typeface="Calibri"/>
              </a:rPr>
              <a:t>of</a:t>
            </a:r>
            <a:r>
              <a:rPr sz="2800" spc="15" dirty="0">
                <a:solidFill>
                  <a:srgbClr val="FF0000"/>
                </a:solidFill>
                <a:latin typeface="Calibri"/>
                <a:cs typeface="Calibri"/>
              </a:rPr>
              <a:t> </a:t>
            </a:r>
            <a:r>
              <a:rPr sz="2800" spc="-20" dirty="0">
                <a:solidFill>
                  <a:srgbClr val="FF0000"/>
                </a:solidFill>
                <a:latin typeface="Calibri"/>
                <a:cs typeface="Calibri"/>
              </a:rPr>
              <a:t>constraints</a:t>
            </a:r>
            <a:r>
              <a:rPr sz="2800" spc="45" dirty="0">
                <a:solidFill>
                  <a:srgbClr val="FF0000"/>
                </a:solidFill>
                <a:latin typeface="Calibri"/>
                <a:cs typeface="Calibri"/>
              </a:rPr>
              <a:t> </a:t>
            </a:r>
            <a:r>
              <a:rPr sz="2800" spc="-10" dirty="0">
                <a:latin typeface="Calibri"/>
                <a:cs typeface="Calibri"/>
              </a:rPr>
              <a:t>on </a:t>
            </a:r>
            <a:r>
              <a:rPr sz="2800" spc="-615" dirty="0">
                <a:latin typeface="Calibri"/>
                <a:cs typeface="Calibri"/>
              </a:rPr>
              <a:t> </a:t>
            </a:r>
            <a:r>
              <a:rPr sz="2800" spc="-5" dirty="0">
                <a:latin typeface="Calibri"/>
                <a:cs typeface="Calibri"/>
              </a:rPr>
              <a:t>the</a:t>
            </a:r>
            <a:r>
              <a:rPr sz="2800" spc="10" dirty="0">
                <a:latin typeface="Calibri"/>
                <a:cs typeface="Calibri"/>
              </a:rPr>
              <a:t> </a:t>
            </a:r>
            <a:r>
              <a:rPr sz="2800" spc="-5" dirty="0">
                <a:latin typeface="Calibri"/>
                <a:cs typeface="Calibri"/>
              </a:rPr>
              <a:t>IN[s]'s</a:t>
            </a:r>
            <a:r>
              <a:rPr sz="2800" spc="40" dirty="0">
                <a:latin typeface="Calibri"/>
                <a:cs typeface="Calibri"/>
              </a:rPr>
              <a:t> </a:t>
            </a:r>
            <a:r>
              <a:rPr sz="2800" spc="-5" dirty="0">
                <a:latin typeface="Calibri"/>
                <a:cs typeface="Calibri"/>
              </a:rPr>
              <a:t>and</a:t>
            </a:r>
            <a:r>
              <a:rPr sz="2800" spc="25" dirty="0">
                <a:latin typeface="Calibri"/>
                <a:cs typeface="Calibri"/>
              </a:rPr>
              <a:t> </a:t>
            </a:r>
            <a:r>
              <a:rPr sz="2800" spc="-5" dirty="0">
                <a:latin typeface="Calibri"/>
                <a:cs typeface="Calibri"/>
              </a:rPr>
              <a:t>OUT[S]'s,</a:t>
            </a:r>
            <a:r>
              <a:rPr sz="2800" spc="35" dirty="0">
                <a:latin typeface="Calibri"/>
                <a:cs typeface="Calibri"/>
              </a:rPr>
              <a:t> </a:t>
            </a:r>
            <a:r>
              <a:rPr sz="2800" spc="-25" dirty="0">
                <a:latin typeface="Calibri"/>
                <a:cs typeface="Calibri"/>
              </a:rPr>
              <a:t>for</a:t>
            </a:r>
            <a:r>
              <a:rPr sz="2800" spc="5" dirty="0">
                <a:latin typeface="Calibri"/>
                <a:cs typeface="Calibri"/>
              </a:rPr>
              <a:t> </a:t>
            </a:r>
            <a:r>
              <a:rPr sz="2800" spc="-5" dirty="0">
                <a:latin typeface="Calibri"/>
                <a:cs typeface="Calibri"/>
              </a:rPr>
              <a:t>all</a:t>
            </a:r>
            <a:r>
              <a:rPr sz="2800" spc="-45" dirty="0">
                <a:latin typeface="Calibri"/>
                <a:cs typeface="Calibri"/>
              </a:rPr>
              <a:t> </a:t>
            </a:r>
            <a:r>
              <a:rPr sz="2800" spc="-20" dirty="0">
                <a:latin typeface="Calibri"/>
                <a:cs typeface="Calibri"/>
              </a:rPr>
              <a:t>statements.</a:t>
            </a:r>
            <a:endParaRPr sz="2800">
              <a:latin typeface="Calibri"/>
              <a:cs typeface="Calibri"/>
            </a:endParaRPr>
          </a:p>
          <a:p>
            <a:pPr marL="241300" indent="-228600">
              <a:lnSpc>
                <a:spcPct val="100000"/>
              </a:lnSpc>
              <a:spcBef>
                <a:spcPts val="610"/>
              </a:spcBef>
              <a:buFont typeface="Arial MT"/>
              <a:buChar char="•"/>
              <a:tabLst>
                <a:tab pos="241300" algn="l"/>
              </a:tabLst>
            </a:pPr>
            <a:r>
              <a:rPr sz="2800" spc="-15" dirty="0">
                <a:latin typeface="Calibri"/>
                <a:cs typeface="Calibri"/>
              </a:rPr>
              <a:t>There</a:t>
            </a:r>
            <a:r>
              <a:rPr sz="2800" dirty="0">
                <a:latin typeface="Calibri"/>
                <a:cs typeface="Calibri"/>
              </a:rPr>
              <a:t> </a:t>
            </a:r>
            <a:r>
              <a:rPr sz="2800" spc="-20" dirty="0">
                <a:latin typeface="Calibri"/>
                <a:cs typeface="Calibri"/>
              </a:rPr>
              <a:t>are</a:t>
            </a:r>
            <a:r>
              <a:rPr sz="2800" spc="-10" dirty="0">
                <a:latin typeface="Calibri"/>
                <a:cs typeface="Calibri"/>
              </a:rPr>
              <a:t> two</a:t>
            </a:r>
            <a:r>
              <a:rPr sz="2800" spc="-5" dirty="0">
                <a:latin typeface="Calibri"/>
                <a:cs typeface="Calibri"/>
              </a:rPr>
              <a:t> </a:t>
            </a:r>
            <a:r>
              <a:rPr sz="2800" spc="-10" dirty="0">
                <a:latin typeface="Calibri"/>
                <a:cs typeface="Calibri"/>
              </a:rPr>
              <a:t>sets</a:t>
            </a:r>
            <a:r>
              <a:rPr sz="2800" spc="10" dirty="0">
                <a:latin typeface="Calibri"/>
                <a:cs typeface="Calibri"/>
              </a:rPr>
              <a:t> </a:t>
            </a:r>
            <a:r>
              <a:rPr sz="2800" spc="-5" dirty="0">
                <a:latin typeface="Calibri"/>
                <a:cs typeface="Calibri"/>
              </a:rPr>
              <a:t>of </a:t>
            </a:r>
            <a:r>
              <a:rPr sz="2800" spc="-20" dirty="0">
                <a:latin typeface="Calibri"/>
                <a:cs typeface="Calibri"/>
              </a:rPr>
              <a:t>constraints:</a:t>
            </a:r>
            <a:endParaRPr sz="2800">
              <a:latin typeface="Calibri"/>
              <a:cs typeface="Calibri"/>
            </a:endParaRPr>
          </a:p>
          <a:p>
            <a:pPr marL="767080" lvl="1" indent="-297815">
              <a:lnSpc>
                <a:spcPct val="100000"/>
              </a:lnSpc>
              <a:spcBef>
                <a:spcPts val="245"/>
              </a:spcBef>
              <a:buFont typeface="Arial MT"/>
              <a:buChar char="•"/>
              <a:tabLst>
                <a:tab pos="767080" algn="l"/>
                <a:tab pos="767715" algn="l"/>
              </a:tabLst>
            </a:pPr>
            <a:r>
              <a:rPr sz="2400" spc="-10" dirty="0">
                <a:latin typeface="Calibri"/>
                <a:cs typeface="Calibri"/>
              </a:rPr>
              <a:t>Those</a:t>
            </a:r>
            <a:r>
              <a:rPr sz="2400" spc="10" dirty="0">
                <a:latin typeface="Calibri"/>
                <a:cs typeface="Calibri"/>
              </a:rPr>
              <a:t> </a:t>
            </a:r>
            <a:r>
              <a:rPr sz="2400" spc="-5" dirty="0">
                <a:latin typeface="Calibri"/>
                <a:cs typeface="Calibri"/>
              </a:rPr>
              <a:t>based </a:t>
            </a:r>
            <a:r>
              <a:rPr sz="2400" spc="-10" dirty="0">
                <a:latin typeface="Calibri"/>
                <a:cs typeface="Calibri"/>
              </a:rPr>
              <a:t>on</a:t>
            </a:r>
            <a:r>
              <a:rPr sz="2400" spc="-5" dirty="0">
                <a:latin typeface="Calibri"/>
                <a:cs typeface="Calibri"/>
              </a:rPr>
              <a:t> </a:t>
            </a:r>
            <a:r>
              <a:rPr sz="2400" dirty="0">
                <a:latin typeface="Calibri"/>
                <a:cs typeface="Calibri"/>
              </a:rPr>
              <a:t>the</a:t>
            </a:r>
            <a:r>
              <a:rPr sz="2400" spc="5" dirty="0">
                <a:latin typeface="Calibri"/>
                <a:cs typeface="Calibri"/>
              </a:rPr>
              <a:t> </a:t>
            </a:r>
            <a:r>
              <a:rPr sz="2400" spc="-5" dirty="0">
                <a:solidFill>
                  <a:srgbClr val="FF0000"/>
                </a:solidFill>
                <a:latin typeface="Calibri"/>
                <a:cs typeface="Calibri"/>
              </a:rPr>
              <a:t>semantics</a:t>
            </a:r>
            <a:r>
              <a:rPr sz="2400" spc="-15" dirty="0">
                <a:solidFill>
                  <a:srgbClr val="FF0000"/>
                </a:solidFill>
                <a:latin typeface="Calibri"/>
                <a:cs typeface="Calibri"/>
              </a:rPr>
              <a:t> </a:t>
            </a:r>
            <a:r>
              <a:rPr sz="2400" spc="-5" dirty="0">
                <a:solidFill>
                  <a:srgbClr val="FF0000"/>
                </a:solidFill>
                <a:latin typeface="Calibri"/>
                <a:cs typeface="Calibri"/>
              </a:rPr>
              <a:t>of</a:t>
            </a:r>
            <a:r>
              <a:rPr sz="2400" spc="-15" dirty="0">
                <a:solidFill>
                  <a:srgbClr val="FF0000"/>
                </a:solidFill>
                <a:latin typeface="Calibri"/>
                <a:cs typeface="Calibri"/>
              </a:rPr>
              <a:t> </a:t>
            </a:r>
            <a:r>
              <a:rPr sz="2400" dirty="0">
                <a:solidFill>
                  <a:srgbClr val="FF0000"/>
                </a:solidFill>
                <a:latin typeface="Calibri"/>
                <a:cs typeface="Calibri"/>
              </a:rPr>
              <a:t>the </a:t>
            </a:r>
            <a:r>
              <a:rPr sz="2400" spc="-15" dirty="0">
                <a:solidFill>
                  <a:srgbClr val="FF0000"/>
                </a:solidFill>
                <a:latin typeface="Calibri"/>
                <a:cs typeface="Calibri"/>
              </a:rPr>
              <a:t>statements</a:t>
            </a:r>
            <a:r>
              <a:rPr sz="2400" spc="-35" dirty="0">
                <a:solidFill>
                  <a:srgbClr val="FF0000"/>
                </a:solidFill>
                <a:latin typeface="Calibri"/>
                <a:cs typeface="Calibri"/>
              </a:rPr>
              <a:t> </a:t>
            </a:r>
            <a:r>
              <a:rPr sz="2400" dirty="0">
                <a:solidFill>
                  <a:srgbClr val="FF0000"/>
                </a:solidFill>
                <a:latin typeface="Calibri"/>
                <a:cs typeface="Calibri"/>
              </a:rPr>
              <a:t>(</a:t>
            </a:r>
            <a:r>
              <a:rPr sz="2400" spc="-10" dirty="0">
                <a:solidFill>
                  <a:srgbClr val="FF0000"/>
                </a:solidFill>
                <a:latin typeface="Calibri"/>
                <a:cs typeface="Calibri"/>
              </a:rPr>
              <a:t> </a:t>
            </a:r>
            <a:r>
              <a:rPr sz="2400" spc="-15" dirty="0">
                <a:solidFill>
                  <a:srgbClr val="FF0000"/>
                </a:solidFill>
                <a:latin typeface="Calibri"/>
                <a:cs typeface="Calibri"/>
              </a:rPr>
              <a:t>"transfer</a:t>
            </a:r>
            <a:r>
              <a:rPr sz="2400" dirty="0">
                <a:solidFill>
                  <a:srgbClr val="FF0000"/>
                </a:solidFill>
                <a:latin typeface="Calibri"/>
                <a:cs typeface="Calibri"/>
              </a:rPr>
              <a:t> </a:t>
            </a:r>
            <a:r>
              <a:rPr sz="2400" spc="-5" dirty="0">
                <a:solidFill>
                  <a:srgbClr val="FF0000"/>
                </a:solidFill>
                <a:latin typeface="Calibri"/>
                <a:cs typeface="Calibri"/>
              </a:rPr>
              <a:t>functions")</a:t>
            </a:r>
            <a:endParaRPr sz="2400">
              <a:latin typeface="Calibri"/>
              <a:cs typeface="Calibri"/>
            </a:endParaRPr>
          </a:p>
          <a:p>
            <a:pPr marL="698500" lvl="1" indent="-229235">
              <a:lnSpc>
                <a:spcPct val="100000"/>
              </a:lnSpc>
              <a:spcBef>
                <a:spcPts val="220"/>
              </a:spcBef>
              <a:buFont typeface="Arial MT"/>
              <a:buChar char="•"/>
              <a:tabLst>
                <a:tab pos="699135" algn="l"/>
              </a:tabLst>
            </a:pPr>
            <a:r>
              <a:rPr sz="2400" spc="-10" dirty="0">
                <a:latin typeface="Calibri"/>
                <a:cs typeface="Calibri"/>
              </a:rPr>
              <a:t>Those</a:t>
            </a:r>
            <a:r>
              <a:rPr sz="2400" spc="5" dirty="0">
                <a:latin typeface="Calibri"/>
                <a:cs typeface="Calibri"/>
              </a:rPr>
              <a:t> </a:t>
            </a:r>
            <a:r>
              <a:rPr sz="2400" spc="-5" dirty="0">
                <a:latin typeface="Calibri"/>
                <a:cs typeface="Calibri"/>
              </a:rPr>
              <a:t>based</a:t>
            </a:r>
            <a:r>
              <a:rPr sz="2400" spc="-10" dirty="0">
                <a:latin typeface="Calibri"/>
                <a:cs typeface="Calibri"/>
              </a:rPr>
              <a:t> </a:t>
            </a:r>
            <a:r>
              <a:rPr sz="2400" spc="-5" dirty="0">
                <a:latin typeface="Calibri"/>
                <a:cs typeface="Calibri"/>
              </a:rPr>
              <a:t>on </a:t>
            </a:r>
            <a:r>
              <a:rPr sz="2400" dirty="0">
                <a:latin typeface="Calibri"/>
                <a:cs typeface="Calibri"/>
              </a:rPr>
              <a:t>the </a:t>
            </a:r>
            <a:r>
              <a:rPr sz="2400" spc="-10" dirty="0">
                <a:solidFill>
                  <a:srgbClr val="FF0000"/>
                </a:solidFill>
                <a:latin typeface="Calibri"/>
                <a:cs typeface="Calibri"/>
              </a:rPr>
              <a:t>flow</a:t>
            </a:r>
            <a:r>
              <a:rPr sz="2400" dirty="0">
                <a:solidFill>
                  <a:srgbClr val="FF0000"/>
                </a:solidFill>
                <a:latin typeface="Calibri"/>
                <a:cs typeface="Calibri"/>
              </a:rPr>
              <a:t> </a:t>
            </a:r>
            <a:r>
              <a:rPr sz="2400" spc="-5" dirty="0">
                <a:solidFill>
                  <a:srgbClr val="FF0000"/>
                </a:solidFill>
                <a:latin typeface="Calibri"/>
                <a:cs typeface="Calibri"/>
              </a:rPr>
              <a:t>of</a:t>
            </a:r>
            <a:r>
              <a:rPr sz="2400" spc="-10" dirty="0">
                <a:solidFill>
                  <a:srgbClr val="FF0000"/>
                </a:solidFill>
                <a:latin typeface="Calibri"/>
                <a:cs typeface="Calibri"/>
              </a:rPr>
              <a:t> </a:t>
            </a:r>
            <a:r>
              <a:rPr sz="2400" spc="-15" dirty="0">
                <a:solidFill>
                  <a:srgbClr val="FF0000"/>
                </a:solidFill>
                <a:latin typeface="Calibri"/>
                <a:cs typeface="Calibri"/>
              </a:rPr>
              <a:t>control</a:t>
            </a:r>
            <a:r>
              <a:rPr sz="2400" spc="-15" dirty="0">
                <a:latin typeface="Calibri"/>
                <a:cs typeface="Calibri"/>
              </a:rPr>
              <a:t>.</a:t>
            </a:r>
            <a:endParaRPr sz="2400">
              <a:latin typeface="Calibri"/>
              <a:cs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35152" y="2598420"/>
            <a:ext cx="10521950" cy="3581400"/>
            <a:chOff x="835152" y="2598420"/>
            <a:chExt cx="10521950" cy="3581400"/>
          </a:xfrm>
        </p:grpSpPr>
        <p:pic>
          <p:nvPicPr>
            <p:cNvPr id="3" name="object 3"/>
            <p:cNvPicPr/>
            <p:nvPr/>
          </p:nvPicPr>
          <p:blipFill>
            <a:blip r:embed="rId2" cstate="print"/>
            <a:stretch>
              <a:fillRect/>
            </a:stretch>
          </p:blipFill>
          <p:spPr>
            <a:xfrm>
              <a:off x="838200" y="2601468"/>
              <a:ext cx="10515600" cy="3575304"/>
            </a:xfrm>
            <a:prstGeom prst="rect">
              <a:avLst/>
            </a:prstGeom>
          </p:spPr>
        </p:pic>
        <p:sp>
          <p:nvSpPr>
            <p:cNvPr id="4" name="object 4"/>
            <p:cNvSpPr/>
            <p:nvPr/>
          </p:nvSpPr>
          <p:spPr>
            <a:xfrm>
              <a:off x="838200" y="2601468"/>
              <a:ext cx="10515600" cy="3575685"/>
            </a:xfrm>
            <a:custGeom>
              <a:avLst/>
              <a:gdLst/>
              <a:ahLst/>
              <a:cxnLst/>
              <a:rect l="l" t="t" r="r" b="b"/>
              <a:pathLst>
                <a:path w="10515600" h="3575685">
                  <a:moveTo>
                    <a:pt x="0" y="595884"/>
                  </a:moveTo>
                  <a:lnTo>
                    <a:pt x="1975" y="547017"/>
                  </a:lnTo>
                  <a:lnTo>
                    <a:pt x="7799" y="499238"/>
                  </a:lnTo>
                  <a:lnTo>
                    <a:pt x="17318" y="452699"/>
                  </a:lnTo>
                  <a:lnTo>
                    <a:pt x="30378" y="407554"/>
                  </a:lnTo>
                  <a:lnTo>
                    <a:pt x="46827" y="363956"/>
                  </a:lnTo>
                  <a:lnTo>
                    <a:pt x="66511" y="322058"/>
                  </a:lnTo>
                  <a:lnTo>
                    <a:pt x="89277" y="282015"/>
                  </a:lnTo>
                  <a:lnTo>
                    <a:pt x="114971" y="243980"/>
                  </a:lnTo>
                  <a:lnTo>
                    <a:pt x="143440" y="208105"/>
                  </a:lnTo>
                  <a:lnTo>
                    <a:pt x="174531" y="174545"/>
                  </a:lnTo>
                  <a:lnTo>
                    <a:pt x="208090" y="143453"/>
                  </a:lnTo>
                  <a:lnTo>
                    <a:pt x="243963" y="114982"/>
                  </a:lnTo>
                  <a:lnTo>
                    <a:pt x="281998" y="89286"/>
                  </a:lnTo>
                  <a:lnTo>
                    <a:pt x="322042" y="66519"/>
                  </a:lnTo>
                  <a:lnTo>
                    <a:pt x="363940" y="46833"/>
                  </a:lnTo>
                  <a:lnTo>
                    <a:pt x="407539" y="30382"/>
                  </a:lnTo>
                  <a:lnTo>
                    <a:pt x="452687" y="17320"/>
                  </a:lnTo>
                  <a:lnTo>
                    <a:pt x="499229" y="7800"/>
                  </a:lnTo>
                  <a:lnTo>
                    <a:pt x="547012" y="1975"/>
                  </a:lnTo>
                  <a:lnTo>
                    <a:pt x="595884" y="0"/>
                  </a:lnTo>
                  <a:lnTo>
                    <a:pt x="9919716" y="0"/>
                  </a:lnTo>
                  <a:lnTo>
                    <a:pt x="9968582" y="1975"/>
                  </a:lnTo>
                  <a:lnTo>
                    <a:pt x="10016361" y="7800"/>
                  </a:lnTo>
                  <a:lnTo>
                    <a:pt x="10062900" y="17320"/>
                  </a:lnTo>
                  <a:lnTo>
                    <a:pt x="10108045" y="30382"/>
                  </a:lnTo>
                  <a:lnTo>
                    <a:pt x="10151643" y="46833"/>
                  </a:lnTo>
                  <a:lnTo>
                    <a:pt x="10193541" y="66519"/>
                  </a:lnTo>
                  <a:lnTo>
                    <a:pt x="10233584" y="89286"/>
                  </a:lnTo>
                  <a:lnTo>
                    <a:pt x="10271619" y="114982"/>
                  </a:lnTo>
                  <a:lnTo>
                    <a:pt x="10307494" y="143453"/>
                  </a:lnTo>
                  <a:lnTo>
                    <a:pt x="10341054" y="174545"/>
                  </a:lnTo>
                  <a:lnTo>
                    <a:pt x="10372146" y="208105"/>
                  </a:lnTo>
                  <a:lnTo>
                    <a:pt x="10400617" y="243980"/>
                  </a:lnTo>
                  <a:lnTo>
                    <a:pt x="10426313" y="282015"/>
                  </a:lnTo>
                  <a:lnTo>
                    <a:pt x="10449080" y="322058"/>
                  </a:lnTo>
                  <a:lnTo>
                    <a:pt x="10468766" y="363956"/>
                  </a:lnTo>
                  <a:lnTo>
                    <a:pt x="10485217" y="407554"/>
                  </a:lnTo>
                  <a:lnTo>
                    <a:pt x="10498279" y="452699"/>
                  </a:lnTo>
                  <a:lnTo>
                    <a:pt x="10507799" y="499238"/>
                  </a:lnTo>
                  <a:lnTo>
                    <a:pt x="10513624" y="547017"/>
                  </a:lnTo>
                  <a:lnTo>
                    <a:pt x="10515600" y="595884"/>
                  </a:lnTo>
                  <a:lnTo>
                    <a:pt x="10515600" y="2979420"/>
                  </a:lnTo>
                  <a:lnTo>
                    <a:pt x="10513624" y="3028291"/>
                  </a:lnTo>
                  <a:lnTo>
                    <a:pt x="10507799" y="3076074"/>
                  </a:lnTo>
                  <a:lnTo>
                    <a:pt x="10498279" y="3122616"/>
                  </a:lnTo>
                  <a:lnTo>
                    <a:pt x="10485217" y="3167764"/>
                  </a:lnTo>
                  <a:lnTo>
                    <a:pt x="10468766" y="3211363"/>
                  </a:lnTo>
                  <a:lnTo>
                    <a:pt x="10449080" y="3253261"/>
                  </a:lnTo>
                  <a:lnTo>
                    <a:pt x="10426313" y="3293305"/>
                  </a:lnTo>
                  <a:lnTo>
                    <a:pt x="10400617" y="3331340"/>
                  </a:lnTo>
                  <a:lnTo>
                    <a:pt x="10372146" y="3367213"/>
                  </a:lnTo>
                  <a:lnTo>
                    <a:pt x="10341054" y="3400772"/>
                  </a:lnTo>
                  <a:lnTo>
                    <a:pt x="10307494" y="3431863"/>
                  </a:lnTo>
                  <a:lnTo>
                    <a:pt x="10271619" y="3460332"/>
                  </a:lnTo>
                  <a:lnTo>
                    <a:pt x="10233584" y="3486026"/>
                  </a:lnTo>
                  <a:lnTo>
                    <a:pt x="10193541" y="3508792"/>
                  </a:lnTo>
                  <a:lnTo>
                    <a:pt x="10151643" y="3528476"/>
                  </a:lnTo>
                  <a:lnTo>
                    <a:pt x="10108045" y="3544925"/>
                  </a:lnTo>
                  <a:lnTo>
                    <a:pt x="10062900" y="3557985"/>
                  </a:lnTo>
                  <a:lnTo>
                    <a:pt x="10016361" y="3567504"/>
                  </a:lnTo>
                  <a:lnTo>
                    <a:pt x="9968582" y="3573328"/>
                  </a:lnTo>
                  <a:lnTo>
                    <a:pt x="9919716" y="3575304"/>
                  </a:lnTo>
                  <a:lnTo>
                    <a:pt x="595884" y="3575304"/>
                  </a:lnTo>
                  <a:lnTo>
                    <a:pt x="547012" y="3573328"/>
                  </a:lnTo>
                  <a:lnTo>
                    <a:pt x="499229" y="3567504"/>
                  </a:lnTo>
                  <a:lnTo>
                    <a:pt x="452687" y="3557985"/>
                  </a:lnTo>
                  <a:lnTo>
                    <a:pt x="407539" y="3544925"/>
                  </a:lnTo>
                  <a:lnTo>
                    <a:pt x="363940" y="3528476"/>
                  </a:lnTo>
                  <a:lnTo>
                    <a:pt x="322042" y="3508792"/>
                  </a:lnTo>
                  <a:lnTo>
                    <a:pt x="281998" y="3486026"/>
                  </a:lnTo>
                  <a:lnTo>
                    <a:pt x="243963" y="3460332"/>
                  </a:lnTo>
                  <a:lnTo>
                    <a:pt x="208090" y="3431863"/>
                  </a:lnTo>
                  <a:lnTo>
                    <a:pt x="174531" y="3400772"/>
                  </a:lnTo>
                  <a:lnTo>
                    <a:pt x="143440" y="3367213"/>
                  </a:lnTo>
                  <a:lnTo>
                    <a:pt x="114971" y="3331340"/>
                  </a:lnTo>
                  <a:lnTo>
                    <a:pt x="89277" y="3293305"/>
                  </a:lnTo>
                  <a:lnTo>
                    <a:pt x="66511" y="3253261"/>
                  </a:lnTo>
                  <a:lnTo>
                    <a:pt x="46827" y="3211363"/>
                  </a:lnTo>
                  <a:lnTo>
                    <a:pt x="30378" y="3167764"/>
                  </a:lnTo>
                  <a:lnTo>
                    <a:pt x="17318" y="3122616"/>
                  </a:lnTo>
                  <a:lnTo>
                    <a:pt x="7799" y="3076074"/>
                  </a:lnTo>
                  <a:lnTo>
                    <a:pt x="1975" y="3028291"/>
                  </a:lnTo>
                  <a:lnTo>
                    <a:pt x="0" y="2979420"/>
                  </a:lnTo>
                  <a:lnTo>
                    <a:pt x="0" y="595884"/>
                  </a:lnTo>
                  <a:close/>
                </a:path>
              </a:pathLst>
            </a:custGeom>
            <a:ln w="6096">
              <a:solidFill>
                <a:srgbClr val="FFC000"/>
              </a:solidFill>
            </a:ln>
          </p:spPr>
          <p:txBody>
            <a:bodyPr wrap="square" lIns="0" tIns="0" rIns="0" bIns="0" rtlCol="0"/>
            <a:lstStyle/>
            <a:p>
              <a:endParaRPr/>
            </a:p>
          </p:txBody>
        </p:sp>
      </p:grpSp>
      <p:sp>
        <p:nvSpPr>
          <p:cNvPr id="5" name="object 5"/>
          <p:cNvSpPr txBox="1">
            <a:spLocks noGrp="1"/>
          </p:cNvSpPr>
          <p:nvPr>
            <p:ph type="title"/>
          </p:nvPr>
        </p:nvSpPr>
        <p:spPr>
          <a:xfrm>
            <a:off x="916939" y="609676"/>
            <a:ext cx="10343515" cy="697230"/>
          </a:xfrm>
          <a:prstGeom prst="rect">
            <a:avLst/>
          </a:prstGeom>
        </p:spPr>
        <p:txBody>
          <a:bodyPr vert="horz" wrap="square" lIns="0" tIns="13335" rIns="0" bIns="0" rtlCol="0">
            <a:spAutoFit/>
          </a:bodyPr>
          <a:lstStyle/>
          <a:p>
            <a:pPr marL="12700">
              <a:lnSpc>
                <a:spcPct val="100000"/>
              </a:lnSpc>
              <a:spcBef>
                <a:spcPts val="105"/>
              </a:spcBef>
            </a:pPr>
            <a:r>
              <a:rPr sz="4400" spc="-100" dirty="0"/>
              <a:t>Transfer</a:t>
            </a:r>
            <a:r>
              <a:rPr sz="4400" spc="-90" dirty="0"/>
              <a:t> </a:t>
            </a:r>
            <a:r>
              <a:rPr sz="4400" spc="-35" dirty="0"/>
              <a:t>Functions</a:t>
            </a:r>
            <a:r>
              <a:rPr sz="4400" spc="-75" dirty="0"/>
              <a:t> </a:t>
            </a:r>
            <a:r>
              <a:rPr sz="4000" spc="-10" dirty="0"/>
              <a:t>(semantics</a:t>
            </a:r>
            <a:r>
              <a:rPr sz="4000" spc="10" dirty="0"/>
              <a:t> </a:t>
            </a:r>
            <a:r>
              <a:rPr sz="4000" spc="-5" dirty="0"/>
              <a:t>of</a:t>
            </a:r>
            <a:r>
              <a:rPr sz="4000" dirty="0"/>
              <a:t> </a:t>
            </a:r>
            <a:r>
              <a:rPr sz="4000" spc="-10" dirty="0"/>
              <a:t>the</a:t>
            </a:r>
            <a:r>
              <a:rPr sz="4000" spc="10" dirty="0"/>
              <a:t> </a:t>
            </a:r>
            <a:r>
              <a:rPr sz="4000" spc="-30" dirty="0"/>
              <a:t>statements</a:t>
            </a:r>
            <a:r>
              <a:rPr sz="4000" spc="5" dirty="0"/>
              <a:t> </a:t>
            </a:r>
            <a:r>
              <a:rPr sz="4000" spc="-5" dirty="0"/>
              <a:t>)</a:t>
            </a:r>
            <a:endParaRPr sz="4000"/>
          </a:p>
        </p:txBody>
      </p:sp>
      <p:sp>
        <p:nvSpPr>
          <p:cNvPr id="7" name="object 7"/>
          <p:cNvSpPr txBox="1">
            <a:spLocks noGrp="1"/>
          </p:cNvSpPr>
          <p:nvPr>
            <p:ph type="ftr" sz="quarter" idx="5"/>
          </p:nvPr>
        </p:nvSpPr>
        <p:spPr>
          <a:xfrm>
            <a:off x="5433821" y="6464985"/>
            <a:ext cx="1323340"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US" spc="-5"/>
              <a:t>Prepared</a:t>
            </a:r>
            <a:r>
              <a:rPr lang="en-US" spc="-55"/>
              <a:t> </a:t>
            </a:r>
            <a:r>
              <a:rPr lang="en-US"/>
              <a:t>by</a:t>
            </a:r>
            <a:r>
              <a:rPr lang="en-US" spc="-40"/>
              <a:t> </a:t>
            </a:r>
            <a:r>
              <a:rPr lang="en-US"/>
              <a:t>R</a:t>
            </a:r>
            <a:r>
              <a:rPr lang="en-US" spc="-5"/>
              <a:t> </a:t>
            </a:r>
            <a:r>
              <a:rPr lang="en-US"/>
              <a:t>I</a:t>
            </a:r>
            <a:r>
              <a:rPr lang="en-US" spc="-25"/>
              <a:t> </a:t>
            </a:r>
            <a:r>
              <a:rPr lang="en-US"/>
              <a:t>Minu</a:t>
            </a:r>
            <a:endParaRPr dirty="0"/>
          </a:p>
        </p:txBody>
      </p:sp>
      <p:sp>
        <p:nvSpPr>
          <p:cNvPr id="8" name="object 8"/>
          <p:cNvSpPr txBox="1">
            <a:spLocks noGrp="1"/>
          </p:cNvSpPr>
          <p:nvPr>
            <p:ph type="sldNum" sz="quarter" idx="7"/>
          </p:nvPr>
        </p:nvSpPr>
        <p:spPr>
          <a:xfrm>
            <a:off x="11007597" y="6393341"/>
            <a:ext cx="292734" cy="27432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8425">
              <a:lnSpc>
                <a:spcPts val="1240"/>
              </a:lnSpc>
            </a:pPr>
            <a:fld id="{81D60167-4931-47E6-BA6A-407CBD079E47}" type="slidenum">
              <a:rPr lang="en-IN" smtClean="0"/>
              <a:pPr marL="98425">
                <a:lnSpc>
                  <a:spcPts val="1240"/>
                </a:lnSpc>
              </a:pPr>
              <a:t>49</a:t>
            </a:fld>
            <a:endParaRPr dirty="0"/>
          </a:p>
        </p:txBody>
      </p:sp>
      <p:sp>
        <p:nvSpPr>
          <p:cNvPr id="6" name="object 6"/>
          <p:cNvSpPr txBox="1"/>
          <p:nvPr/>
        </p:nvSpPr>
        <p:spPr>
          <a:xfrm>
            <a:off x="916939" y="1793189"/>
            <a:ext cx="10213340" cy="3011805"/>
          </a:xfrm>
          <a:prstGeom prst="rect">
            <a:avLst/>
          </a:prstGeom>
        </p:spPr>
        <p:txBody>
          <a:bodyPr vert="horz" wrap="square" lIns="0" tIns="60325" rIns="0" bIns="0" rtlCol="0">
            <a:spAutoFit/>
          </a:bodyPr>
          <a:lstStyle/>
          <a:p>
            <a:pPr marL="241300" marR="5080" indent="-228600">
              <a:lnSpc>
                <a:spcPts val="3030"/>
              </a:lnSpc>
              <a:spcBef>
                <a:spcPts val="475"/>
              </a:spcBef>
              <a:buFont typeface="Arial MT"/>
              <a:buChar char="•"/>
              <a:tabLst>
                <a:tab pos="241300" algn="l"/>
              </a:tabLst>
            </a:pPr>
            <a:r>
              <a:rPr sz="2800" spc="-5" dirty="0">
                <a:latin typeface="Calibri"/>
                <a:cs typeface="Calibri"/>
              </a:rPr>
              <a:t>The</a:t>
            </a:r>
            <a:r>
              <a:rPr sz="2800" spc="5" dirty="0">
                <a:latin typeface="Calibri"/>
                <a:cs typeface="Calibri"/>
              </a:rPr>
              <a:t> </a:t>
            </a:r>
            <a:r>
              <a:rPr sz="2800" spc="-15" dirty="0">
                <a:latin typeface="Calibri"/>
                <a:cs typeface="Calibri"/>
              </a:rPr>
              <a:t>data-flow</a:t>
            </a:r>
            <a:r>
              <a:rPr sz="2800" spc="15" dirty="0">
                <a:latin typeface="Calibri"/>
                <a:cs typeface="Calibri"/>
              </a:rPr>
              <a:t> </a:t>
            </a:r>
            <a:r>
              <a:rPr sz="2800" spc="-10" dirty="0">
                <a:latin typeface="Calibri"/>
                <a:cs typeface="Calibri"/>
              </a:rPr>
              <a:t>values</a:t>
            </a:r>
            <a:r>
              <a:rPr sz="2800" spc="15" dirty="0">
                <a:latin typeface="Calibri"/>
                <a:cs typeface="Calibri"/>
              </a:rPr>
              <a:t> </a:t>
            </a:r>
            <a:r>
              <a:rPr sz="2800" spc="-30" dirty="0">
                <a:latin typeface="Calibri"/>
                <a:cs typeface="Calibri"/>
              </a:rPr>
              <a:t>before</a:t>
            </a:r>
            <a:r>
              <a:rPr sz="2800" dirty="0">
                <a:latin typeface="Calibri"/>
                <a:cs typeface="Calibri"/>
              </a:rPr>
              <a:t> </a:t>
            </a:r>
            <a:r>
              <a:rPr sz="2800" spc="-5" dirty="0">
                <a:latin typeface="Calibri"/>
                <a:cs typeface="Calibri"/>
              </a:rPr>
              <a:t>and</a:t>
            </a:r>
            <a:r>
              <a:rPr sz="2800" spc="5" dirty="0">
                <a:latin typeface="Calibri"/>
                <a:cs typeface="Calibri"/>
              </a:rPr>
              <a:t> </a:t>
            </a:r>
            <a:r>
              <a:rPr sz="2800" spc="-10" dirty="0">
                <a:latin typeface="Calibri"/>
                <a:cs typeface="Calibri"/>
              </a:rPr>
              <a:t>after </a:t>
            </a:r>
            <a:r>
              <a:rPr sz="2800" spc="-5" dirty="0">
                <a:latin typeface="Calibri"/>
                <a:cs typeface="Calibri"/>
              </a:rPr>
              <a:t>a </a:t>
            </a:r>
            <a:r>
              <a:rPr sz="2800" spc="-25" dirty="0">
                <a:latin typeface="Calibri"/>
                <a:cs typeface="Calibri"/>
              </a:rPr>
              <a:t>statement</a:t>
            </a:r>
            <a:r>
              <a:rPr sz="2800" spc="10" dirty="0">
                <a:latin typeface="Calibri"/>
                <a:cs typeface="Calibri"/>
              </a:rPr>
              <a:t> </a:t>
            </a:r>
            <a:r>
              <a:rPr sz="2800" spc="-15" dirty="0">
                <a:latin typeface="Calibri"/>
                <a:cs typeface="Calibri"/>
              </a:rPr>
              <a:t>are</a:t>
            </a:r>
            <a:r>
              <a:rPr sz="2800" spc="5" dirty="0">
                <a:latin typeface="Calibri"/>
                <a:cs typeface="Calibri"/>
              </a:rPr>
              <a:t> </a:t>
            </a:r>
            <a:r>
              <a:rPr sz="2800" spc="-15" dirty="0">
                <a:latin typeface="Calibri"/>
                <a:cs typeface="Calibri"/>
              </a:rPr>
              <a:t>constrained</a:t>
            </a:r>
            <a:r>
              <a:rPr sz="2800" spc="30" dirty="0">
                <a:latin typeface="Calibri"/>
                <a:cs typeface="Calibri"/>
              </a:rPr>
              <a:t> </a:t>
            </a:r>
            <a:r>
              <a:rPr sz="2800" spc="-15" dirty="0">
                <a:latin typeface="Calibri"/>
                <a:cs typeface="Calibri"/>
              </a:rPr>
              <a:t>by </a:t>
            </a:r>
            <a:r>
              <a:rPr sz="2800" spc="-615" dirty="0">
                <a:latin typeface="Calibri"/>
                <a:cs typeface="Calibri"/>
              </a:rPr>
              <a:t> </a:t>
            </a:r>
            <a:r>
              <a:rPr sz="2800" spc="-5" dirty="0">
                <a:latin typeface="Calibri"/>
                <a:cs typeface="Calibri"/>
              </a:rPr>
              <a:t>the</a:t>
            </a:r>
            <a:r>
              <a:rPr sz="2800" spc="5" dirty="0">
                <a:latin typeface="Calibri"/>
                <a:cs typeface="Calibri"/>
              </a:rPr>
              <a:t> </a:t>
            </a:r>
            <a:r>
              <a:rPr sz="2800" spc="-10" dirty="0">
                <a:latin typeface="Calibri"/>
                <a:cs typeface="Calibri"/>
              </a:rPr>
              <a:t>semantics</a:t>
            </a:r>
            <a:r>
              <a:rPr sz="2800" spc="20" dirty="0">
                <a:latin typeface="Calibri"/>
                <a:cs typeface="Calibri"/>
              </a:rPr>
              <a:t> </a:t>
            </a:r>
            <a:r>
              <a:rPr sz="2800" spc="-5" dirty="0">
                <a:latin typeface="Calibri"/>
                <a:cs typeface="Calibri"/>
              </a:rPr>
              <a:t>of</a:t>
            </a:r>
            <a:r>
              <a:rPr sz="2800" spc="10" dirty="0">
                <a:latin typeface="Calibri"/>
                <a:cs typeface="Calibri"/>
              </a:rPr>
              <a:t> </a:t>
            </a:r>
            <a:r>
              <a:rPr sz="2800" spc="-5" dirty="0">
                <a:latin typeface="Calibri"/>
                <a:cs typeface="Calibri"/>
              </a:rPr>
              <a:t>the</a:t>
            </a:r>
            <a:r>
              <a:rPr sz="2800" dirty="0">
                <a:latin typeface="Calibri"/>
                <a:cs typeface="Calibri"/>
              </a:rPr>
              <a:t> </a:t>
            </a:r>
            <a:r>
              <a:rPr sz="2800" spc="-20" dirty="0">
                <a:latin typeface="Calibri"/>
                <a:cs typeface="Calibri"/>
              </a:rPr>
              <a:t>statement.</a:t>
            </a:r>
            <a:endParaRPr sz="2800">
              <a:latin typeface="Calibri"/>
              <a:cs typeface="Calibri"/>
            </a:endParaRPr>
          </a:p>
          <a:p>
            <a:pPr marL="241300" indent="-228600">
              <a:lnSpc>
                <a:spcPct val="100000"/>
              </a:lnSpc>
              <a:spcBef>
                <a:spcPts val="620"/>
              </a:spcBef>
              <a:buFont typeface="Arial MT"/>
              <a:buChar char="•"/>
              <a:tabLst>
                <a:tab pos="241300" algn="l"/>
              </a:tabLst>
            </a:pPr>
            <a:r>
              <a:rPr sz="2800" spc="-20" dirty="0">
                <a:latin typeface="Calibri"/>
                <a:cs typeface="Calibri"/>
              </a:rPr>
              <a:t>For</a:t>
            </a:r>
            <a:r>
              <a:rPr sz="2800" spc="-25" dirty="0">
                <a:latin typeface="Calibri"/>
                <a:cs typeface="Calibri"/>
              </a:rPr>
              <a:t> </a:t>
            </a:r>
            <a:r>
              <a:rPr sz="2800" spc="-20" dirty="0">
                <a:latin typeface="Calibri"/>
                <a:cs typeface="Calibri"/>
              </a:rPr>
              <a:t>example,</a:t>
            </a:r>
            <a:endParaRPr sz="2800">
              <a:latin typeface="Calibri"/>
              <a:cs typeface="Calibri"/>
            </a:endParaRPr>
          </a:p>
          <a:p>
            <a:pPr marL="698500" marR="417195" lvl="1" indent="-228600">
              <a:lnSpc>
                <a:spcPts val="3030"/>
              </a:lnSpc>
              <a:spcBef>
                <a:spcPts val="535"/>
              </a:spcBef>
              <a:buSzPct val="85714"/>
              <a:buFont typeface="Arial MT"/>
              <a:buChar char="•"/>
              <a:tabLst>
                <a:tab pos="767080" algn="l"/>
                <a:tab pos="767715" algn="l"/>
              </a:tabLst>
            </a:pPr>
            <a:r>
              <a:rPr dirty="0"/>
              <a:t>	</a:t>
            </a:r>
            <a:r>
              <a:rPr sz="2800" spc="-5" dirty="0">
                <a:latin typeface="Calibri"/>
                <a:cs typeface="Calibri"/>
              </a:rPr>
              <a:t>If </a:t>
            </a:r>
            <a:r>
              <a:rPr sz="2800" spc="-10" dirty="0">
                <a:latin typeface="Calibri"/>
                <a:cs typeface="Calibri"/>
              </a:rPr>
              <a:t>variable</a:t>
            </a:r>
            <a:r>
              <a:rPr sz="2800" dirty="0">
                <a:latin typeface="Calibri"/>
                <a:cs typeface="Calibri"/>
              </a:rPr>
              <a:t> </a:t>
            </a:r>
            <a:r>
              <a:rPr sz="2800" i="1" spc="-5" dirty="0">
                <a:latin typeface="Calibri"/>
                <a:cs typeface="Calibri"/>
              </a:rPr>
              <a:t>a</a:t>
            </a:r>
            <a:r>
              <a:rPr sz="2800" i="1" dirty="0">
                <a:latin typeface="Calibri"/>
                <a:cs typeface="Calibri"/>
              </a:rPr>
              <a:t> </a:t>
            </a:r>
            <a:r>
              <a:rPr sz="2800" spc="-5" dirty="0">
                <a:latin typeface="Calibri"/>
                <a:cs typeface="Calibri"/>
              </a:rPr>
              <a:t>has</a:t>
            </a:r>
            <a:r>
              <a:rPr sz="2800" spc="10" dirty="0">
                <a:latin typeface="Calibri"/>
                <a:cs typeface="Calibri"/>
              </a:rPr>
              <a:t> </a:t>
            </a:r>
            <a:r>
              <a:rPr sz="2800" spc="-15" dirty="0">
                <a:latin typeface="Calibri"/>
                <a:cs typeface="Calibri"/>
              </a:rPr>
              <a:t>value</a:t>
            </a:r>
            <a:r>
              <a:rPr sz="2800" spc="10" dirty="0">
                <a:latin typeface="Calibri"/>
                <a:cs typeface="Calibri"/>
              </a:rPr>
              <a:t> </a:t>
            </a:r>
            <a:r>
              <a:rPr sz="2800" i="1" spc="-5" dirty="0">
                <a:latin typeface="Calibri"/>
                <a:cs typeface="Calibri"/>
              </a:rPr>
              <a:t>v</a:t>
            </a:r>
            <a:r>
              <a:rPr sz="2800" i="1" dirty="0">
                <a:latin typeface="Calibri"/>
                <a:cs typeface="Calibri"/>
              </a:rPr>
              <a:t> </a:t>
            </a:r>
            <a:r>
              <a:rPr sz="2800" spc="-30" dirty="0">
                <a:latin typeface="Calibri"/>
                <a:cs typeface="Calibri"/>
              </a:rPr>
              <a:t>before</a:t>
            </a:r>
            <a:r>
              <a:rPr sz="2800" spc="20" dirty="0">
                <a:latin typeface="Calibri"/>
                <a:cs typeface="Calibri"/>
              </a:rPr>
              <a:t> </a:t>
            </a:r>
            <a:r>
              <a:rPr sz="2800" spc="-15" dirty="0">
                <a:latin typeface="Calibri"/>
                <a:cs typeface="Calibri"/>
              </a:rPr>
              <a:t>executing</a:t>
            </a:r>
            <a:r>
              <a:rPr sz="2800" spc="15" dirty="0">
                <a:latin typeface="Calibri"/>
                <a:cs typeface="Calibri"/>
              </a:rPr>
              <a:t> </a:t>
            </a:r>
            <a:r>
              <a:rPr sz="2800" spc="-20" dirty="0">
                <a:latin typeface="Calibri"/>
                <a:cs typeface="Calibri"/>
              </a:rPr>
              <a:t>statement</a:t>
            </a:r>
            <a:r>
              <a:rPr sz="2800" spc="15" dirty="0">
                <a:latin typeface="Calibri"/>
                <a:cs typeface="Calibri"/>
              </a:rPr>
              <a:t> </a:t>
            </a:r>
            <a:r>
              <a:rPr sz="2800" spc="-5" dirty="0">
                <a:latin typeface="Calibri"/>
                <a:cs typeface="Calibri"/>
              </a:rPr>
              <a:t>b</a:t>
            </a:r>
            <a:r>
              <a:rPr sz="2800" spc="10" dirty="0">
                <a:latin typeface="Calibri"/>
                <a:cs typeface="Calibri"/>
              </a:rPr>
              <a:t> </a:t>
            </a:r>
            <a:r>
              <a:rPr sz="2800" spc="-5" dirty="0">
                <a:latin typeface="Calibri"/>
                <a:cs typeface="Calibri"/>
              </a:rPr>
              <a:t>=</a:t>
            </a:r>
            <a:r>
              <a:rPr sz="2800" spc="15" dirty="0">
                <a:latin typeface="Calibri"/>
                <a:cs typeface="Calibri"/>
              </a:rPr>
              <a:t> </a:t>
            </a:r>
            <a:r>
              <a:rPr sz="2800" spc="-5" dirty="0">
                <a:latin typeface="Calibri"/>
                <a:cs typeface="Calibri"/>
              </a:rPr>
              <a:t>a, then </a:t>
            </a:r>
            <a:r>
              <a:rPr sz="2800" spc="-615" dirty="0">
                <a:latin typeface="Calibri"/>
                <a:cs typeface="Calibri"/>
              </a:rPr>
              <a:t> </a:t>
            </a:r>
            <a:r>
              <a:rPr sz="2800" spc="-10" dirty="0">
                <a:latin typeface="Calibri"/>
                <a:cs typeface="Calibri"/>
              </a:rPr>
              <a:t>both</a:t>
            </a:r>
            <a:r>
              <a:rPr sz="2800" spc="15" dirty="0">
                <a:latin typeface="Calibri"/>
                <a:cs typeface="Calibri"/>
              </a:rPr>
              <a:t> </a:t>
            </a:r>
            <a:r>
              <a:rPr sz="2800" i="1" spc="-5" dirty="0">
                <a:latin typeface="Calibri"/>
                <a:cs typeface="Calibri"/>
              </a:rPr>
              <a:t>a</a:t>
            </a:r>
            <a:r>
              <a:rPr sz="2800" i="1" spc="5" dirty="0">
                <a:latin typeface="Calibri"/>
                <a:cs typeface="Calibri"/>
              </a:rPr>
              <a:t> </a:t>
            </a:r>
            <a:r>
              <a:rPr sz="2800" spc="-5" dirty="0">
                <a:latin typeface="Calibri"/>
                <a:cs typeface="Calibri"/>
              </a:rPr>
              <a:t>and</a:t>
            </a:r>
            <a:r>
              <a:rPr sz="2800" spc="10" dirty="0">
                <a:latin typeface="Calibri"/>
                <a:cs typeface="Calibri"/>
              </a:rPr>
              <a:t> </a:t>
            </a:r>
            <a:r>
              <a:rPr sz="2800" spc="-5" dirty="0">
                <a:latin typeface="Calibri"/>
                <a:cs typeface="Calibri"/>
              </a:rPr>
              <a:t>b</a:t>
            </a:r>
            <a:r>
              <a:rPr sz="2800" spc="5" dirty="0">
                <a:latin typeface="Calibri"/>
                <a:cs typeface="Calibri"/>
              </a:rPr>
              <a:t> </a:t>
            </a:r>
            <a:r>
              <a:rPr sz="2800" spc="-5" dirty="0">
                <a:latin typeface="Calibri"/>
                <a:cs typeface="Calibri"/>
              </a:rPr>
              <a:t>will</a:t>
            </a:r>
            <a:r>
              <a:rPr sz="2800" spc="5" dirty="0">
                <a:latin typeface="Calibri"/>
                <a:cs typeface="Calibri"/>
              </a:rPr>
              <a:t> </a:t>
            </a:r>
            <a:r>
              <a:rPr sz="2800" spc="-25" dirty="0">
                <a:latin typeface="Calibri"/>
                <a:cs typeface="Calibri"/>
              </a:rPr>
              <a:t>have</a:t>
            </a:r>
            <a:r>
              <a:rPr sz="2800" dirty="0">
                <a:latin typeface="Calibri"/>
                <a:cs typeface="Calibri"/>
              </a:rPr>
              <a:t> </a:t>
            </a:r>
            <a:r>
              <a:rPr sz="2800" spc="-5" dirty="0">
                <a:latin typeface="Calibri"/>
                <a:cs typeface="Calibri"/>
              </a:rPr>
              <a:t>the</a:t>
            </a:r>
            <a:r>
              <a:rPr sz="2800" spc="10" dirty="0">
                <a:latin typeface="Calibri"/>
                <a:cs typeface="Calibri"/>
              </a:rPr>
              <a:t> </a:t>
            </a:r>
            <a:r>
              <a:rPr sz="2800" spc="-10" dirty="0">
                <a:latin typeface="Calibri"/>
                <a:cs typeface="Calibri"/>
              </a:rPr>
              <a:t>value</a:t>
            </a:r>
            <a:r>
              <a:rPr sz="2800" spc="10" dirty="0">
                <a:latin typeface="Calibri"/>
                <a:cs typeface="Calibri"/>
              </a:rPr>
              <a:t> </a:t>
            </a:r>
            <a:r>
              <a:rPr sz="2800" i="1" spc="-5" dirty="0">
                <a:latin typeface="Calibri"/>
                <a:cs typeface="Calibri"/>
              </a:rPr>
              <a:t>v</a:t>
            </a:r>
            <a:r>
              <a:rPr sz="2800" i="1" dirty="0">
                <a:latin typeface="Calibri"/>
                <a:cs typeface="Calibri"/>
              </a:rPr>
              <a:t> </a:t>
            </a:r>
            <a:r>
              <a:rPr sz="2800" spc="-10" dirty="0">
                <a:latin typeface="Calibri"/>
                <a:cs typeface="Calibri"/>
              </a:rPr>
              <a:t>after</a:t>
            </a:r>
            <a:r>
              <a:rPr sz="2800" spc="-25" dirty="0">
                <a:latin typeface="Calibri"/>
                <a:cs typeface="Calibri"/>
              </a:rPr>
              <a:t> </a:t>
            </a:r>
            <a:r>
              <a:rPr sz="2800" spc="-5" dirty="0">
                <a:latin typeface="Calibri"/>
                <a:cs typeface="Calibri"/>
              </a:rPr>
              <a:t>the</a:t>
            </a:r>
            <a:r>
              <a:rPr sz="2800" spc="5" dirty="0">
                <a:latin typeface="Calibri"/>
                <a:cs typeface="Calibri"/>
              </a:rPr>
              <a:t> </a:t>
            </a:r>
            <a:r>
              <a:rPr sz="2800" spc="-20" dirty="0">
                <a:latin typeface="Calibri"/>
                <a:cs typeface="Calibri"/>
              </a:rPr>
              <a:t>statement.</a:t>
            </a:r>
            <a:endParaRPr sz="2800">
              <a:latin typeface="Calibri"/>
              <a:cs typeface="Calibri"/>
            </a:endParaRPr>
          </a:p>
          <a:p>
            <a:pPr marL="698500" marR="340995" lvl="1" indent="-228600">
              <a:lnSpc>
                <a:spcPts val="3020"/>
              </a:lnSpc>
              <a:spcBef>
                <a:spcPts val="500"/>
              </a:spcBef>
              <a:buFont typeface="Arial MT"/>
              <a:buChar char="•"/>
              <a:tabLst>
                <a:tab pos="699135" algn="l"/>
              </a:tabLst>
            </a:pPr>
            <a:r>
              <a:rPr sz="2800" spc="-10" dirty="0">
                <a:latin typeface="Calibri"/>
                <a:cs typeface="Calibri"/>
              </a:rPr>
              <a:t>This</a:t>
            </a:r>
            <a:r>
              <a:rPr sz="2800" spc="15" dirty="0">
                <a:latin typeface="Calibri"/>
                <a:cs typeface="Calibri"/>
              </a:rPr>
              <a:t> </a:t>
            </a:r>
            <a:r>
              <a:rPr sz="2800" spc="-15" dirty="0">
                <a:latin typeface="Calibri"/>
                <a:cs typeface="Calibri"/>
              </a:rPr>
              <a:t>relationship</a:t>
            </a:r>
            <a:r>
              <a:rPr sz="2800" spc="40" dirty="0">
                <a:latin typeface="Calibri"/>
                <a:cs typeface="Calibri"/>
              </a:rPr>
              <a:t> </a:t>
            </a:r>
            <a:r>
              <a:rPr sz="2800" spc="-10" dirty="0">
                <a:latin typeface="Calibri"/>
                <a:cs typeface="Calibri"/>
              </a:rPr>
              <a:t>between</a:t>
            </a:r>
            <a:r>
              <a:rPr sz="2800" spc="15" dirty="0">
                <a:latin typeface="Calibri"/>
                <a:cs typeface="Calibri"/>
              </a:rPr>
              <a:t> </a:t>
            </a:r>
            <a:r>
              <a:rPr sz="2800" spc="-5" dirty="0">
                <a:latin typeface="Calibri"/>
                <a:cs typeface="Calibri"/>
              </a:rPr>
              <a:t>the</a:t>
            </a:r>
            <a:r>
              <a:rPr sz="2800" spc="15" dirty="0">
                <a:latin typeface="Calibri"/>
                <a:cs typeface="Calibri"/>
              </a:rPr>
              <a:t> </a:t>
            </a:r>
            <a:r>
              <a:rPr sz="2800" spc="-15" dirty="0">
                <a:latin typeface="Calibri"/>
                <a:cs typeface="Calibri"/>
              </a:rPr>
              <a:t>data-flow</a:t>
            </a:r>
            <a:r>
              <a:rPr sz="2800" spc="10" dirty="0">
                <a:latin typeface="Calibri"/>
                <a:cs typeface="Calibri"/>
              </a:rPr>
              <a:t> </a:t>
            </a:r>
            <a:r>
              <a:rPr sz="2800" spc="-10" dirty="0">
                <a:latin typeface="Calibri"/>
                <a:cs typeface="Calibri"/>
              </a:rPr>
              <a:t>values</a:t>
            </a:r>
            <a:r>
              <a:rPr sz="2800" spc="5" dirty="0">
                <a:latin typeface="Calibri"/>
                <a:cs typeface="Calibri"/>
              </a:rPr>
              <a:t> </a:t>
            </a:r>
            <a:r>
              <a:rPr sz="2800" spc="-30" dirty="0">
                <a:latin typeface="Calibri"/>
                <a:cs typeface="Calibri"/>
              </a:rPr>
              <a:t>before</a:t>
            </a:r>
            <a:r>
              <a:rPr sz="2800" spc="10" dirty="0">
                <a:latin typeface="Calibri"/>
                <a:cs typeface="Calibri"/>
              </a:rPr>
              <a:t> </a:t>
            </a:r>
            <a:r>
              <a:rPr sz="2800" spc="-5" dirty="0">
                <a:latin typeface="Calibri"/>
                <a:cs typeface="Calibri"/>
              </a:rPr>
              <a:t>and</a:t>
            </a:r>
            <a:r>
              <a:rPr sz="2800" spc="40" dirty="0">
                <a:latin typeface="Calibri"/>
                <a:cs typeface="Calibri"/>
              </a:rPr>
              <a:t> </a:t>
            </a:r>
            <a:r>
              <a:rPr sz="2800" spc="-10" dirty="0">
                <a:latin typeface="Calibri"/>
                <a:cs typeface="Calibri"/>
              </a:rPr>
              <a:t>after </a:t>
            </a:r>
            <a:r>
              <a:rPr sz="2800" spc="-620" dirty="0">
                <a:latin typeface="Calibri"/>
                <a:cs typeface="Calibri"/>
              </a:rPr>
              <a:t> </a:t>
            </a:r>
            <a:r>
              <a:rPr sz="2800" spc="-5" dirty="0">
                <a:latin typeface="Calibri"/>
                <a:cs typeface="Calibri"/>
              </a:rPr>
              <a:t>the</a:t>
            </a:r>
            <a:r>
              <a:rPr sz="2800" spc="5" dirty="0">
                <a:latin typeface="Calibri"/>
                <a:cs typeface="Calibri"/>
              </a:rPr>
              <a:t> </a:t>
            </a:r>
            <a:r>
              <a:rPr sz="2800" spc="-10" dirty="0">
                <a:latin typeface="Calibri"/>
                <a:cs typeface="Calibri"/>
              </a:rPr>
              <a:t>assignment</a:t>
            </a:r>
            <a:r>
              <a:rPr sz="2800" spc="20" dirty="0">
                <a:latin typeface="Calibri"/>
                <a:cs typeface="Calibri"/>
              </a:rPr>
              <a:t> </a:t>
            </a:r>
            <a:r>
              <a:rPr sz="2800" spc="-20" dirty="0">
                <a:latin typeface="Calibri"/>
                <a:cs typeface="Calibri"/>
              </a:rPr>
              <a:t>statement</a:t>
            </a:r>
            <a:r>
              <a:rPr sz="2800" spc="10" dirty="0">
                <a:latin typeface="Calibri"/>
                <a:cs typeface="Calibri"/>
              </a:rPr>
              <a:t> </a:t>
            </a:r>
            <a:r>
              <a:rPr sz="2800" spc="-5" dirty="0">
                <a:latin typeface="Calibri"/>
                <a:cs typeface="Calibri"/>
              </a:rPr>
              <a:t>is</a:t>
            </a:r>
            <a:r>
              <a:rPr sz="2800" dirty="0">
                <a:latin typeface="Calibri"/>
                <a:cs typeface="Calibri"/>
              </a:rPr>
              <a:t> </a:t>
            </a:r>
            <a:r>
              <a:rPr sz="2800" spc="-5" dirty="0">
                <a:latin typeface="Calibri"/>
                <a:cs typeface="Calibri"/>
              </a:rPr>
              <a:t>known</a:t>
            </a:r>
            <a:r>
              <a:rPr sz="2800" spc="20" dirty="0">
                <a:latin typeface="Calibri"/>
                <a:cs typeface="Calibri"/>
              </a:rPr>
              <a:t> </a:t>
            </a:r>
            <a:r>
              <a:rPr sz="2800" spc="-5" dirty="0">
                <a:latin typeface="Calibri"/>
                <a:cs typeface="Calibri"/>
              </a:rPr>
              <a:t>as a</a:t>
            </a:r>
            <a:r>
              <a:rPr sz="2800" spc="5" dirty="0">
                <a:latin typeface="Calibri"/>
                <a:cs typeface="Calibri"/>
              </a:rPr>
              <a:t> </a:t>
            </a:r>
            <a:r>
              <a:rPr sz="2800" spc="-25" dirty="0">
                <a:latin typeface="Calibri"/>
                <a:cs typeface="Calibri"/>
              </a:rPr>
              <a:t>transfer</a:t>
            </a:r>
            <a:r>
              <a:rPr sz="2800" spc="5" dirty="0">
                <a:latin typeface="Calibri"/>
                <a:cs typeface="Calibri"/>
              </a:rPr>
              <a:t> </a:t>
            </a:r>
            <a:r>
              <a:rPr sz="2800" spc="-5" dirty="0">
                <a:latin typeface="Calibri"/>
                <a:cs typeface="Calibri"/>
              </a:rPr>
              <a:t>function.</a:t>
            </a:r>
            <a:endParaRPr sz="280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Block</a:t>
            </a:r>
            <a:endParaRPr lang="en-IN" dirty="0"/>
          </a:p>
        </p:txBody>
      </p:sp>
      <p:sp>
        <p:nvSpPr>
          <p:cNvPr id="3" name="Content Placeholder 2"/>
          <p:cNvSpPr>
            <a:spLocks noGrp="1"/>
          </p:cNvSpPr>
          <p:nvPr>
            <p:ph idx="1"/>
          </p:nvPr>
        </p:nvSpPr>
        <p:spPr/>
        <p:txBody>
          <a:bodyPr>
            <a:normAutofit/>
          </a:bodyPr>
          <a:lstStyle/>
          <a:p>
            <a:r>
              <a:rPr lang="en-IN" dirty="0"/>
              <a:t>Our first job is to partition a sequence of three-address instructions into basic blocks. </a:t>
            </a:r>
          </a:p>
          <a:p>
            <a:r>
              <a:rPr lang="en-IN" dirty="0"/>
              <a:t>We begin a new basic block with the first instruction and keep adding instructions until we </a:t>
            </a:r>
            <a:r>
              <a:rPr lang="en-IN" dirty="0">
                <a:solidFill>
                  <a:srgbClr val="00B0F0"/>
                </a:solidFill>
              </a:rPr>
              <a:t>meet either a jump, a conditional jump, or a label on the following instruction</a:t>
            </a:r>
            <a:r>
              <a:rPr lang="en-IN" dirty="0"/>
              <a:t>. </a:t>
            </a:r>
          </a:p>
          <a:p>
            <a:r>
              <a:rPr lang="en-IN" dirty="0"/>
              <a:t>In the absence of jumps and labels, control proceeds sequentially from one instruction to the next. </a:t>
            </a:r>
          </a:p>
          <a:p>
            <a:r>
              <a:rPr lang="en-IN" dirty="0"/>
              <a:t>This idea is formalized in the following algorithm.</a:t>
            </a:r>
          </a:p>
        </p:txBody>
      </p:sp>
      <p:sp>
        <p:nvSpPr>
          <p:cNvPr id="4" name="Footer Placeholder 3"/>
          <p:cNvSpPr>
            <a:spLocks noGrp="1"/>
          </p:cNvSpPr>
          <p:nvPr>
            <p:ph type="ftr" sz="quarter" idx="11"/>
          </p:nvPr>
        </p:nvSpPr>
        <p:spPr/>
        <p:txBody>
          <a:bodyPr/>
          <a:lstStyle/>
          <a:p>
            <a:r>
              <a:rPr lang="en-IN"/>
              <a:t>Prepared by R I Minu</a:t>
            </a:r>
            <a:endParaRPr lang="en-US"/>
          </a:p>
        </p:txBody>
      </p:sp>
      <p:sp>
        <p:nvSpPr>
          <p:cNvPr id="5" name="Slide Number Placeholder 4"/>
          <p:cNvSpPr>
            <a:spLocks noGrp="1"/>
          </p:cNvSpPr>
          <p:nvPr>
            <p:ph type="sldNum" sz="quarter" idx="12"/>
          </p:nvPr>
        </p:nvSpPr>
        <p:spPr/>
        <p:txBody>
          <a:bodyPr/>
          <a:lstStyle/>
          <a:p>
            <a:fld id="{7B831A00-B92B-4B78-A338-AC69A9EF2052}" type="slidenum">
              <a:rPr lang="en-US" smtClean="0"/>
              <a:t>5</a:t>
            </a:fld>
            <a:endParaRPr lang="en-US"/>
          </a:p>
        </p:txBody>
      </p:sp>
    </p:spTree>
    <p:extLst>
      <p:ext uri="{BB962C8B-B14F-4D97-AF65-F5344CB8AC3E}">
        <p14:creationId xmlns:p14="http://schemas.microsoft.com/office/powerpoint/2010/main" val="291471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xfrm>
            <a:off x="5433821" y="6464985"/>
            <a:ext cx="1323340"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US" spc="-5"/>
              <a:t>Prepared</a:t>
            </a:r>
            <a:r>
              <a:rPr lang="en-US" spc="-55"/>
              <a:t> </a:t>
            </a:r>
            <a:r>
              <a:rPr lang="en-US"/>
              <a:t>by</a:t>
            </a:r>
            <a:r>
              <a:rPr lang="en-US" spc="-40"/>
              <a:t> </a:t>
            </a:r>
            <a:r>
              <a:rPr lang="en-US"/>
              <a:t>R</a:t>
            </a:r>
            <a:r>
              <a:rPr lang="en-US" spc="-5"/>
              <a:t> </a:t>
            </a:r>
            <a:r>
              <a:rPr lang="en-US"/>
              <a:t>I</a:t>
            </a:r>
            <a:r>
              <a:rPr lang="en-US" spc="-25"/>
              <a:t> </a:t>
            </a:r>
            <a:r>
              <a:rPr lang="en-US"/>
              <a:t>Minu</a:t>
            </a:r>
            <a:endParaRPr dirty="0"/>
          </a:p>
        </p:txBody>
      </p:sp>
      <p:sp>
        <p:nvSpPr>
          <p:cNvPr id="5" name="object 5"/>
          <p:cNvSpPr txBox="1">
            <a:spLocks noGrp="1"/>
          </p:cNvSpPr>
          <p:nvPr>
            <p:ph type="sldNum" sz="quarter" idx="7"/>
          </p:nvPr>
        </p:nvSpPr>
        <p:spPr>
          <a:xfrm>
            <a:off x="11007597" y="6393341"/>
            <a:ext cx="292734" cy="27432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8425">
              <a:lnSpc>
                <a:spcPts val="1240"/>
              </a:lnSpc>
            </a:pPr>
            <a:fld id="{81D60167-4931-47E6-BA6A-407CBD079E47}" type="slidenum">
              <a:rPr lang="en-IN" smtClean="0"/>
              <a:pPr marL="98425">
                <a:lnSpc>
                  <a:spcPts val="1240"/>
                </a:lnSpc>
              </a:pPr>
              <a:t>50</a:t>
            </a:fld>
            <a:endParaRPr dirty="0"/>
          </a:p>
        </p:txBody>
      </p:sp>
      <p:sp>
        <p:nvSpPr>
          <p:cNvPr id="2" name="object 2"/>
          <p:cNvSpPr txBox="1">
            <a:spLocks noGrp="1"/>
          </p:cNvSpPr>
          <p:nvPr>
            <p:ph type="title"/>
          </p:nvPr>
        </p:nvSpPr>
        <p:spPr>
          <a:xfrm>
            <a:off x="916939" y="609676"/>
            <a:ext cx="4060825" cy="697230"/>
          </a:xfrm>
          <a:prstGeom prst="rect">
            <a:avLst/>
          </a:prstGeom>
        </p:spPr>
        <p:txBody>
          <a:bodyPr vert="horz" wrap="square" lIns="0" tIns="13335" rIns="0" bIns="0" rtlCol="0">
            <a:spAutoFit/>
          </a:bodyPr>
          <a:lstStyle/>
          <a:p>
            <a:pPr marL="12700">
              <a:lnSpc>
                <a:spcPct val="100000"/>
              </a:lnSpc>
              <a:spcBef>
                <a:spcPts val="105"/>
              </a:spcBef>
            </a:pPr>
            <a:r>
              <a:rPr sz="4400" spc="-100" dirty="0"/>
              <a:t>Transfer</a:t>
            </a:r>
            <a:r>
              <a:rPr sz="4400" spc="-125" dirty="0"/>
              <a:t> </a:t>
            </a:r>
            <a:r>
              <a:rPr sz="4400" spc="-35" dirty="0"/>
              <a:t>Functions</a:t>
            </a:r>
            <a:endParaRPr sz="4400"/>
          </a:p>
        </p:txBody>
      </p:sp>
      <p:sp>
        <p:nvSpPr>
          <p:cNvPr id="3" name="object 3"/>
          <p:cNvSpPr txBox="1"/>
          <p:nvPr/>
        </p:nvSpPr>
        <p:spPr>
          <a:xfrm>
            <a:off x="891539" y="1797761"/>
            <a:ext cx="10367010" cy="3784600"/>
          </a:xfrm>
          <a:prstGeom prst="rect">
            <a:avLst/>
          </a:prstGeom>
        </p:spPr>
        <p:txBody>
          <a:bodyPr vert="horz" wrap="square" lIns="0" tIns="57785" rIns="0" bIns="0" rtlCol="0">
            <a:spAutoFit/>
          </a:bodyPr>
          <a:lstStyle/>
          <a:p>
            <a:pPr marL="266700" marR="30480" indent="-228600" algn="just">
              <a:lnSpc>
                <a:spcPts val="2810"/>
              </a:lnSpc>
              <a:spcBef>
                <a:spcPts val="455"/>
              </a:spcBef>
              <a:buFont typeface="Arial MT"/>
              <a:buChar char="•"/>
              <a:tabLst>
                <a:tab pos="266700" algn="l"/>
              </a:tabLst>
            </a:pPr>
            <a:r>
              <a:rPr sz="2600" spc="-35" dirty="0">
                <a:latin typeface="Calibri"/>
                <a:cs typeface="Calibri"/>
              </a:rPr>
              <a:t>Transfer </a:t>
            </a:r>
            <a:r>
              <a:rPr sz="2600" dirty="0">
                <a:latin typeface="Calibri"/>
                <a:cs typeface="Calibri"/>
              </a:rPr>
              <a:t>functions </a:t>
            </a:r>
            <a:r>
              <a:rPr sz="2600" spc="-10" dirty="0">
                <a:latin typeface="Calibri"/>
                <a:cs typeface="Calibri"/>
              </a:rPr>
              <a:t>come </a:t>
            </a:r>
            <a:r>
              <a:rPr sz="2600" dirty="0">
                <a:latin typeface="Calibri"/>
                <a:cs typeface="Calibri"/>
              </a:rPr>
              <a:t>in </a:t>
            </a:r>
            <a:r>
              <a:rPr sz="2600" spc="-5" dirty="0">
                <a:latin typeface="Calibri"/>
                <a:cs typeface="Calibri"/>
              </a:rPr>
              <a:t>two </a:t>
            </a:r>
            <a:r>
              <a:rPr sz="2600" spc="-20" dirty="0">
                <a:latin typeface="Calibri"/>
                <a:cs typeface="Calibri"/>
              </a:rPr>
              <a:t>flavors: </a:t>
            </a:r>
            <a:r>
              <a:rPr sz="2600" spc="-10" dirty="0">
                <a:latin typeface="Calibri"/>
                <a:cs typeface="Calibri"/>
              </a:rPr>
              <a:t>information </a:t>
            </a:r>
            <a:r>
              <a:rPr sz="2600" spc="-20" dirty="0">
                <a:latin typeface="Calibri"/>
                <a:cs typeface="Calibri"/>
              </a:rPr>
              <a:t>may propagate </a:t>
            </a:r>
            <a:r>
              <a:rPr sz="2600" spc="-20" dirty="0">
                <a:solidFill>
                  <a:srgbClr val="FF0000"/>
                </a:solidFill>
                <a:latin typeface="Calibri"/>
                <a:cs typeface="Calibri"/>
              </a:rPr>
              <a:t>forward </a:t>
            </a:r>
            <a:r>
              <a:rPr sz="2600" spc="-575" dirty="0">
                <a:solidFill>
                  <a:srgbClr val="FF0000"/>
                </a:solidFill>
                <a:latin typeface="Calibri"/>
                <a:cs typeface="Calibri"/>
              </a:rPr>
              <a:t> </a:t>
            </a:r>
            <a:r>
              <a:rPr sz="2600" dirty="0">
                <a:latin typeface="Calibri"/>
                <a:cs typeface="Calibri"/>
              </a:rPr>
              <a:t>along</a:t>
            </a:r>
            <a:r>
              <a:rPr sz="2600" spc="-5" dirty="0">
                <a:latin typeface="Calibri"/>
                <a:cs typeface="Calibri"/>
              </a:rPr>
              <a:t> </a:t>
            </a:r>
            <a:r>
              <a:rPr sz="2600" spc="-15" dirty="0">
                <a:latin typeface="Calibri"/>
                <a:cs typeface="Calibri"/>
              </a:rPr>
              <a:t>execution</a:t>
            </a:r>
            <a:r>
              <a:rPr sz="2600" spc="-20" dirty="0">
                <a:latin typeface="Calibri"/>
                <a:cs typeface="Calibri"/>
              </a:rPr>
              <a:t> </a:t>
            </a:r>
            <a:r>
              <a:rPr sz="2600" spc="-5" dirty="0">
                <a:latin typeface="Calibri"/>
                <a:cs typeface="Calibri"/>
              </a:rPr>
              <a:t>paths, or </a:t>
            </a:r>
            <a:r>
              <a:rPr sz="2600" dirty="0">
                <a:latin typeface="Calibri"/>
                <a:cs typeface="Calibri"/>
              </a:rPr>
              <a:t>it</a:t>
            </a:r>
            <a:r>
              <a:rPr sz="2600" spc="5" dirty="0">
                <a:latin typeface="Calibri"/>
                <a:cs typeface="Calibri"/>
              </a:rPr>
              <a:t> </a:t>
            </a:r>
            <a:r>
              <a:rPr sz="2600" spc="-15" dirty="0">
                <a:latin typeface="Calibri"/>
                <a:cs typeface="Calibri"/>
              </a:rPr>
              <a:t>may</a:t>
            </a:r>
            <a:r>
              <a:rPr sz="2600" dirty="0">
                <a:latin typeface="Calibri"/>
                <a:cs typeface="Calibri"/>
              </a:rPr>
              <a:t> </a:t>
            </a:r>
            <a:r>
              <a:rPr sz="2600" spc="-10" dirty="0">
                <a:latin typeface="Calibri"/>
                <a:cs typeface="Calibri"/>
              </a:rPr>
              <a:t>flow</a:t>
            </a:r>
            <a:r>
              <a:rPr sz="2600" spc="-5" dirty="0">
                <a:latin typeface="Calibri"/>
                <a:cs typeface="Calibri"/>
              </a:rPr>
              <a:t> </a:t>
            </a:r>
            <a:r>
              <a:rPr sz="2600" spc="-5" dirty="0">
                <a:solidFill>
                  <a:srgbClr val="FF0000"/>
                </a:solidFill>
                <a:latin typeface="Calibri"/>
                <a:cs typeface="Calibri"/>
              </a:rPr>
              <a:t>backwards</a:t>
            </a:r>
            <a:r>
              <a:rPr sz="2600" spc="-25" dirty="0">
                <a:solidFill>
                  <a:srgbClr val="FF0000"/>
                </a:solidFill>
                <a:latin typeface="Calibri"/>
                <a:cs typeface="Calibri"/>
              </a:rPr>
              <a:t> </a:t>
            </a:r>
            <a:r>
              <a:rPr sz="2600" spc="-5" dirty="0">
                <a:latin typeface="Calibri"/>
                <a:cs typeface="Calibri"/>
              </a:rPr>
              <a:t>up</a:t>
            </a:r>
            <a:r>
              <a:rPr sz="2600" spc="-15" dirty="0">
                <a:latin typeface="Calibri"/>
                <a:cs typeface="Calibri"/>
              </a:rPr>
              <a:t> </a:t>
            </a:r>
            <a:r>
              <a:rPr sz="2600" dirty="0">
                <a:latin typeface="Calibri"/>
                <a:cs typeface="Calibri"/>
              </a:rPr>
              <a:t>the</a:t>
            </a:r>
            <a:r>
              <a:rPr sz="2600" spc="-5" dirty="0">
                <a:latin typeface="Calibri"/>
                <a:cs typeface="Calibri"/>
              </a:rPr>
              <a:t> </a:t>
            </a:r>
            <a:r>
              <a:rPr sz="2600" spc="-15" dirty="0">
                <a:latin typeface="Calibri"/>
                <a:cs typeface="Calibri"/>
              </a:rPr>
              <a:t>execution</a:t>
            </a:r>
            <a:r>
              <a:rPr sz="2600" spc="-45" dirty="0">
                <a:latin typeface="Calibri"/>
                <a:cs typeface="Calibri"/>
              </a:rPr>
              <a:t> </a:t>
            </a:r>
            <a:r>
              <a:rPr sz="2600" spc="-5" dirty="0">
                <a:latin typeface="Calibri"/>
                <a:cs typeface="Calibri"/>
              </a:rPr>
              <a:t>paths</a:t>
            </a:r>
            <a:endParaRPr sz="2600">
              <a:latin typeface="Calibri"/>
              <a:cs typeface="Calibri"/>
            </a:endParaRPr>
          </a:p>
          <a:p>
            <a:pPr marL="266700" marR="329565" indent="-228600" algn="just">
              <a:lnSpc>
                <a:spcPts val="2810"/>
              </a:lnSpc>
              <a:spcBef>
                <a:spcPts val="994"/>
              </a:spcBef>
              <a:buFont typeface="Arial MT"/>
              <a:buChar char="•"/>
              <a:tabLst>
                <a:tab pos="266700" algn="l"/>
              </a:tabLst>
            </a:pPr>
            <a:r>
              <a:rPr sz="2600" dirty="0">
                <a:latin typeface="Calibri"/>
                <a:cs typeface="Calibri"/>
              </a:rPr>
              <a:t>In a </a:t>
            </a:r>
            <a:r>
              <a:rPr sz="2600" b="1" spc="-10" dirty="0">
                <a:latin typeface="Calibri"/>
                <a:cs typeface="Calibri"/>
              </a:rPr>
              <a:t>forward-flow </a:t>
            </a:r>
            <a:r>
              <a:rPr sz="2600" b="1" spc="-5" dirty="0">
                <a:latin typeface="Calibri"/>
                <a:cs typeface="Calibri"/>
              </a:rPr>
              <a:t>problem</a:t>
            </a:r>
            <a:r>
              <a:rPr sz="2600" spc="-5" dirty="0">
                <a:latin typeface="Calibri"/>
                <a:cs typeface="Calibri"/>
              </a:rPr>
              <a:t>, </a:t>
            </a:r>
            <a:r>
              <a:rPr sz="2600" dirty="0">
                <a:latin typeface="Calibri"/>
                <a:cs typeface="Calibri"/>
              </a:rPr>
              <a:t>the </a:t>
            </a:r>
            <a:r>
              <a:rPr sz="2600" spc="-20" dirty="0">
                <a:latin typeface="Calibri"/>
                <a:cs typeface="Calibri"/>
              </a:rPr>
              <a:t>transfer </a:t>
            </a:r>
            <a:r>
              <a:rPr sz="2600" spc="-5" dirty="0">
                <a:latin typeface="Calibri"/>
                <a:cs typeface="Calibri"/>
              </a:rPr>
              <a:t>function of </a:t>
            </a:r>
            <a:r>
              <a:rPr sz="2600" dirty="0">
                <a:latin typeface="Calibri"/>
                <a:cs typeface="Calibri"/>
              </a:rPr>
              <a:t>a </a:t>
            </a:r>
            <a:r>
              <a:rPr sz="2600" spc="-15" dirty="0">
                <a:latin typeface="Calibri"/>
                <a:cs typeface="Calibri"/>
              </a:rPr>
              <a:t>statement </a:t>
            </a:r>
            <a:r>
              <a:rPr sz="2600" spc="-5" dirty="0">
                <a:latin typeface="Calibri"/>
                <a:cs typeface="Calibri"/>
              </a:rPr>
              <a:t>s, </a:t>
            </a:r>
            <a:r>
              <a:rPr sz="2600" dirty="0">
                <a:latin typeface="Calibri"/>
                <a:cs typeface="Calibri"/>
              </a:rPr>
              <a:t>which </a:t>
            </a:r>
            <a:r>
              <a:rPr sz="2600" spc="-575" dirty="0">
                <a:latin typeface="Calibri"/>
                <a:cs typeface="Calibri"/>
              </a:rPr>
              <a:t> </a:t>
            </a:r>
            <a:r>
              <a:rPr sz="2600" spc="-15" dirty="0">
                <a:latin typeface="Calibri"/>
                <a:cs typeface="Calibri"/>
              </a:rPr>
              <a:t>we </a:t>
            </a:r>
            <a:r>
              <a:rPr sz="2600" spc="-5" dirty="0">
                <a:latin typeface="Calibri"/>
                <a:cs typeface="Calibri"/>
              </a:rPr>
              <a:t>shall usually </a:t>
            </a:r>
            <a:r>
              <a:rPr sz="2600" spc="-10" dirty="0">
                <a:latin typeface="Calibri"/>
                <a:cs typeface="Calibri"/>
              </a:rPr>
              <a:t>denote </a:t>
            </a:r>
            <a:r>
              <a:rPr sz="2600" spc="5" dirty="0">
                <a:latin typeface="Calibri"/>
                <a:cs typeface="Calibri"/>
              </a:rPr>
              <a:t>f</a:t>
            </a:r>
            <a:r>
              <a:rPr sz="2550" spc="7" baseline="-21241" dirty="0">
                <a:latin typeface="Calibri"/>
                <a:cs typeface="Calibri"/>
              </a:rPr>
              <a:t>S </a:t>
            </a:r>
            <a:r>
              <a:rPr sz="2600" spc="-25" dirty="0">
                <a:latin typeface="Calibri"/>
                <a:cs typeface="Calibri"/>
              </a:rPr>
              <a:t>takes </a:t>
            </a:r>
            <a:r>
              <a:rPr sz="2600" dirty="0">
                <a:latin typeface="Calibri"/>
                <a:cs typeface="Calibri"/>
              </a:rPr>
              <a:t>the </a:t>
            </a:r>
            <a:r>
              <a:rPr sz="2600" spc="-10" dirty="0">
                <a:latin typeface="Calibri"/>
                <a:cs typeface="Calibri"/>
              </a:rPr>
              <a:t>data-flow </a:t>
            </a:r>
            <a:r>
              <a:rPr sz="2600" spc="-5" dirty="0">
                <a:latin typeface="Calibri"/>
                <a:cs typeface="Calibri"/>
              </a:rPr>
              <a:t>value </a:t>
            </a:r>
            <a:r>
              <a:rPr sz="2600" spc="-25" dirty="0">
                <a:latin typeface="Calibri"/>
                <a:cs typeface="Calibri"/>
              </a:rPr>
              <a:t>before </a:t>
            </a:r>
            <a:r>
              <a:rPr sz="2600" dirty="0">
                <a:latin typeface="Calibri"/>
                <a:cs typeface="Calibri"/>
              </a:rPr>
              <a:t>the </a:t>
            </a:r>
            <a:r>
              <a:rPr sz="2600" spc="-15" dirty="0">
                <a:latin typeface="Calibri"/>
                <a:cs typeface="Calibri"/>
              </a:rPr>
              <a:t>statement </a:t>
            </a:r>
            <a:r>
              <a:rPr sz="2600" spc="-575" dirty="0">
                <a:latin typeface="Calibri"/>
                <a:cs typeface="Calibri"/>
              </a:rPr>
              <a:t> </a:t>
            </a:r>
            <a:r>
              <a:rPr sz="2600" dirty="0">
                <a:latin typeface="Calibri"/>
                <a:cs typeface="Calibri"/>
              </a:rPr>
              <a:t>and</a:t>
            </a:r>
            <a:r>
              <a:rPr sz="2600" spc="-20" dirty="0">
                <a:latin typeface="Calibri"/>
                <a:cs typeface="Calibri"/>
              </a:rPr>
              <a:t> </a:t>
            </a:r>
            <a:r>
              <a:rPr sz="2600" spc="-10" dirty="0">
                <a:latin typeface="Calibri"/>
                <a:cs typeface="Calibri"/>
              </a:rPr>
              <a:t>produces</a:t>
            </a:r>
            <a:r>
              <a:rPr sz="2600" spc="-40" dirty="0">
                <a:latin typeface="Calibri"/>
                <a:cs typeface="Calibri"/>
              </a:rPr>
              <a:t> </a:t>
            </a:r>
            <a:r>
              <a:rPr sz="2600" dirty="0">
                <a:latin typeface="Calibri"/>
                <a:cs typeface="Calibri"/>
              </a:rPr>
              <a:t>a</a:t>
            </a:r>
            <a:r>
              <a:rPr sz="2600" spc="10" dirty="0">
                <a:latin typeface="Calibri"/>
                <a:cs typeface="Calibri"/>
              </a:rPr>
              <a:t> </a:t>
            </a:r>
            <a:r>
              <a:rPr sz="2600" spc="-5" dirty="0">
                <a:latin typeface="Calibri"/>
                <a:cs typeface="Calibri"/>
              </a:rPr>
              <a:t>new</a:t>
            </a:r>
            <a:r>
              <a:rPr sz="2600" spc="-10" dirty="0">
                <a:latin typeface="Calibri"/>
                <a:cs typeface="Calibri"/>
              </a:rPr>
              <a:t> data-flow</a:t>
            </a:r>
            <a:r>
              <a:rPr sz="2600" spc="15" dirty="0">
                <a:latin typeface="Calibri"/>
                <a:cs typeface="Calibri"/>
              </a:rPr>
              <a:t> </a:t>
            </a:r>
            <a:r>
              <a:rPr sz="2600" spc="-10" dirty="0">
                <a:latin typeface="Calibri"/>
                <a:cs typeface="Calibri"/>
              </a:rPr>
              <a:t>value</a:t>
            </a:r>
            <a:r>
              <a:rPr sz="2600" spc="-25" dirty="0">
                <a:latin typeface="Calibri"/>
                <a:cs typeface="Calibri"/>
              </a:rPr>
              <a:t> </a:t>
            </a:r>
            <a:r>
              <a:rPr sz="2600" spc="-10" dirty="0">
                <a:latin typeface="Calibri"/>
                <a:cs typeface="Calibri"/>
              </a:rPr>
              <a:t>after</a:t>
            </a:r>
            <a:r>
              <a:rPr sz="2600" spc="-5" dirty="0">
                <a:latin typeface="Calibri"/>
                <a:cs typeface="Calibri"/>
              </a:rPr>
              <a:t> </a:t>
            </a:r>
            <a:r>
              <a:rPr sz="2600" dirty="0">
                <a:latin typeface="Calibri"/>
                <a:cs typeface="Calibri"/>
              </a:rPr>
              <a:t>the</a:t>
            </a:r>
            <a:r>
              <a:rPr sz="2600" spc="-10" dirty="0">
                <a:latin typeface="Calibri"/>
                <a:cs typeface="Calibri"/>
              </a:rPr>
              <a:t> </a:t>
            </a:r>
            <a:r>
              <a:rPr sz="2600" spc="-15" dirty="0">
                <a:latin typeface="Calibri"/>
                <a:cs typeface="Calibri"/>
              </a:rPr>
              <a:t>statement.</a:t>
            </a:r>
            <a:r>
              <a:rPr sz="2600" spc="-30" dirty="0">
                <a:latin typeface="Calibri"/>
                <a:cs typeface="Calibri"/>
              </a:rPr>
              <a:t> </a:t>
            </a:r>
            <a:r>
              <a:rPr sz="2600" spc="-10" dirty="0">
                <a:latin typeface="Calibri"/>
                <a:cs typeface="Calibri"/>
              </a:rPr>
              <a:t>That</a:t>
            </a:r>
            <a:r>
              <a:rPr sz="2600" spc="-20" dirty="0">
                <a:latin typeface="Calibri"/>
                <a:cs typeface="Calibri"/>
              </a:rPr>
              <a:t> </a:t>
            </a:r>
            <a:r>
              <a:rPr sz="2600" dirty="0">
                <a:latin typeface="Calibri"/>
                <a:cs typeface="Calibri"/>
              </a:rPr>
              <a:t>is,</a:t>
            </a:r>
            <a:endParaRPr sz="2600">
              <a:latin typeface="Calibri"/>
              <a:cs typeface="Calibri"/>
            </a:endParaRPr>
          </a:p>
          <a:p>
            <a:pPr marL="40005" algn="ctr">
              <a:lnSpc>
                <a:spcPct val="100000"/>
              </a:lnSpc>
              <a:spcBef>
                <a:spcPts val="655"/>
              </a:spcBef>
            </a:pPr>
            <a:r>
              <a:rPr sz="2600" spc="-5" dirty="0">
                <a:latin typeface="Calibri"/>
                <a:cs typeface="Calibri"/>
              </a:rPr>
              <a:t>OUT[S]</a:t>
            </a:r>
            <a:r>
              <a:rPr sz="2600" spc="-35" dirty="0">
                <a:latin typeface="Calibri"/>
                <a:cs typeface="Calibri"/>
              </a:rPr>
              <a:t> </a:t>
            </a:r>
            <a:r>
              <a:rPr sz="2600" dirty="0">
                <a:latin typeface="Calibri"/>
                <a:cs typeface="Calibri"/>
              </a:rPr>
              <a:t>=</a:t>
            </a:r>
            <a:r>
              <a:rPr sz="2600" spc="-15" dirty="0">
                <a:latin typeface="Calibri"/>
                <a:cs typeface="Calibri"/>
              </a:rPr>
              <a:t> </a:t>
            </a:r>
            <a:r>
              <a:rPr sz="2600" spc="-5" dirty="0">
                <a:latin typeface="Calibri"/>
                <a:cs typeface="Calibri"/>
              </a:rPr>
              <a:t>F</a:t>
            </a:r>
            <a:r>
              <a:rPr sz="2550" spc="-7" baseline="-21241" dirty="0">
                <a:latin typeface="Calibri"/>
                <a:cs typeface="Calibri"/>
              </a:rPr>
              <a:t>S</a:t>
            </a:r>
            <a:r>
              <a:rPr sz="2600" spc="-5" dirty="0">
                <a:latin typeface="Calibri"/>
                <a:cs typeface="Calibri"/>
              </a:rPr>
              <a:t>(IN[S])</a:t>
            </a:r>
            <a:endParaRPr sz="2600">
              <a:latin typeface="Calibri"/>
              <a:cs typeface="Calibri"/>
            </a:endParaRPr>
          </a:p>
          <a:p>
            <a:pPr marL="266700" marR="1038225" indent="-228600">
              <a:lnSpc>
                <a:spcPts val="2810"/>
              </a:lnSpc>
              <a:spcBef>
                <a:spcPts val="1035"/>
              </a:spcBef>
              <a:buFont typeface="Arial MT"/>
              <a:buChar char="•"/>
              <a:tabLst>
                <a:tab pos="266700" algn="l"/>
              </a:tabLst>
            </a:pPr>
            <a:r>
              <a:rPr sz="2600" spc="-30" dirty="0">
                <a:latin typeface="Calibri"/>
                <a:cs typeface="Calibri"/>
              </a:rPr>
              <a:t>Conversely,</a:t>
            </a:r>
            <a:r>
              <a:rPr sz="2600" spc="-20" dirty="0">
                <a:latin typeface="Calibri"/>
                <a:cs typeface="Calibri"/>
              </a:rPr>
              <a:t> </a:t>
            </a:r>
            <a:r>
              <a:rPr sz="2600" dirty="0">
                <a:latin typeface="Calibri"/>
                <a:cs typeface="Calibri"/>
              </a:rPr>
              <a:t>in</a:t>
            </a:r>
            <a:r>
              <a:rPr sz="2600" spc="-5" dirty="0">
                <a:latin typeface="Calibri"/>
                <a:cs typeface="Calibri"/>
              </a:rPr>
              <a:t> </a:t>
            </a:r>
            <a:r>
              <a:rPr sz="2600" dirty="0">
                <a:latin typeface="Calibri"/>
                <a:cs typeface="Calibri"/>
              </a:rPr>
              <a:t>a</a:t>
            </a:r>
            <a:r>
              <a:rPr sz="2600" spc="-20" dirty="0">
                <a:latin typeface="Calibri"/>
                <a:cs typeface="Calibri"/>
              </a:rPr>
              <a:t> </a:t>
            </a:r>
            <a:r>
              <a:rPr sz="2600" b="1" spc="-10" dirty="0">
                <a:latin typeface="Calibri"/>
                <a:cs typeface="Calibri"/>
              </a:rPr>
              <a:t>backward-flow</a:t>
            </a:r>
            <a:r>
              <a:rPr sz="2600" b="1" spc="10" dirty="0">
                <a:latin typeface="Calibri"/>
                <a:cs typeface="Calibri"/>
              </a:rPr>
              <a:t> </a:t>
            </a:r>
            <a:r>
              <a:rPr sz="2600" b="1" spc="-5" dirty="0">
                <a:latin typeface="Calibri"/>
                <a:cs typeface="Calibri"/>
              </a:rPr>
              <a:t>problem</a:t>
            </a:r>
            <a:r>
              <a:rPr sz="2600" spc="-5" dirty="0">
                <a:latin typeface="Calibri"/>
                <a:cs typeface="Calibri"/>
              </a:rPr>
              <a:t>,</a:t>
            </a:r>
            <a:r>
              <a:rPr sz="2600" spc="10" dirty="0">
                <a:latin typeface="Calibri"/>
                <a:cs typeface="Calibri"/>
              </a:rPr>
              <a:t> </a:t>
            </a:r>
            <a:r>
              <a:rPr sz="2600" dirty="0">
                <a:latin typeface="Calibri"/>
                <a:cs typeface="Calibri"/>
              </a:rPr>
              <a:t>the</a:t>
            </a:r>
            <a:r>
              <a:rPr sz="2600" spc="-15" dirty="0">
                <a:latin typeface="Calibri"/>
                <a:cs typeface="Calibri"/>
              </a:rPr>
              <a:t> transfer</a:t>
            </a:r>
            <a:r>
              <a:rPr sz="2600" spc="-25" dirty="0">
                <a:latin typeface="Calibri"/>
                <a:cs typeface="Calibri"/>
              </a:rPr>
              <a:t> </a:t>
            </a:r>
            <a:r>
              <a:rPr sz="2600" spc="-5" dirty="0">
                <a:latin typeface="Calibri"/>
                <a:cs typeface="Calibri"/>
              </a:rPr>
              <a:t>function</a:t>
            </a:r>
            <a:r>
              <a:rPr sz="2600" spc="-20" dirty="0">
                <a:latin typeface="Calibri"/>
                <a:cs typeface="Calibri"/>
              </a:rPr>
              <a:t> </a:t>
            </a:r>
            <a:r>
              <a:rPr sz="2600" i="1" spc="-65" dirty="0">
                <a:latin typeface="Calibri"/>
                <a:cs typeface="Calibri"/>
              </a:rPr>
              <a:t>f,</a:t>
            </a:r>
            <a:r>
              <a:rPr sz="2600" i="1" spc="5" dirty="0">
                <a:latin typeface="Calibri"/>
                <a:cs typeface="Calibri"/>
              </a:rPr>
              <a:t> </a:t>
            </a:r>
            <a:r>
              <a:rPr sz="2600" spc="-25" dirty="0">
                <a:latin typeface="Calibri"/>
                <a:cs typeface="Calibri"/>
              </a:rPr>
              <a:t>for </a:t>
            </a:r>
            <a:r>
              <a:rPr sz="2600" spc="-575" dirty="0">
                <a:latin typeface="Calibri"/>
                <a:cs typeface="Calibri"/>
              </a:rPr>
              <a:t> </a:t>
            </a:r>
            <a:r>
              <a:rPr sz="2600" spc="-15" dirty="0">
                <a:latin typeface="Calibri"/>
                <a:cs typeface="Calibri"/>
              </a:rPr>
              <a:t>statement</a:t>
            </a:r>
            <a:r>
              <a:rPr sz="2600" spc="-40" dirty="0">
                <a:latin typeface="Calibri"/>
                <a:cs typeface="Calibri"/>
              </a:rPr>
              <a:t> </a:t>
            </a:r>
            <a:r>
              <a:rPr sz="2600" dirty="0">
                <a:latin typeface="Calibri"/>
                <a:cs typeface="Calibri"/>
              </a:rPr>
              <a:t>s</a:t>
            </a:r>
            <a:r>
              <a:rPr sz="2600" spc="-35" dirty="0">
                <a:latin typeface="Calibri"/>
                <a:cs typeface="Calibri"/>
              </a:rPr>
              <a:t> </a:t>
            </a:r>
            <a:r>
              <a:rPr sz="2600" spc="-15" dirty="0">
                <a:latin typeface="Calibri"/>
                <a:cs typeface="Calibri"/>
              </a:rPr>
              <a:t>converts</a:t>
            </a:r>
            <a:r>
              <a:rPr sz="2600" spc="-10" dirty="0">
                <a:latin typeface="Calibri"/>
                <a:cs typeface="Calibri"/>
              </a:rPr>
              <a:t> </a:t>
            </a:r>
            <a:r>
              <a:rPr sz="2600" dirty="0">
                <a:latin typeface="Calibri"/>
                <a:cs typeface="Calibri"/>
              </a:rPr>
              <a:t>a </a:t>
            </a:r>
            <a:r>
              <a:rPr sz="2600" spc="-10" dirty="0">
                <a:latin typeface="Calibri"/>
                <a:cs typeface="Calibri"/>
              </a:rPr>
              <a:t>data-flow</a:t>
            </a:r>
            <a:r>
              <a:rPr sz="2600" spc="20" dirty="0">
                <a:latin typeface="Calibri"/>
                <a:cs typeface="Calibri"/>
              </a:rPr>
              <a:t> </a:t>
            </a:r>
            <a:r>
              <a:rPr sz="2600" spc="-10" dirty="0">
                <a:latin typeface="Calibri"/>
                <a:cs typeface="Calibri"/>
              </a:rPr>
              <a:t>value</a:t>
            </a:r>
            <a:endParaRPr sz="2600">
              <a:latin typeface="Calibri"/>
              <a:cs typeface="Calibri"/>
            </a:endParaRPr>
          </a:p>
          <a:p>
            <a:pPr marL="955040" algn="ctr">
              <a:lnSpc>
                <a:spcPct val="100000"/>
              </a:lnSpc>
              <a:spcBef>
                <a:spcPts val="645"/>
              </a:spcBef>
            </a:pPr>
            <a:r>
              <a:rPr sz="2600" dirty="0">
                <a:latin typeface="Calibri"/>
                <a:cs typeface="Calibri"/>
              </a:rPr>
              <a:t>IN[S]</a:t>
            </a:r>
            <a:r>
              <a:rPr sz="2600" spc="-40" dirty="0">
                <a:latin typeface="Calibri"/>
                <a:cs typeface="Calibri"/>
              </a:rPr>
              <a:t> </a:t>
            </a:r>
            <a:r>
              <a:rPr sz="2600" dirty="0">
                <a:latin typeface="Calibri"/>
                <a:cs typeface="Calibri"/>
              </a:rPr>
              <a:t>=</a:t>
            </a:r>
            <a:r>
              <a:rPr sz="2600" spc="-15" dirty="0">
                <a:latin typeface="Calibri"/>
                <a:cs typeface="Calibri"/>
              </a:rPr>
              <a:t> </a:t>
            </a:r>
            <a:r>
              <a:rPr sz="2600" spc="-5" dirty="0">
                <a:latin typeface="Calibri"/>
                <a:cs typeface="Calibri"/>
              </a:rPr>
              <a:t>F</a:t>
            </a:r>
            <a:r>
              <a:rPr sz="2550" spc="-7" baseline="-21241" dirty="0">
                <a:latin typeface="Calibri"/>
                <a:cs typeface="Calibri"/>
              </a:rPr>
              <a:t>S</a:t>
            </a:r>
            <a:r>
              <a:rPr sz="2600" spc="-5" dirty="0">
                <a:latin typeface="Calibri"/>
                <a:cs typeface="Calibri"/>
              </a:rPr>
              <a:t>(OUT[S])</a:t>
            </a:r>
            <a:endParaRPr sz="2600">
              <a:latin typeface="Calibri"/>
              <a:cs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xfrm>
            <a:off x="5433821" y="6464985"/>
            <a:ext cx="1323340"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US" spc="-5"/>
              <a:t>Prepared</a:t>
            </a:r>
            <a:r>
              <a:rPr lang="en-US" spc="-55"/>
              <a:t> </a:t>
            </a:r>
            <a:r>
              <a:rPr lang="en-US"/>
              <a:t>by</a:t>
            </a:r>
            <a:r>
              <a:rPr lang="en-US" spc="-40"/>
              <a:t> </a:t>
            </a:r>
            <a:r>
              <a:rPr lang="en-US"/>
              <a:t>R</a:t>
            </a:r>
            <a:r>
              <a:rPr lang="en-US" spc="-5"/>
              <a:t> </a:t>
            </a:r>
            <a:r>
              <a:rPr lang="en-US"/>
              <a:t>I</a:t>
            </a:r>
            <a:r>
              <a:rPr lang="en-US" spc="-25"/>
              <a:t> </a:t>
            </a:r>
            <a:r>
              <a:rPr lang="en-US"/>
              <a:t>Minu</a:t>
            </a:r>
            <a:endParaRPr dirty="0"/>
          </a:p>
        </p:txBody>
      </p:sp>
      <p:sp>
        <p:nvSpPr>
          <p:cNvPr id="5" name="object 5"/>
          <p:cNvSpPr txBox="1">
            <a:spLocks noGrp="1"/>
          </p:cNvSpPr>
          <p:nvPr>
            <p:ph type="sldNum" sz="quarter" idx="7"/>
          </p:nvPr>
        </p:nvSpPr>
        <p:spPr>
          <a:xfrm>
            <a:off x="11007597" y="6393341"/>
            <a:ext cx="292734" cy="27432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8425">
              <a:lnSpc>
                <a:spcPts val="1240"/>
              </a:lnSpc>
            </a:pPr>
            <a:fld id="{81D60167-4931-47E6-BA6A-407CBD079E47}" type="slidenum">
              <a:rPr lang="en-IN" smtClean="0"/>
              <a:pPr marL="98425">
                <a:lnSpc>
                  <a:spcPts val="1240"/>
                </a:lnSpc>
              </a:pPr>
              <a:t>51</a:t>
            </a:fld>
            <a:endParaRPr dirty="0"/>
          </a:p>
        </p:txBody>
      </p:sp>
      <p:sp>
        <p:nvSpPr>
          <p:cNvPr id="2" name="object 2"/>
          <p:cNvSpPr txBox="1">
            <a:spLocks noGrp="1"/>
          </p:cNvSpPr>
          <p:nvPr>
            <p:ph type="title"/>
          </p:nvPr>
        </p:nvSpPr>
        <p:spPr>
          <a:xfrm>
            <a:off x="916939" y="609676"/>
            <a:ext cx="5467985" cy="697230"/>
          </a:xfrm>
          <a:prstGeom prst="rect">
            <a:avLst/>
          </a:prstGeom>
        </p:spPr>
        <p:txBody>
          <a:bodyPr vert="horz" wrap="square" lIns="0" tIns="13335" rIns="0" bIns="0" rtlCol="0">
            <a:spAutoFit/>
          </a:bodyPr>
          <a:lstStyle/>
          <a:p>
            <a:pPr marL="12700">
              <a:lnSpc>
                <a:spcPct val="100000"/>
              </a:lnSpc>
              <a:spcBef>
                <a:spcPts val="105"/>
              </a:spcBef>
            </a:pPr>
            <a:r>
              <a:rPr sz="4400" spc="-45" dirty="0"/>
              <a:t>Control-Flow</a:t>
            </a:r>
            <a:r>
              <a:rPr sz="4400" spc="-160" dirty="0"/>
              <a:t> </a:t>
            </a:r>
            <a:r>
              <a:rPr sz="4400" spc="-50" dirty="0"/>
              <a:t>Constraints</a:t>
            </a:r>
            <a:endParaRPr sz="4400"/>
          </a:p>
        </p:txBody>
      </p:sp>
      <p:sp>
        <p:nvSpPr>
          <p:cNvPr id="3" name="object 3"/>
          <p:cNvSpPr txBox="1"/>
          <p:nvPr/>
        </p:nvSpPr>
        <p:spPr>
          <a:xfrm>
            <a:off x="891539" y="1706841"/>
            <a:ext cx="10373995" cy="3608704"/>
          </a:xfrm>
          <a:prstGeom prst="rect">
            <a:avLst/>
          </a:prstGeom>
        </p:spPr>
        <p:txBody>
          <a:bodyPr vert="horz" wrap="square" lIns="0" tIns="98425" rIns="0" bIns="0" rtlCol="0">
            <a:spAutoFit/>
          </a:bodyPr>
          <a:lstStyle/>
          <a:p>
            <a:pPr marL="266700" indent="-228600">
              <a:lnSpc>
                <a:spcPct val="100000"/>
              </a:lnSpc>
              <a:spcBef>
                <a:spcPts val="775"/>
              </a:spcBef>
              <a:buFont typeface="Arial MT"/>
              <a:buChar char="•"/>
              <a:tabLst>
                <a:tab pos="266700" algn="l"/>
              </a:tabLst>
            </a:pPr>
            <a:r>
              <a:rPr sz="2800" spc="-5" dirty="0">
                <a:latin typeface="Calibri"/>
                <a:cs typeface="Calibri"/>
              </a:rPr>
              <a:t>Within</a:t>
            </a:r>
            <a:r>
              <a:rPr sz="2800" spc="20" dirty="0">
                <a:latin typeface="Calibri"/>
                <a:cs typeface="Calibri"/>
              </a:rPr>
              <a:t> </a:t>
            </a:r>
            <a:r>
              <a:rPr sz="2800" spc="-5" dirty="0">
                <a:latin typeface="Calibri"/>
                <a:cs typeface="Calibri"/>
              </a:rPr>
              <a:t>a</a:t>
            </a:r>
            <a:r>
              <a:rPr sz="2800" spc="-10" dirty="0">
                <a:latin typeface="Calibri"/>
                <a:cs typeface="Calibri"/>
              </a:rPr>
              <a:t> </a:t>
            </a:r>
            <a:r>
              <a:rPr sz="2800" spc="-5" dirty="0">
                <a:latin typeface="Calibri"/>
                <a:cs typeface="Calibri"/>
              </a:rPr>
              <a:t>basic</a:t>
            </a:r>
            <a:r>
              <a:rPr sz="2800" spc="15" dirty="0">
                <a:latin typeface="Calibri"/>
                <a:cs typeface="Calibri"/>
              </a:rPr>
              <a:t> </a:t>
            </a:r>
            <a:r>
              <a:rPr sz="2800" spc="-5" dirty="0">
                <a:latin typeface="Calibri"/>
                <a:cs typeface="Calibri"/>
              </a:rPr>
              <a:t>block,</a:t>
            </a:r>
            <a:r>
              <a:rPr sz="2800" spc="20" dirty="0">
                <a:latin typeface="Calibri"/>
                <a:cs typeface="Calibri"/>
              </a:rPr>
              <a:t> </a:t>
            </a:r>
            <a:r>
              <a:rPr sz="2800" spc="-20" dirty="0">
                <a:latin typeface="Calibri"/>
                <a:cs typeface="Calibri"/>
              </a:rPr>
              <a:t>control</a:t>
            </a:r>
            <a:r>
              <a:rPr sz="2800" spc="15" dirty="0">
                <a:latin typeface="Calibri"/>
                <a:cs typeface="Calibri"/>
              </a:rPr>
              <a:t> </a:t>
            </a:r>
            <a:r>
              <a:rPr sz="2800" spc="-10" dirty="0">
                <a:latin typeface="Calibri"/>
                <a:cs typeface="Calibri"/>
              </a:rPr>
              <a:t>flow</a:t>
            </a:r>
            <a:r>
              <a:rPr sz="2800" dirty="0">
                <a:latin typeface="Calibri"/>
                <a:cs typeface="Calibri"/>
              </a:rPr>
              <a:t> </a:t>
            </a:r>
            <a:r>
              <a:rPr sz="2800" spc="-5" dirty="0">
                <a:latin typeface="Calibri"/>
                <a:cs typeface="Calibri"/>
              </a:rPr>
              <a:t>is</a:t>
            </a:r>
            <a:r>
              <a:rPr sz="2800" spc="5" dirty="0">
                <a:latin typeface="Calibri"/>
                <a:cs typeface="Calibri"/>
              </a:rPr>
              <a:t> </a:t>
            </a:r>
            <a:r>
              <a:rPr sz="2800" spc="-5" dirty="0">
                <a:latin typeface="Calibri"/>
                <a:cs typeface="Calibri"/>
              </a:rPr>
              <a:t>simple.</a:t>
            </a:r>
            <a:endParaRPr sz="2800">
              <a:latin typeface="Calibri"/>
              <a:cs typeface="Calibri"/>
            </a:endParaRPr>
          </a:p>
          <a:p>
            <a:pPr marL="266700" marR="330200" indent="-228600">
              <a:lnSpc>
                <a:spcPts val="3020"/>
              </a:lnSpc>
              <a:spcBef>
                <a:spcPts val="1060"/>
              </a:spcBef>
              <a:buFont typeface="Arial MT"/>
              <a:buChar char="•"/>
              <a:tabLst>
                <a:tab pos="266700" algn="l"/>
              </a:tabLst>
            </a:pPr>
            <a:r>
              <a:rPr sz="2800" spc="-5" dirty="0">
                <a:latin typeface="Calibri"/>
                <a:cs typeface="Calibri"/>
              </a:rPr>
              <a:t>If a </a:t>
            </a:r>
            <a:r>
              <a:rPr sz="2800" spc="-10" dirty="0">
                <a:latin typeface="Calibri"/>
                <a:cs typeface="Calibri"/>
              </a:rPr>
              <a:t>block </a:t>
            </a:r>
            <a:r>
              <a:rPr sz="2800" spc="-5" dirty="0">
                <a:latin typeface="Calibri"/>
                <a:cs typeface="Calibri"/>
              </a:rPr>
              <a:t>B </a:t>
            </a:r>
            <a:r>
              <a:rPr sz="2800" spc="-15" dirty="0">
                <a:latin typeface="Calibri"/>
                <a:cs typeface="Calibri"/>
              </a:rPr>
              <a:t>consists </a:t>
            </a:r>
            <a:r>
              <a:rPr sz="2800" spc="-5" dirty="0">
                <a:latin typeface="Calibri"/>
                <a:cs typeface="Calibri"/>
              </a:rPr>
              <a:t>of </a:t>
            </a:r>
            <a:r>
              <a:rPr sz="2800" spc="-20" dirty="0">
                <a:latin typeface="Calibri"/>
                <a:cs typeface="Calibri"/>
              </a:rPr>
              <a:t>statements </a:t>
            </a:r>
            <a:r>
              <a:rPr sz="2800" dirty="0">
                <a:latin typeface="Calibri"/>
                <a:cs typeface="Calibri"/>
              </a:rPr>
              <a:t>s</a:t>
            </a:r>
            <a:r>
              <a:rPr sz="2775" baseline="-21021" dirty="0">
                <a:latin typeface="Calibri"/>
                <a:cs typeface="Calibri"/>
              </a:rPr>
              <a:t>1</a:t>
            </a:r>
            <a:r>
              <a:rPr sz="2775" spc="7" baseline="-21021" dirty="0">
                <a:latin typeface="Calibri"/>
                <a:cs typeface="Calibri"/>
              </a:rPr>
              <a:t> </a:t>
            </a:r>
            <a:r>
              <a:rPr sz="2800" spc="-5" dirty="0">
                <a:latin typeface="Calibri"/>
                <a:cs typeface="Calibri"/>
              </a:rPr>
              <a:t>, s</a:t>
            </a:r>
            <a:r>
              <a:rPr sz="2775" spc="-7" baseline="-21021" dirty="0">
                <a:latin typeface="Calibri"/>
                <a:cs typeface="Calibri"/>
              </a:rPr>
              <a:t>2</a:t>
            </a:r>
            <a:r>
              <a:rPr sz="2800" spc="-5" dirty="0">
                <a:latin typeface="Calibri"/>
                <a:cs typeface="Calibri"/>
              </a:rPr>
              <a:t>, . . . , </a:t>
            </a:r>
            <a:r>
              <a:rPr sz="2800" dirty="0">
                <a:latin typeface="Calibri"/>
                <a:cs typeface="Calibri"/>
              </a:rPr>
              <a:t>S</a:t>
            </a:r>
            <a:r>
              <a:rPr sz="2775" baseline="-21021" dirty="0">
                <a:latin typeface="Calibri"/>
                <a:cs typeface="Calibri"/>
              </a:rPr>
              <a:t>n</a:t>
            </a:r>
            <a:r>
              <a:rPr sz="2775" spc="7" baseline="-21021" dirty="0">
                <a:latin typeface="Calibri"/>
                <a:cs typeface="Calibri"/>
              </a:rPr>
              <a:t> </a:t>
            </a:r>
            <a:r>
              <a:rPr sz="2800" spc="-5" dirty="0">
                <a:latin typeface="Calibri"/>
                <a:cs typeface="Calibri"/>
              </a:rPr>
              <a:t>in </a:t>
            </a:r>
            <a:r>
              <a:rPr sz="2800" spc="-10" dirty="0">
                <a:latin typeface="Calibri"/>
                <a:cs typeface="Calibri"/>
              </a:rPr>
              <a:t>that </a:t>
            </a:r>
            <a:r>
              <a:rPr sz="2800" spc="-55" dirty="0">
                <a:latin typeface="Calibri"/>
                <a:cs typeface="Calibri"/>
              </a:rPr>
              <a:t>order, </a:t>
            </a:r>
            <a:r>
              <a:rPr sz="2800" spc="-5" dirty="0">
                <a:latin typeface="Calibri"/>
                <a:cs typeface="Calibri"/>
              </a:rPr>
              <a:t>then </a:t>
            </a:r>
            <a:r>
              <a:rPr sz="2800" dirty="0">
                <a:latin typeface="Calibri"/>
                <a:cs typeface="Calibri"/>
              </a:rPr>
              <a:t> </a:t>
            </a:r>
            <a:r>
              <a:rPr sz="2800" spc="-5" dirty="0">
                <a:latin typeface="Calibri"/>
                <a:cs typeface="Calibri"/>
              </a:rPr>
              <a:t>the</a:t>
            </a:r>
            <a:r>
              <a:rPr sz="2800" spc="15" dirty="0">
                <a:latin typeface="Calibri"/>
                <a:cs typeface="Calibri"/>
              </a:rPr>
              <a:t> </a:t>
            </a:r>
            <a:r>
              <a:rPr sz="2800" spc="-15" dirty="0">
                <a:latin typeface="Calibri"/>
                <a:cs typeface="Calibri"/>
              </a:rPr>
              <a:t>control-flow</a:t>
            </a:r>
            <a:r>
              <a:rPr sz="2800" spc="30" dirty="0">
                <a:latin typeface="Calibri"/>
                <a:cs typeface="Calibri"/>
              </a:rPr>
              <a:t> </a:t>
            </a:r>
            <a:r>
              <a:rPr sz="2800" spc="-10" dirty="0">
                <a:latin typeface="Calibri"/>
                <a:cs typeface="Calibri"/>
              </a:rPr>
              <a:t>value</a:t>
            </a:r>
            <a:r>
              <a:rPr sz="2800" spc="-5" dirty="0">
                <a:latin typeface="Calibri"/>
                <a:cs typeface="Calibri"/>
              </a:rPr>
              <a:t> </a:t>
            </a:r>
            <a:r>
              <a:rPr sz="2800" spc="-10" dirty="0">
                <a:latin typeface="Calibri"/>
                <a:cs typeface="Calibri"/>
              </a:rPr>
              <a:t>out</a:t>
            </a:r>
            <a:r>
              <a:rPr sz="2800" spc="5" dirty="0">
                <a:latin typeface="Calibri"/>
                <a:cs typeface="Calibri"/>
              </a:rPr>
              <a:t> </a:t>
            </a:r>
            <a:r>
              <a:rPr sz="2800" spc="-5" dirty="0">
                <a:latin typeface="Calibri"/>
                <a:cs typeface="Calibri"/>
              </a:rPr>
              <a:t>of</a:t>
            </a:r>
            <a:r>
              <a:rPr sz="2800" spc="15" dirty="0">
                <a:latin typeface="Calibri"/>
                <a:cs typeface="Calibri"/>
              </a:rPr>
              <a:t> </a:t>
            </a:r>
            <a:r>
              <a:rPr sz="2800" spc="-5" dirty="0">
                <a:latin typeface="Calibri"/>
                <a:cs typeface="Calibri"/>
              </a:rPr>
              <a:t>s</a:t>
            </a:r>
            <a:r>
              <a:rPr sz="2775" spc="-7" baseline="-21021" dirty="0">
                <a:latin typeface="Calibri"/>
                <a:cs typeface="Calibri"/>
              </a:rPr>
              <a:t>i</a:t>
            </a:r>
            <a:r>
              <a:rPr sz="2775" spc="322" baseline="-21021" dirty="0">
                <a:latin typeface="Calibri"/>
                <a:cs typeface="Calibri"/>
              </a:rPr>
              <a:t> </a:t>
            </a:r>
            <a:r>
              <a:rPr sz="2800" spc="-5" dirty="0">
                <a:latin typeface="Calibri"/>
                <a:cs typeface="Calibri"/>
              </a:rPr>
              <a:t>is</a:t>
            </a:r>
            <a:r>
              <a:rPr sz="2800" dirty="0">
                <a:latin typeface="Calibri"/>
                <a:cs typeface="Calibri"/>
              </a:rPr>
              <a:t> </a:t>
            </a:r>
            <a:r>
              <a:rPr sz="2800" spc="-5" dirty="0">
                <a:latin typeface="Calibri"/>
                <a:cs typeface="Calibri"/>
              </a:rPr>
              <a:t>the</a:t>
            </a:r>
            <a:r>
              <a:rPr sz="2800" spc="15" dirty="0">
                <a:latin typeface="Calibri"/>
                <a:cs typeface="Calibri"/>
              </a:rPr>
              <a:t> </a:t>
            </a:r>
            <a:r>
              <a:rPr sz="2800" spc="-10" dirty="0">
                <a:latin typeface="Calibri"/>
                <a:cs typeface="Calibri"/>
              </a:rPr>
              <a:t>same</a:t>
            </a:r>
            <a:r>
              <a:rPr sz="2800" spc="-5" dirty="0">
                <a:latin typeface="Calibri"/>
                <a:cs typeface="Calibri"/>
              </a:rPr>
              <a:t> </a:t>
            </a:r>
            <a:r>
              <a:rPr sz="2800" dirty="0">
                <a:latin typeface="Calibri"/>
                <a:cs typeface="Calibri"/>
              </a:rPr>
              <a:t>as</a:t>
            </a:r>
            <a:r>
              <a:rPr sz="2800" spc="-5" dirty="0">
                <a:latin typeface="Calibri"/>
                <a:cs typeface="Calibri"/>
              </a:rPr>
              <a:t> the</a:t>
            </a:r>
            <a:r>
              <a:rPr sz="2800" spc="10" dirty="0">
                <a:latin typeface="Calibri"/>
                <a:cs typeface="Calibri"/>
              </a:rPr>
              <a:t> </a:t>
            </a:r>
            <a:r>
              <a:rPr sz="2800" spc="-15" dirty="0">
                <a:latin typeface="Calibri"/>
                <a:cs typeface="Calibri"/>
              </a:rPr>
              <a:t>control-flow</a:t>
            </a:r>
            <a:r>
              <a:rPr sz="2800" spc="30" dirty="0">
                <a:latin typeface="Calibri"/>
                <a:cs typeface="Calibri"/>
              </a:rPr>
              <a:t> </a:t>
            </a:r>
            <a:r>
              <a:rPr sz="2800" spc="-10" dirty="0">
                <a:latin typeface="Calibri"/>
                <a:cs typeface="Calibri"/>
              </a:rPr>
              <a:t>value </a:t>
            </a:r>
            <a:r>
              <a:rPr sz="2800" spc="-615" dirty="0">
                <a:latin typeface="Calibri"/>
                <a:cs typeface="Calibri"/>
              </a:rPr>
              <a:t> </a:t>
            </a:r>
            <a:r>
              <a:rPr sz="2800" spc="-15" dirty="0">
                <a:latin typeface="Calibri"/>
                <a:cs typeface="Calibri"/>
              </a:rPr>
              <a:t>into</a:t>
            </a:r>
            <a:r>
              <a:rPr sz="2800" dirty="0">
                <a:latin typeface="Calibri"/>
                <a:cs typeface="Calibri"/>
              </a:rPr>
              <a:t> s</a:t>
            </a:r>
            <a:r>
              <a:rPr sz="2775" baseline="-21021" dirty="0">
                <a:latin typeface="Calibri"/>
                <a:cs typeface="Calibri"/>
              </a:rPr>
              <a:t>i+1</a:t>
            </a:r>
            <a:r>
              <a:rPr sz="2800" dirty="0">
                <a:latin typeface="Calibri"/>
                <a:cs typeface="Calibri"/>
              </a:rPr>
              <a:t>. </a:t>
            </a:r>
            <a:r>
              <a:rPr sz="2800" spc="-10" dirty="0">
                <a:latin typeface="Calibri"/>
                <a:cs typeface="Calibri"/>
              </a:rPr>
              <a:t>That</a:t>
            </a:r>
            <a:r>
              <a:rPr sz="2800" spc="-5" dirty="0">
                <a:latin typeface="Calibri"/>
                <a:cs typeface="Calibri"/>
              </a:rPr>
              <a:t> is,</a:t>
            </a:r>
            <a:endParaRPr sz="2800">
              <a:latin typeface="Calibri"/>
              <a:cs typeface="Calibri"/>
            </a:endParaRPr>
          </a:p>
          <a:p>
            <a:pPr marL="2520950">
              <a:lnSpc>
                <a:spcPct val="100000"/>
              </a:lnSpc>
              <a:spcBef>
                <a:spcPts val="625"/>
              </a:spcBef>
            </a:pPr>
            <a:r>
              <a:rPr sz="2800" dirty="0">
                <a:latin typeface="Calibri"/>
                <a:cs typeface="Calibri"/>
              </a:rPr>
              <a:t>IN[S</a:t>
            </a:r>
            <a:r>
              <a:rPr sz="2775" baseline="-21021" dirty="0">
                <a:latin typeface="Calibri"/>
                <a:cs typeface="Calibri"/>
              </a:rPr>
              <a:t>i+1</a:t>
            </a:r>
            <a:r>
              <a:rPr sz="2800" dirty="0">
                <a:latin typeface="Calibri"/>
                <a:cs typeface="Calibri"/>
              </a:rPr>
              <a:t>] </a:t>
            </a:r>
            <a:r>
              <a:rPr sz="2800" spc="-5" dirty="0">
                <a:latin typeface="Calibri"/>
                <a:cs typeface="Calibri"/>
              </a:rPr>
              <a:t>=</a:t>
            </a:r>
            <a:r>
              <a:rPr sz="2800" spc="10" dirty="0">
                <a:latin typeface="Calibri"/>
                <a:cs typeface="Calibri"/>
              </a:rPr>
              <a:t> </a:t>
            </a:r>
            <a:r>
              <a:rPr sz="2800" spc="-5" dirty="0">
                <a:latin typeface="Calibri"/>
                <a:cs typeface="Calibri"/>
              </a:rPr>
              <a:t>OUT[S</a:t>
            </a:r>
            <a:r>
              <a:rPr sz="2775" spc="-7" baseline="-21021" dirty="0">
                <a:latin typeface="Calibri"/>
                <a:cs typeface="Calibri"/>
              </a:rPr>
              <a:t>i</a:t>
            </a:r>
            <a:r>
              <a:rPr sz="2800" spc="-5" dirty="0">
                <a:latin typeface="Calibri"/>
                <a:cs typeface="Calibri"/>
              </a:rPr>
              <a:t>],</a:t>
            </a:r>
            <a:r>
              <a:rPr sz="2800" spc="10" dirty="0">
                <a:latin typeface="Calibri"/>
                <a:cs typeface="Calibri"/>
              </a:rPr>
              <a:t> </a:t>
            </a:r>
            <a:r>
              <a:rPr sz="2800" spc="-25" dirty="0">
                <a:latin typeface="Calibri"/>
                <a:cs typeface="Calibri"/>
              </a:rPr>
              <a:t>for</a:t>
            </a:r>
            <a:r>
              <a:rPr sz="2800" spc="-5" dirty="0">
                <a:latin typeface="Calibri"/>
                <a:cs typeface="Calibri"/>
              </a:rPr>
              <a:t> all</a:t>
            </a:r>
            <a:r>
              <a:rPr sz="2800" dirty="0">
                <a:latin typeface="Calibri"/>
                <a:cs typeface="Calibri"/>
              </a:rPr>
              <a:t> </a:t>
            </a:r>
            <a:r>
              <a:rPr sz="2800" spc="-5" dirty="0">
                <a:latin typeface="Calibri"/>
                <a:cs typeface="Calibri"/>
              </a:rPr>
              <a:t>i =</a:t>
            </a:r>
            <a:r>
              <a:rPr sz="2800" spc="10" dirty="0">
                <a:latin typeface="Calibri"/>
                <a:cs typeface="Calibri"/>
              </a:rPr>
              <a:t> </a:t>
            </a:r>
            <a:r>
              <a:rPr sz="2800" spc="-5" dirty="0">
                <a:latin typeface="Calibri"/>
                <a:cs typeface="Calibri"/>
              </a:rPr>
              <a:t>1,2,3...n-1</a:t>
            </a:r>
            <a:endParaRPr sz="2800">
              <a:latin typeface="Calibri"/>
              <a:cs typeface="Calibri"/>
            </a:endParaRPr>
          </a:p>
          <a:p>
            <a:pPr marL="266700" marR="30480" indent="-228600">
              <a:lnSpc>
                <a:spcPct val="90000"/>
              </a:lnSpc>
              <a:spcBef>
                <a:spcPts val="1000"/>
              </a:spcBef>
              <a:buFont typeface="Arial MT"/>
              <a:buChar char="•"/>
              <a:tabLst>
                <a:tab pos="266700" algn="l"/>
              </a:tabLst>
            </a:pPr>
            <a:r>
              <a:rPr sz="2800" i="1" spc="-10" dirty="0">
                <a:solidFill>
                  <a:srgbClr val="FF0000"/>
                </a:solidFill>
                <a:latin typeface="Calibri"/>
                <a:cs typeface="Calibri"/>
              </a:rPr>
              <a:t>Control-flow</a:t>
            </a:r>
            <a:r>
              <a:rPr sz="2800" i="1" dirty="0">
                <a:solidFill>
                  <a:srgbClr val="FF0000"/>
                </a:solidFill>
                <a:latin typeface="Calibri"/>
                <a:cs typeface="Calibri"/>
              </a:rPr>
              <a:t> </a:t>
            </a:r>
            <a:r>
              <a:rPr sz="2800" i="1" spc="-5" dirty="0">
                <a:solidFill>
                  <a:srgbClr val="FF0000"/>
                </a:solidFill>
                <a:latin typeface="Calibri"/>
                <a:cs typeface="Calibri"/>
              </a:rPr>
              <a:t>edges</a:t>
            </a:r>
            <a:r>
              <a:rPr sz="2800" i="1" dirty="0">
                <a:solidFill>
                  <a:srgbClr val="FF0000"/>
                </a:solidFill>
                <a:latin typeface="Calibri"/>
                <a:cs typeface="Calibri"/>
              </a:rPr>
              <a:t> </a:t>
            </a:r>
            <a:r>
              <a:rPr sz="2800" i="1" spc="-10" dirty="0">
                <a:solidFill>
                  <a:srgbClr val="FF0000"/>
                </a:solidFill>
                <a:latin typeface="Calibri"/>
                <a:cs typeface="Calibri"/>
              </a:rPr>
              <a:t>between</a:t>
            </a:r>
            <a:r>
              <a:rPr sz="2800" i="1" spc="10" dirty="0">
                <a:solidFill>
                  <a:srgbClr val="FF0000"/>
                </a:solidFill>
                <a:latin typeface="Calibri"/>
                <a:cs typeface="Calibri"/>
              </a:rPr>
              <a:t> </a:t>
            </a:r>
            <a:r>
              <a:rPr sz="2800" i="1" spc="-5" dirty="0">
                <a:solidFill>
                  <a:srgbClr val="FF0000"/>
                </a:solidFill>
                <a:latin typeface="Calibri"/>
                <a:cs typeface="Calibri"/>
              </a:rPr>
              <a:t>basic </a:t>
            </a:r>
            <a:r>
              <a:rPr sz="2800" i="1" spc="-10" dirty="0">
                <a:solidFill>
                  <a:srgbClr val="FF0000"/>
                </a:solidFill>
                <a:latin typeface="Calibri"/>
                <a:cs typeface="Calibri"/>
              </a:rPr>
              <a:t>blocks</a:t>
            </a:r>
            <a:r>
              <a:rPr sz="2800" i="1" spc="-5" dirty="0">
                <a:solidFill>
                  <a:srgbClr val="FF0000"/>
                </a:solidFill>
                <a:latin typeface="Calibri"/>
                <a:cs typeface="Calibri"/>
              </a:rPr>
              <a:t> </a:t>
            </a:r>
            <a:r>
              <a:rPr sz="2800" i="1" spc="-10" dirty="0">
                <a:solidFill>
                  <a:srgbClr val="FF0000"/>
                </a:solidFill>
                <a:latin typeface="Calibri"/>
                <a:cs typeface="Calibri"/>
              </a:rPr>
              <a:t>create</a:t>
            </a:r>
            <a:r>
              <a:rPr sz="2800" i="1" spc="10" dirty="0">
                <a:solidFill>
                  <a:srgbClr val="FF0000"/>
                </a:solidFill>
                <a:latin typeface="Calibri"/>
                <a:cs typeface="Calibri"/>
              </a:rPr>
              <a:t> </a:t>
            </a:r>
            <a:r>
              <a:rPr sz="2800" i="1" spc="-5" dirty="0">
                <a:solidFill>
                  <a:srgbClr val="FF0000"/>
                </a:solidFill>
                <a:latin typeface="Calibri"/>
                <a:cs typeface="Calibri"/>
              </a:rPr>
              <a:t>more</a:t>
            </a:r>
            <a:r>
              <a:rPr sz="2800" i="1" spc="5" dirty="0">
                <a:solidFill>
                  <a:srgbClr val="FF0000"/>
                </a:solidFill>
                <a:latin typeface="Calibri"/>
                <a:cs typeface="Calibri"/>
              </a:rPr>
              <a:t> </a:t>
            </a:r>
            <a:r>
              <a:rPr sz="2800" i="1" spc="-20" dirty="0">
                <a:solidFill>
                  <a:srgbClr val="FF0000"/>
                </a:solidFill>
                <a:latin typeface="Calibri"/>
                <a:cs typeface="Calibri"/>
              </a:rPr>
              <a:t>complex </a:t>
            </a:r>
            <a:r>
              <a:rPr sz="2800" i="1" spc="-15" dirty="0">
                <a:solidFill>
                  <a:srgbClr val="FF0000"/>
                </a:solidFill>
                <a:latin typeface="Calibri"/>
                <a:cs typeface="Calibri"/>
              </a:rPr>
              <a:t> </a:t>
            </a:r>
            <a:r>
              <a:rPr sz="2800" i="1" spc="-10" dirty="0">
                <a:solidFill>
                  <a:srgbClr val="FF0000"/>
                </a:solidFill>
                <a:latin typeface="Calibri"/>
                <a:cs typeface="Calibri"/>
              </a:rPr>
              <a:t>constraints</a:t>
            </a:r>
            <a:r>
              <a:rPr sz="2800" i="1" spc="5" dirty="0">
                <a:solidFill>
                  <a:srgbClr val="FF0000"/>
                </a:solidFill>
                <a:latin typeface="Calibri"/>
                <a:cs typeface="Calibri"/>
              </a:rPr>
              <a:t> </a:t>
            </a:r>
            <a:r>
              <a:rPr sz="2800" i="1" spc="-5" dirty="0">
                <a:solidFill>
                  <a:srgbClr val="FF0000"/>
                </a:solidFill>
                <a:latin typeface="Calibri"/>
                <a:cs typeface="Calibri"/>
              </a:rPr>
              <a:t>between</a:t>
            </a:r>
            <a:r>
              <a:rPr sz="2800" i="1" spc="-20" dirty="0">
                <a:solidFill>
                  <a:srgbClr val="FF0000"/>
                </a:solidFill>
                <a:latin typeface="Calibri"/>
                <a:cs typeface="Calibri"/>
              </a:rPr>
              <a:t> </a:t>
            </a:r>
            <a:r>
              <a:rPr sz="2800" i="1" spc="-5" dirty="0">
                <a:solidFill>
                  <a:srgbClr val="FF0000"/>
                </a:solidFill>
                <a:latin typeface="Calibri"/>
                <a:cs typeface="Calibri"/>
              </a:rPr>
              <a:t>the</a:t>
            </a:r>
            <a:r>
              <a:rPr sz="2800" i="1" dirty="0">
                <a:solidFill>
                  <a:srgbClr val="FF0000"/>
                </a:solidFill>
                <a:latin typeface="Calibri"/>
                <a:cs typeface="Calibri"/>
              </a:rPr>
              <a:t> </a:t>
            </a:r>
            <a:r>
              <a:rPr sz="2800" i="1" spc="-15" dirty="0">
                <a:solidFill>
                  <a:srgbClr val="FF0000"/>
                </a:solidFill>
                <a:latin typeface="Calibri"/>
                <a:cs typeface="Calibri"/>
              </a:rPr>
              <a:t>last</a:t>
            </a:r>
            <a:r>
              <a:rPr sz="2800" i="1" dirty="0">
                <a:solidFill>
                  <a:srgbClr val="FF0000"/>
                </a:solidFill>
                <a:latin typeface="Calibri"/>
                <a:cs typeface="Calibri"/>
              </a:rPr>
              <a:t> </a:t>
            </a:r>
            <a:r>
              <a:rPr sz="2800" i="1" spc="-20" dirty="0">
                <a:solidFill>
                  <a:srgbClr val="FF0000"/>
                </a:solidFill>
                <a:latin typeface="Calibri"/>
                <a:cs typeface="Calibri"/>
              </a:rPr>
              <a:t>statement</a:t>
            </a:r>
            <a:r>
              <a:rPr sz="2800" i="1" spc="15" dirty="0">
                <a:solidFill>
                  <a:srgbClr val="FF0000"/>
                </a:solidFill>
                <a:latin typeface="Calibri"/>
                <a:cs typeface="Calibri"/>
              </a:rPr>
              <a:t> </a:t>
            </a:r>
            <a:r>
              <a:rPr sz="2800" i="1" spc="-5" dirty="0">
                <a:solidFill>
                  <a:srgbClr val="FF0000"/>
                </a:solidFill>
                <a:latin typeface="Calibri"/>
                <a:cs typeface="Calibri"/>
              </a:rPr>
              <a:t>of</a:t>
            </a:r>
            <a:r>
              <a:rPr sz="2800" i="1" spc="5" dirty="0">
                <a:solidFill>
                  <a:srgbClr val="FF0000"/>
                </a:solidFill>
                <a:latin typeface="Calibri"/>
                <a:cs typeface="Calibri"/>
              </a:rPr>
              <a:t> </a:t>
            </a:r>
            <a:r>
              <a:rPr sz="2800" i="1" spc="-5" dirty="0">
                <a:solidFill>
                  <a:srgbClr val="FF0000"/>
                </a:solidFill>
                <a:latin typeface="Calibri"/>
                <a:cs typeface="Calibri"/>
              </a:rPr>
              <a:t>one</a:t>
            </a:r>
            <a:r>
              <a:rPr sz="2800" i="1" spc="5" dirty="0">
                <a:solidFill>
                  <a:srgbClr val="FF0000"/>
                </a:solidFill>
                <a:latin typeface="Calibri"/>
                <a:cs typeface="Calibri"/>
              </a:rPr>
              <a:t> </a:t>
            </a:r>
            <a:r>
              <a:rPr sz="2800" i="1" spc="-5" dirty="0">
                <a:solidFill>
                  <a:srgbClr val="FF0000"/>
                </a:solidFill>
                <a:latin typeface="Calibri"/>
                <a:cs typeface="Calibri"/>
              </a:rPr>
              <a:t>basic</a:t>
            </a:r>
            <a:r>
              <a:rPr sz="2800" i="1" spc="-10" dirty="0">
                <a:solidFill>
                  <a:srgbClr val="FF0000"/>
                </a:solidFill>
                <a:latin typeface="Calibri"/>
                <a:cs typeface="Calibri"/>
              </a:rPr>
              <a:t> block</a:t>
            </a:r>
            <a:r>
              <a:rPr sz="2800" i="1" dirty="0">
                <a:solidFill>
                  <a:srgbClr val="FF0000"/>
                </a:solidFill>
                <a:latin typeface="Calibri"/>
                <a:cs typeface="Calibri"/>
              </a:rPr>
              <a:t> </a:t>
            </a:r>
            <a:r>
              <a:rPr sz="2800" i="1" spc="-5" dirty="0">
                <a:solidFill>
                  <a:srgbClr val="FF0000"/>
                </a:solidFill>
                <a:latin typeface="Calibri"/>
                <a:cs typeface="Calibri"/>
              </a:rPr>
              <a:t>and</a:t>
            </a:r>
            <a:r>
              <a:rPr sz="2800" i="1" spc="10" dirty="0">
                <a:solidFill>
                  <a:srgbClr val="FF0000"/>
                </a:solidFill>
                <a:latin typeface="Calibri"/>
                <a:cs typeface="Calibri"/>
              </a:rPr>
              <a:t> </a:t>
            </a:r>
            <a:r>
              <a:rPr sz="2800" i="1" spc="-5" dirty="0">
                <a:solidFill>
                  <a:srgbClr val="FF0000"/>
                </a:solidFill>
                <a:latin typeface="Calibri"/>
                <a:cs typeface="Calibri"/>
              </a:rPr>
              <a:t>the</a:t>
            </a:r>
            <a:r>
              <a:rPr sz="2800" i="1" dirty="0">
                <a:solidFill>
                  <a:srgbClr val="FF0000"/>
                </a:solidFill>
                <a:latin typeface="Calibri"/>
                <a:cs typeface="Calibri"/>
              </a:rPr>
              <a:t> </a:t>
            </a:r>
            <a:r>
              <a:rPr sz="2800" i="1" spc="-15" dirty="0">
                <a:solidFill>
                  <a:srgbClr val="FF0000"/>
                </a:solidFill>
                <a:latin typeface="Calibri"/>
                <a:cs typeface="Calibri"/>
              </a:rPr>
              <a:t>first </a:t>
            </a:r>
            <a:r>
              <a:rPr sz="2800" i="1" spc="-615" dirty="0">
                <a:solidFill>
                  <a:srgbClr val="FF0000"/>
                </a:solidFill>
                <a:latin typeface="Calibri"/>
                <a:cs typeface="Calibri"/>
              </a:rPr>
              <a:t> </a:t>
            </a:r>
            <a:r>
              <a:rPr sz="2800" i="1" spc="-15" dirty="0">
                <a:solidFill>
                  <a:srgbClr val="FF0000"/>
                </a:solidFill>
                <a:latin typeface="Calibri"/>
                <a:cs typeface="Calibri"/>
              </a:rPr>
              <a:t>statement</a:t>
            </a:r>
            <a:r>
              <a:rPr sz="2800" i="1" spc="-10" dirty="0">
                <a:solidFill>
                  <a:srgbClr val="FF0000"/>
                </a:solidFill>
                <a:latin typeface="Calibri"/>
                <a:cs typeface="Calibri"/>
              </a:rPr>
              <a:t> </a:t>
            </a:r>
            <a:r>
              <a:rPr sz="2800" i="1" dirty="0">
                <a:solidFill>
                  <a:srgbClr val="FF0000"/>
                </a:solidFill>
                <a:latin typeface="Calibri"/>
                <a:cs typeface="Calibri"/>
              </a:rPr>
              <a:t>of</a:t>
            </a:r>
            <a:r>
              <a:rPr sz="2800" i="1" spc="-25" dirty="0">
                <a:solidFill>
                  <a:srgbClr val="FF0000"/>
                </a:solidFill>
                <a:latin typeface="Calibri"/>
                <a:cs typeface="Calibri"/>
              </a:rPr>
              <a:t> </a:t>
            </a:r>
            <a:r>
              <a:rPr sz="2800" i="1" spc="-5" dirty="0">
                <a:solidFill>
                  <a:srgbClr val="FF0000"/>
                </a:solidFill>
                <a:latin typeface="Calibri"/>
                <a:cs typeface="Calibri"/>
              </a:rPr>
              <a:t>the</a:t>
            </a:r>
            <a:r>
              <a:rPr sz="2800" i="1" spc="10" dirty="0">
                <a:solidFill>
                  <a:srgbClr val="FF0000"/>
                </a:solidFill>
                <a:latin typeface="Calibri"/>
                <a:cs typeface="Calibri"/>
              </a:rPr>
              <a:t> </a:t>
            </a:r>
            <a:r>
              <a:rPr sz="2800" i="1" spc="-15" dirty="0">
                <a:solidFill>
                  <a:srgbClr val="FF0000"/>
                </a:solidFill>
                <a:latin typeface="Calibri"/>
                <a:cs typeface="Calibri"/>
              </a:rPr>
              <a:t>following</a:t>
            </a:r>
            <a:r>
              <a:rPr sz="2800" i="1" spc="-5" dirty="0">
                <a:solidFill>
                  <a:srgbClr val="FF0000"/>
                </a:solidFill>
                <a:latin typeface="Calibri"/>
                <a:cs typeface="Calibri"/>
              </a:rPr>
              <a:t> </a:t>
            </a:r>
            <a:r>
              <a:rPr sz="2800" i="1" spc="-10" dirty="0">
                <a:solidFill>
                  <a:srgbClr val="FF0000"/>
                </a:solidFill>
                <a:latin typeface="Calibri"/>
                <a:cs typeface="Calibri"/>
              </a:rPr>
              <a:t>block.</a:t>
            </a:r>
            <a:endParaRPr sz="2800">
              <a:latin typeface="Calibri"/>
              <a:cs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xfrm>
            <a:off x="5433821" y="6464985"/>
            <a:ext cx="1323340"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US" spc="-5"/>
              <a:t>Prepared</a:t>
            </a:r>
            <a:r>
              <a:rPr lang="en-US" spc="-55"/>
              <a:t> </a:t>
            </a:r>
            <a:r>
              <a:rPr lang="en-US"/>
              <a:t>by</a:t>
            </a:r>
            <a:r>
              <a:rPr lang="en-US" spc="-40"/>
              <a:t> </a:t>
            </a:r>
            <a:r>
              <a:rPr lang="en-US"/>
              <a:t>R</a:t>
            </a:r>
            <a:r>
              <a:rPr lang="en-US" spc="-5"/>
              <a:t> </a:t>
            </a:r>
            <a:r>
              <a:rPr lang="en-US"/>
              <a:t>I</a:t>
            </a:r>
            <a:r>
              <a:rPr lang="en-US" spc="-25"/>
              <a:t> </a:t>
            </a:r>
            <a:r>
              <a:rPr lang="en-US"/>
              <a:t>Minu</a:t>
            </a:r>
            <a:endParaRPr dirty="0"/>
          </a:p>
        </p:txBody>
      </p:sp>
      <p:sp>
        <p:nvSpPr>
          <p:cNvPr id="5" name="object 5"/>
          <p:cNvSpPr txBox="1">
            <a:spLocks noGrp="1"/>
          </p:cNvSpPr>
          <p:nvPr>
            <p:ph type="sldNum" sz="quarter" idx="7"/>
          </p:nvPr>
        </p:nvSpPr>
        <p:spPr>
          <a:xfrm>
            <a:off x="11007597" y="6393341"/>
            <a:ext cx="292734" cy="27432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8425">
              <a:lnSpc>
                <a:spcPts val="1240"/>
              </a:lnSpc>
            </a:pPr>
            <a:fld id="{81D60167-4931-47E6-BA6A-407CBD079E47}" type="slidenum">
              <a:rPr lang="en-IN" smtClean="0"/>
              <a:pPr marL="98425">
                <a:lnSpc>
                  <a:spcPts val="1240"/>
                </a:lnSpc>
              </a:pPr>
              <a:t>52</a:t>
            </a:fld>
            <a:endParaRPr dirty="0"/>
          </a:p>
        </p:txBody>
      </p:sp>
      <p:sp>
        <p:nvSpPr>
          <p:cNvPr id="2" name="object 2"/>
          <p:cNvSpPr txBox="1">
            <a:spLocks noGrp="1"/>
          </p:cNvSpPr>
          <p:nvPr>
            <p:ph type="title"/>
          </p:nvPr>
        </p:nvSpPr>
        <p:spPr>
          <a:xfrm>
            <a:off x="916939" y="609676"/>
            <a:ext cx="7767955" cy="697230"/>
          </a:xfrm>
          <a:prstGeom prst="rect">
            <a:avLst/>
          </a:prstGeom>
        </p:spPr>
        <p:txBody>
          <a:bodyPr vert="horz" wrap="square" lIns="0" tIns="13335" rIns="0" bIns="0" rtlCol="0">
            <a:spAutoFit/>
          </a:bodyPr>
          <a:lstStyle/>
          <a:p>
            <a:pPr marL="12700">
              <a:lnSpc>
                <a:spcPct val="100000"/>
              </a:lnSpc>
              <a:spcBef>
                <a:spcPts val="105"/>
              </a:spcBef>
            </a:pPr>
            <a:r>
              <a:rPr sz="4400" spc="-45" dirty="0"/>
              <a:t>Data-Flow</a:t>
            </a:r>
            <a:r>
              <a:rPr sz="4400" spc="-135" dirty="0"/>
              <a:t> </a:t>
            </a:r>
            <a:r>
              <a:rPr sz="4400" spc="-35" dirty="0"/>
              <a:t>Schemas</a:t>
            </a:r>
            <a:r>
              <a:rPr sz="4400" spc="-85" dirty="0"/>
              <a:t> </a:t>
            </a:r>
            <a:r>
              <a:rPr sz="4400" spc="-15" dirty="0"/>
              <a:t>on</a:t>
            </a:r>
            <a:r>
              <a:rPr sz="4400" spc="-95" dirty="0"/>
              <a:t> </a:t>
            </a:r>
            <a:r>
              <a:rPr sz="4400" spc="-25" dirty="0"/>
              <a:t>Basic</a:t>
            </a:r>
            <a:r>
              <a:rPr sz="4400" spc="-100" dirty="0"/>
              <a:t> </a:t>
            </a:r>
            <a:r>
              <a:rPr sz="4400" spc="-35" dirty="0"/>
              <a:t>Blocks</a:t>
            </a:r>
            <a:endParaRPr sz="4400"/>
          </a:p>
        </p:txBody>
      </p:sp>
      <p:sp>
        <p:nvSpPr>
          <p:cNvPr id="3" name="object 3"/>
          <p:cNvSpPr txBox="1"/>
          <p:nvPr/>
        </p:nvSpPr>
        <p:spPr>
          <a:xfrm>
            <a:off x="891539" y="1793189"/>
            <a:ext cx="10402570" cy="3266440"/>
          </a:xfrm>
          <a:prstGeom prst="rect">
            <a:avLst/>
          </a:prstGeom>
        </p:spPr>
        <p:txBody>
          <a:bodyPr vert="horz" wrap="square" lIns="0" tIns="60325" rIns="0" bIns="0" rtlCol="0">
            <a:spAutoFit/>
          </a:bodyPr>
          <a:lstStyle/>
          <a:p>
            <a:pPr marL="266700" marR="126364" indent="-228600">
              <a:lnSpc>
                <a:spcPts val="3030"/>
              </a:lnSpc>
              <a:spcBef>
                <a:spcPts val="475"/>
              </a:spcBef>
              <a:buFont typeface="Arial MT"/>
              <a:buChar char="•"/>
              <a:tabLst>
                <a:tab pos="266700" algn="l"/>
              </a:tabLst>
            </a:pPr>
            <a:r>
              <a:rPr sz="2800" spc="-60" dirty="0">
                <a:latin typeface="Calibri"/>
                <a:cs typeface="Calibri"/>
              </a:rPr>
              <a:t>We</a:t>
            </a:r>
            <a:r>
              <a:rPr sz="2800" spc="-5" dirty="0">
                <a:latin typeface="Calibri"/>
                <a:cs typeface="Calibri"/>
              </a:rPr>
              <a:t> </a:t>
            </a:r>
            <a:r>
              <a:rPr sz="2800" spc="-10" dirty="0">
                <a:latin typeface="Calibri"/>
                <a:cs typeface="Calibri"/>
              </a:rPr>
              <a:t>denote</a:t>
            </a:r>
            <a:r>
              <a:rPr sz="2800" spc="-5" dirty="0">
                <a:latin typeface="Calibri"/>
                <a:cs typeface="Calibri"/>
              </a:rPr>
              <a:t> the </a:t>
            </a:r>
            <a:r>
              <a:rPr sz="2800" spc="-15" dirty="0">
                <a:latin typeface="Calibri"/>
                <a:cs typeface="Calibri"/>
              </a:rPr>
              <a:t>data-flow</a:t>
            </a:r>
            <a:r>
              <a:rPr sz="2800" spc="15" dirty="0">
                <a:latin typeface="Calibri"/>
                <a:cs typeface="Calibri"/>
              </a:rPr>
              <a:t> </a:t>
            </a:r>
            <a:r>
              <a:rPr sz="2800" spc="-10" dirty="0">
                <a:latin typeface="Calibri"/>
                <a:cs typeface="Calibri"/>
              </a:rPr>
              <a:t>values</a:t>
            </a:r>
            <a:r>
              <a:rPr sz="2800" dirty="0">
                <a:latin typeface="Calibri"/>
                <a:cs typeface="Calibri"/>
              </a:rPr>
              <a:t> </a:t>
            </a:r>
            <a:r>
              <a:rPr sz="2800" spc="-10" dirty="0">
                <a:latin typeface="Calibri"/>
                <a:cs typeface="Calibri"/>
              </a:rPr>
              <a:t>immediately</a:t>
            </a:r>
            <a:r>
              <a:rPr sz="2800" dirty="0">
                <a:latin typeface="Calibri"/>
                <a:cs typeface="Calibri"/>
              </a:rPr>
              <a:t> </a:t>
            </a:r>
            <a:r>
              <a:rPr sz="2800" spc="-25" dirty="0">
                <a:latin typeface="Calibri"/>
                <a:cs typeface="Calibri"/>
              </a:rPr>
              <a:t>before</a:t>
            </a:r>
            <a:r>
              <a:rPr sz="2800" spc="-5" dirty="0">
                <a:latin typeface="Calibri"/>
                <a:cs typeface="Calibri"/>
              </a:rPr>
              <a:t> and</a:t>
            </a:r>
            <a:r>
              <a:rPr sz="2800" spc="15" dirty="0">
                <a:latin typeface="Calibri"/>
                <a:cs typeface="Calibri"/>
              </a:rPr>
              <a:t> </a:t>
            </a:r>
            <a:r>
              <a:rPr sz="2800" spc="-10" dirty="0">
                <a:latin typeface="Calibri"/>
                <a:cs typeface="Calibri"/>
              </a:rPr>
              <a:t>immediately </a:t>
            </a:r>
            <a:r>
              <a:rPr sz="2800" spc="-615" dirty="0">
                <a:latin typeface="Calibri"/>
                <a:cs typeface="Calibri"/>
              </a:rPr>
              <a:t> </a:t>
            </a:r>
            <a:r>
              <a:rPr sz="2800" spc="-10" dirty="0">
                <a:latin typeface="Calibri"/>
                <a:cs typeface="Calibri"/>
              </a:rPr>
              <a:t>after</a:t>
            </a:r>
            <a:r>
              <a:rPr sz="2800" dirty="0">
                <a:latin typeface="Calibri"/>
                <a:cs typeface="Calibri"/>
              </a:rPr>
              <a:t> </a:t>
            </a:r>
            <a:r>
              <a:rPr sz="2800" spc="-5" dirty="0">
                <a:latin typeface="Calibri"/>
                <a:cs typeface="Calibri"/>
              </a:rPr>
              <a:t>each basic</a:t>
            </a:r>
            <a:r>
              <a:rPr sz="2800" spc="15" dirty="0">
                <a:latin typeface="Calibri"/>
                <a:cs typeface="Calibri"/>
              </a:rPr>
              <a:t> </a:t>
            </a:r>
            <a:r>
              <a:rPr sz="2800" spc="-10" dirty="0">
                <a:latin typeface="Calibri"/>
                <a:cs typeface="Calibri"/>
              </a:rPr>
              <a:t>block</a:t>
            </a:r>
            <a:r>
              <a:rPr sz="2800" spc="-5" dirty="0">
                <a:latin typeface="Calibri"/>
                <a:cs typeface="Calibri"/>
              </a:rPr>
              <a:t> B </a:t>
            </a:r>
            <a:r>
              <a:rPr sz="2800" spc="-10" dirty="0">
                <a:latin typeface="Calibri"/>
                <a:cs typeface="Calibri"/>
              </a:rPr>
              <a:t>by</a:t>
            </a:r>
            <a:r>
              <a:rPr sz="2800" spc="20" dirty="0">
                <a:latin typeface="Calibri"/>
                <a:cs typeface="Calibri"/>
              </a:rPr>
              <a:t> </a:t>
            </a:r>
            <a:r>
              <a:rPr sz="2800" spc="-5" dirty="0">
                <a:latin typeface="Calibri"/>
                <a:cs typeface="Calibri"/>
              </a:rPr>
              <a:t>IN[B]</a:t>
            </a:r>
            <a:r>
              <a:rPr sz="2800" spc="20" dirty="0">
                <a:latin typeface="Calibri"/>
                <a:cs typeface="Calibri"/>
              </a:rPr>
              <a:t> </a:t>
            </a:r>
            <a:r>
              <a:rPr sz="2800" spc="-5" dirty="0">
                <a:latin typeface="Calibri"/>
                <a:cs typeface="Calibri"/>
              </a:rPr>
              <a:t>and</a:t>
            </a:r>
            <a:r>
              <a:rPr sz="2800" spc="15" dirty="0">
                <a:latin typeface="Calibri"/>
                <a:cs typeface="Calibri"/>
              </a:rPr>
              <a:t> </a:t>
            </a:r>
            <a:r>
              <a:rPr sz="2800" spc="-20" dirty="0">
                <a:latin typeface="Calibri"/>
                <a:cs typeface="Calibri"/>
              </a:rPr>
              <a:t>OUT[B],respectively.</a:t>
            </a:r>
            <a:endParaRPr sz="2800">
              <a:latin typeface="Calibri"/>
              <a:cs typeface="Calibri"/>
            </a:endParaRPr>
          </a:p>
          <a:p>
            <a:pPr marL="266700" marR="30480" indent="-228600">
              <a:lnSpc>
                <a:spcPts val="3020"/>
              </a:lnSpc>
              <a:spcBef>
                <a:spcPts val="1005"/>
              </a:spcBef>
              <a:buFont typeface="Arial MT"/>
              <a:buChar char="•"/>
              <a:tabLst>
                <a:tab pos="266700" algn="l"/>
              </a:tabLst>
            </a:pPr>
            <a:r>
              <a:rPr sz="2800" spc="-5" dirty="0">
                <a:latin typeface="Calibri"/>
                <a:cs typeface="Calibri"/>
              </a:rPr>
              <a:t>The</a:t>
            </a:r>
            <a:r>
              <a:rPr sz="2800" spc="5" dirty="0">
                <a:latin typeface="Calibri"/>
                <a:cs typeface="Calibri"/>
              </a:rPr>
              <a:t> </a:t>
            </a:r>
            <a:r>
              <a:rPr sz="2800" spc="-20" dirty="0">
                <a:latin typeface="Calibri"/>
                <a:cs typeface="Calibri"/>
              </a:rPr>
              <a:t>constraints</a:t>
            </a:r>
            <a:r>
              <a:rPr sz="2800" spc="50" dirty="0">
                <a:latin typeface="Calibri"/>
                <a:cs typeface="Calibri"/>
              </a:rPr>
              <a:t> </a:t>
            </a:r>
            <a:r>
              <a:rPr sz="2800" spc="-20" dirty="0">
                <a:latin typeface="Calibri"/>
                <a:cs typeface="Calibri"/>
              </a:rPr>
              <a:t>involving</a:t>
            </a:r>
            <a:r>
              <a:rPr sz="2800" spc="45" dirty="0">
                <a:latin typeface="Calibri"/>
                <a:cs typeface="Calibri"/>
              </a:rPr>
              <a:t> </a:t>
            </a:r>
            <a:r>
              <a:rPr sz="2800" spc="-5" dirty="0">
                <a:latin typeface="Calibri"/>
                <a:cs typeface="Calibri"/>
              </a:rPr>
              <a:t>IN[B]and</a:t>
            </a:r>
            <a:r>
              <a:rPr sz="2800" spc="45" dirty="0">
                <a:latin typeface="Calibri"/>
                <a:cs typeface="Calibri"/>
              </a:rPr>
              <a:t> </a:t>
            </a:r>
            <a:r>
              <a:rPr sz="2800" spc="-10" dirty="0">
                <a:latin typeface="Calibri"/>
                <a:cs typeface="Calibri"/>
              </a:rPr>
              <a:t>OUT[B]</a:t>
            </a:r>
            <a:r>
              <a:rPr sz="2800" spc="10" dirty="0">
                <a:latin typeface="Calibri"/>
                <a:cs typeface="Calibri"/>
              </a:rPr>
              <a:t> </a:t>
            </a:r>
            <a:r>
              <a:rPr sz="2800" spc="-10" dirty="0">
                <a:latin typeface="Calibri"/>
                <a:cs typeface="Calibri"/>
              </a:rPr>
              <a:t>can</a:t>
            </a:r>
            <a:r>
              <a:rPr sz="2800" spc="30" dirty="0">
                <a:latin typeface="Calibri"/>
                <a:cs typeface="Calibri"/>
              </a:rPr>
              <a:t> </a:t>
            </a:r>
            <a:r>
              <a:rPr sz="2800" spc="-5" dirty="0">
                <a:latin typeface="Calibri"/>
                <a:cs typeface="Calibri"/>
              </a:rPr>
              <a:t>be</a:t>
            </a:r>
            <a:r>
              <a:rPr sz="2800" dirty="0">
                <a:latin typeface="Calibri"/>
                <a:cs typeface="Calibri"/>
              </a:rPr>
              <a:t> </a:t>
            </a:r>
            <a:r>
              <a:rPr sz="2800" spc="-15" dirty="0">
                <a:latin typeface="Calibri"/>
                <a:cs typeface="Calibri"/>
              </a:rPr>
              <a:t>derived</a:t>
            </a:r>
            <a:r>
              <a:rPr sz="2800" spc="25" dirty="0">
                <a:latin typeface="Calibri"/>
                <a:cs typeface="Calibri"/>
              </a:rPr>
              <a:t> </a:t>
            </a:r>
            <a:r>
              <a:rPr sz="2800" spc="-20" dirty="0">
                <a:latin typeface="Calibri"/>
                <a:cs typeface="Calibri"/>
              </a:rPr>
              <a:t>from</a:t>
            </a:r>
            <a:r>
              <a:rPr sz="2800" spc="15" dirty="0">
                <a:latin typeface="Calibri"/>
                <a:cs typeface="Calibri"/>
              </a:rPr>
              <a:t> </a:t>
            </a:r>
            <a:r>
              <a:rPr sz="2800" spc="-5" dirty="0">
                <a:latin typeface="Calibri"/>
                <a:cs typeface="Calibri"/>
              </a:rPr>
              <a:t>those </a:t>
            </a:r>
            <a:r>
              <a:rPr sz="2800" dirty="0">
                <a:latin typeface="Calibri"/>
                <a:cs typeface="Calibri"/>
              </a:rPr>
              <a:t> </a:t>
            </a:r>
            <a:r>
              <a:rPr sz="2800" spc="-15" dirty="0">
                <a:latin typeface="Calibri"/>
                <a:cs typeface="Calibri"/>
              </a:rPr>
              <a:t>involving</a:t>
            </a:r>
            <a:r>
              <a:rPr sz="2800" spc="30" dirty="0">
                <a:latin typeface="Calibri"/>
                <a:cs typeface="Calibri"/>
              </a:rPr>
              <a:t> </a:t>
            </a:r>
            <a:r>
              <a:rPr sz="2800" spc="-5" dirty="0">
                <a:latin typeface="Calibri"/>
                <a:cs typeface="Calibri"/>
              </a:rPr>
              <a:t>IN[S]</a:t>
            </a:r>
            <a:r>
              <a:rPr sz="2800" spc="40" dirty="0">
                <a:latin typeface="Calibri"/>
                <a:cs typeface="Calibri"/>
              </a:rPr>
              <a:t> </a:t>
            </a:r>
            <a:r>
              <a:rPr sz="2800" spc="-5" dirty="0">
                <a:latin typeface="Calibri"/>
                <a:cs typeface="Calibri"/>
              </a:rPr>
              <a:t>and</a:t>
            </a:r>
            <a:r>
              <a:rPr sz="2800" spc="25" dirty="0">
                <a:latin typeface="Calibri"/>
                <a:cs typeface="Calibri"/>
              </a:rPr>
              <a:t> </a:t>
            </a:r>
            <a:r>
              <a:rPr sz="2800" spc="-5" dirty="0">
                <a:latin typeface="Calibri"/>
                <a:cs typeface="Calibri"/>
              </a:rPr>
              <a:t>OUT[S]</a:t>
            </a:r>
            <a:r>
              <a:rPr sz="2800" spc="25" dirty="0">
                <a:latin typeface="Calibri"/>
                <a:cs typeface="Calibri"/>
              </a:rPr>
              <a:t> </a:t>
            </a:r>
            <a:r>
              <a:rPr sz="2800" spc="-25" dirty="0">
                <a:latin typeface="Calibri"/>
                <a:cs typeface="Calibri"/>
              </a:rPr>
              <a:t>for</a:t>
            </a:r>
            <a:r>
              <a:rPr sz="2800" spc="5" dirty="0">
                <a:latin typeface="Calibri"/>
                <a:cs typeface="Calibri"/>
              </a:rPr>
              <a:t> </a:t>
            </a:r>
            <a:r>
              <a:rPr sz="2800" spc="-5" dirty="0">
                <a:latin typeface="Calibri"/>
                <a:cs typeface="Calibri"/>
              </a:rPr>
              <a:t>the</a:t>
            </a:r>
            <a:r>
              <a:rPr sz="2800" spc="25" dirty="0">
                <a:latin typeface="Calibri"/>
                <a:cs typeface="Calibri"/>
              </a:rPr>
              <a:t> </a:t>
            </a:r>
            <a:r>
              <a:rPr sz="2800" spc="-10" dirty="0">
                <a:latin typeface="Calibri"/>
                <a:cs typeface="Calibri"/>
              </a:rPr>
              <a:t>various</a:t>
            </a:r>
            <a:r>
              <a:rPr sz="2800" spc="-50" dirty="0">
                <a:latin typeface="Calibri"/>
                <a:cs typeface="Calibri"/>
              </a:rPr>
              <a:t> </a:t>
            </a:r>
            <a:r>
              <a:rPr sz="2800" spc="-20" dirty="0">
                <a:latin typeface="Calibri"/>
                <a:cs typeface="Calibri"/>
              </a:rPr>
              <a:t>statements</a:t>
            </a:r>
            <a:r>
              <a:rPr sz="2800" spc="30" dirty="0">
                <a:latin typeface="Calibri"/>
                <a:cs typeface="Calibri"/>
              </a:rPr>
              <a:t> </a:t>
            </a:r>
            <a:r>
              <a:rPr sz="2800" spc="-5" dirty="0">
                <a:latin typeface="Calibri"/>
                <a:cs typeface="Calibri"/>
              </a:rPr>
              <a:t>s</a:t>
            </a:r>
            <a:r>
              <a:rPr sz="2800" spc="15" dirty="0">
                <a:latin typeface="Calibri"/>
                <a:cs typeface="Calibri"/>
              </a:rPr>
              <a:t> </a:t>
            </a:r>
            <a:r>
              <a:rPr sz="2800" spc="-5" dirty="0">
                <a:latin typeface="Calibri"/>
                <a:cs typeface="Calibri"/>
              </a:rPr>
              <a:t>in</a:t>
            </a:r>
            <a:r>
              <a:rPr sz="2800" spc="10" dirty="0">
                <a:latin typeface="Calibri"/>
                <a:cs typeface="Calibri"/>
              </a:rPr>
              <a:t> </a:t>
            </a:r>
            <a:r>
              <a:rPr sz="2800" spc="-5" dirty="0">
                <a:latin typeface="Calibri"/>
                <a:cs typeface="Calibri"/>
              </a:rPr>
              <a:t>B</a:t>
            </a:r>
            <a:r>
              <a:rPr sz="2800" dirty="0">
                <a:latin typeface="Calibri"/>
                <a:cs typeface="Calibri"/>
              </a:rPr>
              <a:t> as</a:t>
            </a:r>
            <a:r>
              <a:rPr sz="2800" spc="5" dirty="0">
                <a:latin typeface="Calibri"/>
                <a:cs typeface="Calibri"/>
              </a:rPr>
              <a:t> </a:t>
            </a:r>
            <a:r>
              <a:rPr sz="2800" spc="-20" dirty="0">
                <a:latin typeface="Calibri"/>
                <a:cs typeface="Calibri"/>
              </a:rPr>
              <a:t>follows.</a:t>
            </a:r>
            <a:endParaRPr sz="2800">
              <a:latin typeface="Calibri"/>
              <a:cs typeface="Calibri"/>
            </a:endParaRPr>
          </a:p>
          <a:p>
            <a:pPr marL="266700" indent="-228600">
              <a:lnSpc>
                <a:spcPct val="100000"/>
              </a:lnSpc>
              <a:spcBef>
                <a:spcPts val="620"/>
              </a:spcBef>
              <a:buFont typeface="Arial MT"/>
              <a:buChar char="•"/>
              <a:tabLst>
                <a:tab pos="266700" algn="l"/>
              </a:tabLst>
            </a:pPr>
            <a:r>
              <a:rPr sz="2800" spc="-10" dirty="0">
                <a:latin typeface="Calibri"/>
                <a:cs typeface="Calibri"/>
              </a:rPr>
              <a:t>Suppose</a:t>
            </a:r>
            <a:r>
              <a:rPr sz="2800" spc="45" dirty="0">
                <a:latin typeface="Calibri"/>
                <a:cs typeface="Calibri"/>
              </a:rPr>
              <a:t> </a:t>
            </a:r>
            <a:r>
              <a:rPr sz="2800" spc="-10" dirty="0">
                <a:latin typeface="Calibri"/>
                <a:cs typeface="Calibri"/>
              </a:rPr>
              <a:t>block</a:t>
            </a:r>
            <a:r>
              <a:rPr sz="2800" spc="35" dirty="0">
                <a:latin typeface="Calibri"/>
                <a:cs typeface="Calibri"/>
              </a:rPr>
              <a:t> </a:t>
            </a:r>
            <a:r>
              <a:rPr sz="2800" spc="-5" dirty="0">
                <a:latin typeface="Calibri"/>
                <a:cs typeface="Calibri"/>
              </a:rPr>
              <a:t>B</a:t>
            </a:r>
            <a:r>
              <a:rPr sz="2800" spc="10" dirty="0">
                <a:latin typeface="Calibri"/>
                <a:cs typeface="Calibri"/>
              </a:rPr>
              <a:t> </a:t>
            </a:r>
            <a:r>
              <a:rPr sz="2800" spc="-15" dirty="0">
                <a:latin typeface="Calibri"/>
                <a:cs typeface="Calibri"/>
              </a:rPr>
              <a:t>consists</a:t>
            </a:r>
            <a:r>
              <a:rPr sz="2800" spc="60" dirty="0">
                <a:latin typeface="Calibri"/>
                <a:cs typeface="Calibri"/>
              </a:rPr>
              <a:t> </a:t>
            </a:r>
            <a:r>
              <a:rPr sz="2800" spc="-5" dirty="0">
                <a:latin typeface="Calibri"/>
                <a:cs typeface="Calibri"/>
              </a:rPr>
              <a:t>of</a:t>
            </a:r>
            <a:r>
              <a:rPr sz="2800" dirty="0">
                <a:latin typeface="Calibri"/>
                <a:cs typeface="Calibri"/>
              </a:rPr>
              <a:t> </a:t>
            </a:r>
            <a:r>
              <a:rPr sz="2800" spc="-20" dirty="0">
                <a:latin typeface="Calibri"/>
                <a:cs typeface="Calibri"/>
              </a:rPr>
              <a:t>statements </a:t>
            </a:r>
            <a:r>
              <a:rPr sz="2800" spc="-5" dirty="0">
                <a:latin typeface="Calibri"/>
                <a:cs typeface="Calibri"/>
              </a:rPr>
              <a:t>s</a:t>
            </a:r>
            <a:r>
              <a:rPr sz="2775" spc="-7" baseline="-21021" dirty="0">
                <a:latin typeface="Calibri"/>
                <a:cs typeface="Calibri"/>
              </a:rPr>
              <a:t>1</a:t>
            </a:r>
            <a:r>
              <a:rPr sz="2800" spc="-5" dirty="0">
                <a:latin typeface="Calibri"/>
                <a:cs typeface="Calibri"/>
              </a:rPr>
              <a:t>,</a:t>
            </a:r>
            <a:r>
              <a:rPr sz="2800" spc="15" dirty="0">
                <a:latin typeface="Calibri"/>
                <a:cs typeface="Calibri"/>
              </a:rPr>
              <a:t> </a:t>
            </a:r>
            <a:r>
              <a:rPr sz="2800" spc="-5" dirty="0">
                <a:latin typeface="Calibri"/>
                <a:cs typeface="Calibri"/>
              </a:rPr>
              <a:t>.</a:t>
            </a:r>
            <a:r>
              <a:rPr sz="2800" spc="15" dirty="0">
                <a:latin typeface="Calibri"/>
                <a:cs typeface="Calibri"/>
              </a:rPr>
              <a:t> </a:t>
            </a:r>
            <a:r>
              <a:rPr sz="2800" spc="-5" dirty="0">
                <a:latin typeface="Calibri"/>
                <a:cs typeface="Calibri"/>
              </a:rPr>
              <a:t>.</a:t>
            </a:r>
            <a:r>
              <a:rPr sz="2800" spc="5" dirty="0">
                <a:latin typeface="Calibri"/>
                <a:cs typeface="Calibri"/>
              </a:rPr>
              <a:t> </a:t>
            </a:r>
            <a:r>
              <a:rPr sz="2800" spc="-5" dirty="0">
                <a:latin typeface="Calibri"/>
                <a:cs typeface="Calibri"/>
              </a:rPr>
              <a:t>.</a:t>
            </a:r>
            <a:r>
              <a:rPr sz="2800" spc="25" dirty="0">
                <a:latin typeface="Calibri"/>
                <a:cs typeface="Calibri"/>
              </a:rPr>
              <a:t> </a:t>
            </a:r>
            <a:r>
              <a:rPr sz="2800" spc="-5" dirty="0">
                <a:latin typeface="Calibri"/>
                <a:cs typeface="Calibri"/>
              </a:rPr>
              <a:t>,</a:t>
            </a:r>
            <a:r>
              <a:rPr sz="2800" spc="15" dirty="0">
                <a:latin typeface="Calibri"/>
                <a:cs typeface="Calibri"/>
              </a:rPr>
              <a:t> </a:t>
            </a:r>
            <a:r>
              <a:rPr sz="2800" dirty="0">
                <a:latin typeface="Calibri"/>
                <a:cs typeface="Calibri"/>
              </a:rPr>
              <a:t>s</a:t>
            </a:r>
            <a:r>
              <a:rPr sz="2775" baseline="-21021" dirty="0">
                <a:latin typeface="Calibri"/>
                <a:cs typeface="Calibri"/>
              </a:rPr>
              <a:t>n</a:t>
            </a:r>
            <a:r>
              <a:rPr sz="2775" spc="330" baseline="-21021" dirty="0">
                <a:latin typeface="Calibri"/>
                <a:cs typeface="Calibri"/>
              </a:rPr>
              <a:t> </a:t>
            </a:r>
            <a:r>
              <a:rPr sz="2800" spc="-5" dirty="0">
                <a:latin typeface="Calibri"/>
                <a:cs typeface="Calibri"/>
              </a:rPr>
              <a:t>in</a:t>
            </a:r>
            <a:r>
              <a:rPr sz="2800" spc="10" dirty="0">
                <a:latin typeface="Calibri"/>
                <a:cs typeface="Calibri"/>
              </a:rPr>
              <a:t> </a:t>
            </a:r>
            <a:r>
              <a:rPr sz="2800" spc="-10" dirty="0">
                <a:latin typeface="Calibri"/>
                <a:cs typeface="Calibri"/>
              </a:rPr>
              <a:t>that</a:t>
            </a:r>
            <a:r>
              <a:rPr sz="2800" spc="15" dirty="0">
                <a:latin typeface="Calibri"/>
                <a:cs typeface="Calibri"/>
              </a:rPr>
              <a:t> </a:t>
            </a:r>
            <a:r>
              <a:rPr sz="2800" spc="-60" dirty="0">
                <a:latin typeface="Calibri"/>
                <a:cs typeface="Calibri"/>
              </a:rPr>
              <a:t>order.</a:t>
            </a:r>
            <a:endParaRPr sz="2800">
              <a:latin typeface="Calibri"/>
              <a:cs typeface="Calibri"/>
            </a:endParaRPr>
          </a:p>
          <a:p>
            <a:pPr marL="347345" indent="-309880">
              <a:lnSpc>
                <a:spcPct val="100000"/>
              </a:lnSpc>
              <a:spcBef>
                <a:spcPts val="660"/>
              </a:spcBef>
              <a:buFont typeface="Arial MT"/>
              <a:buChar char="•"/>
              <a:tabLst>
                <a:tab pos="347345" algn="l"/>
                <a:tab pos="347980" algn="l"/>
                <a:tab pos="6520180" algn="l"/>
              </a:tabLst>
            </a:pPr>
            <a:r>
              <a:rPr sz="2800" spc="-5" dirty="0">
                <a:latin typeface="Calibri"/>
                <a:cs typeface="Calibri"/>
              </a:rPr>
              <a:t>If </a:t>
            </a:r>
            <a:r>
              <a:rPr sz="2800" dirty="0">
                <a:latin typeface="Calibri"/>
                <a:cs typeface="Calibri"/>
              </a:rPr>
              <a:t>s</a:t>
            </a:r>
            <a:r>
              <a:rPr sz="2775" baseline="-21021" dirty="0">
                <a:latin typeface="Calibri"/>
                <a:cs typeface="Calibri"/>
              </a:rPr>
              <a:t>1</a:t>
            </a:r>
            <a:r>
              <a:rPr sz="2775" spc="359" baseline="-21021" dirty="0">
                <a:latin typeface="Calibri"/>
                <a:cs typeface="Calibri"/>
              </a:rPr>
              <a:t> </a:t>
            </a:r>
            <a:r>
              <a:rPr sz="2800" spc="-5" dirty="0">
                <a:latin typeface="Calibri"/>
                <a:cs typeface="Calibri"/>
              </a:rPr>
              <a:t>is</a:t>
            </a:r>
            <a:r>
              <a:rPr sz="2800" spc="10" dirty="0">
                <a:latin typeface="Calibri"/>
                <a:cs typeface="Calibri"/>
              </a:rPr>
              <a:t> </a:t>
            </a:r>
            <a:r>
              <a:rPr sz="2800" spc="-5" dirty="0">
                <a:latin typeface="Calibri"/>
                <a:cs typeface="Calibri"/>
              </a:rPr>
              <a:t>the</a:t>
            </a:r>
            <a:r>
              <a:rPr sz="2800" dirty="0">
                <a:latin typeface="Calibri"/>
                <a:cs typeface="Calibri"/>
              </a:rPr>
              <a:t> </a:t>
            </a:r>
            <a:r>
              <a:rPr sz="2800" spc="-25" dirty="0">
                <a:latin typeface="Calibri"/>
                <a:cs typeface="Calibri"/>
              </a:rPr>
              <a:t>first</a:t>
            </a:r>
            <a:r>
              <a:rPr sz="2800" spc="35" dirty="0">
                <a:latin typeface="Calibri"/>
                <a:cs typeface="Calibri"/>
              </a:rPr>
              <a:t> </a:t>
            </a:r>
            <a:r>
              <a:rPr sz="2800" spc="-20" dirty="0">
                <a:latin typeface="Calibri"/>
                <a:cs typeface="Calibri"/>
              </a:rPr>
              <a:t>statement</a:t>
            </a:r>
            <a:r>
              <a:rPr sz="2800" spc="20" dirty="0">
                <a:latin typeface="Calibri"/>
                <a:cs typeface="Calibri"/>
              </a:rPr>
              <a:t> </a:t>
            </a:r>
            <a:r>
              <a:rPr sz="2800" spc="-5" dirty="0">
                <a:latin typeface="Calibri"/>
                <a:cs typeface="Calibri"/>
              </a:rPr>
              <a:t>of </a:t>
            </a:r>
            <a:r>
              <a:rPr sz="2800" spc="-10" dirty="0">
                <a:latin typeface="Calibri"/>
                <a:cs typeface="Calibri"/>
              </a:rPr>
              <a:t>basic</a:t>
            </a:r>
            <a:r>
              <a:rPr sz="2800" spc="35" dirty="0">
                <a:latin typeface="Calibri"/>
                <a:cs typeface="Calibri"/>
              </a:rPr>
              <a:t> </a:t>
            </a:r>
            <a:r>
              <a:rPr sz="2800" spc="-10" dirty="0">
                <a:latin typeface="Calibri"/>
                <a:cs typeface="Calibri"/>
              </a:rPr>
              <a:t>block</a:t>
            </a:r>
            <a:r>
              <a:rPr sz="2800" spc="20" dirty="0">
                <a:latin typeface="Calibri"/>
                <a:cs typeface="Calibri"/>
              </a:rPr>
              <a:t> </a:t>
            </a:r>
            <a:r>
              <a:rPr sz="2800" spc="-10" dirty="0">
                <a:latin typeface="Calibri"/>
                <a:cs typeface="Calibri"/>
              </a:rPr>
              <a:t>B,	</a:t>
            </a:r>
            <a:r>
              <a:rPr sz="2800" spc="-5" dirty="0">
                <a:latin typeface="Calibri"/>
                <a:cs typeface="Calibri"/>
              </a:rPr>
              <a:t>then</a:t>
            </a:r>
            <a:endParaRPr sz="2800">
              <a:latin typeface="Calibri"/>
              <a:cs typeface="Calibri"/>
            </a:endParaRPr>
          </a:p>
          <a:p>
            <a:pPr marL="920750" algn="ctr">
              <a:lnSpc>
                <a:spcPct val="100000"/>
              </a:lnSpc>
              <a:spcBef>
                <a:spcPts val="675"/>
              </a:spcBef>
            </a:pPr>
            <a:r>
              <a:rPr sz="2800" b="1" i="1" spc="-5" dirty="0">
                <a:solidFill>
                  <a:srgbClr val="385622"/>
                </a:solidFill>
                <a:latin typeface="Calibri"/>
                <a:cs typeface="Calibri"/>
              </a:rPr>
              <a:t>IN[B] =</a:t>
            </a:r>
            <a:r>
              <a:rPr sz="2800" b="1" i="1" spc="-15" dirty="0">
                <a:solidFill>
                  <a:srgbClr val="385622"/>
                </a:solidFill>
                <a:latin typeface="Calibri"/>
                <a:cs typeface="Calibri"/>
              </a:rPr>
              <a:t> </a:t>
            </a:r>
            <a:r>
              <a:rPr sz="2800" b="1" i="1" spc="-5" dirty="0">
                <a:solidFill>
                  <a:srgbClr val="385622"/>
                </a:solidFill>
                <a:latin typeface="Calibri"/>
                <a:cs typeface="Calibri"/>
              </a:rPr>
              <a:t>lN[s</a:t>
            </a:r>
            <a:r>
              <a:rPr sz="2775" b="1" i="1" spc="-7" baseline="-21021" dirty="0">
                <a:solidFill>
                  <a:srgbClr val="385622"/>
                </a:solidFill>
                <a:latin typeface="Calibri"/>
                <a:cs typeface="Calibri"/>
              </a:rPr>
              <a:t>1</a:t>
            </a:r>
            <a:r>
              <a:rPr sz="2800" b="1" i="1" spc="-5" dirty="0">
                <a:solidFill>
                  <a:srgbClr val="385622"/>
                </a:solidFill>
                <a:latin typeface="Calibri"/>
                <a:cs typeface="Calibri"/>
              </a:rPr>
              <a:t>],</a:t>
            </a:r>
            <a:endParaRPr sz="2800">
              <a:latin typeface="Calibri"/>
              <a:cs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xfrm>
            <a:off x="5433821" y="6464985"/>
            <a:ext cx="1323340"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US" spc="-5"/>
              <a:t>Prepared</a:t>
            </a:r>
            <a:r>
              <a:rPr lang="en-US" spc="-55"/>
              <a:t> </a:t>
            </a:r>
            <a:r>
              <a:rPr lang="en-US"/>
              <a:t>by</a:t>
            </a:r>
            <a:r>
              <a:rPr lang="en-US" spc="-40"/>
              <a:t> </a:t>
            </a:r>
            <a:r>
              <a:rPr lang="en-US"/>
              <a:t>R</a:t>
            </a:r>
            <a:r>
              <a:rPr lang="en-US" spc="-5"/>
              <a:t> </a:t>
            </a:r>
            <a:r>
              <a:rPr lang="en-US"/>
              <a:t>I</a:t>
            </a:r>
            <a:r>
              <a:rPr lang="en-US" spc="-25"/>
              <a:t> </a:t>
            </a:r>
            <a:r>
              <a:rPr lang="en-US"/>
              <a:t>Minu</a:t>
            </a:r>
            <a:endParaRPr dirty="0"/>
          </a:p>
        </p:txBody>
      </p:sp>
      <p:sp>
        <p:nvSpPr>
          <p:cNvPr id="5" name="object 5"/>
          <p:cNvSpPr txBox="1">
            <a:spLocks noGrp="1"/>
          </p:cNvSpPr>
          <p:nvPr>
            <p:ph type="sldNum" sz="quarter" idx="7"/>
          </p:nvPr>
        </p:nvSpPr>
        <p:spPr>
          <a:xfrm>
            <a:off x="11007597" y="6393341"/>
            <a:ext cx="292734" cy="27432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8425">
              <a:lnSpc>
                <a:spcPts val="1240"/>
              </a:lnSpc>
            </a:pPr>
            <a:fld id="{81D60167-4931-47E6-BA6A-407CBD079E47}" type="slidenum">
              <a:rPr lang="en-IN" smtClean="0"/>
              <a:pPr marL="98425">
                <a:lnSpc>
                  <a:spcPts val="1240"/>
                </a:lnSpc>
              </a:pPr>
              <a:t>53</a:t>
            </a:fld>
            <a:endParaRPr dirty="0"/>
          </a:p>
        </p:txBody>
      </p:sp>
      <p:sp>
        <p:nvSpPr>
          <p:cNvPr id="2" name="object 2"/>
          <p:cNvSpPr txBox="1">
            <a:spLocks noGrp="1"/>
          </p:cNvSpPr>
          <p:nvPr>
            <p:ph type="title"/>
          </p:nvPr>
        </p:nvSpPr>
        <p:spPr>
          <a:xfrm>
            <a:off x="916939" y="609676"/>
            <a:ext cx="7767955" cy="697230"/>
          </a:xfrm>
          <a:prstGeom prst="rect">
            <a:avLst/>
          </a:prstGeom>
        </p:spPr>
        <p:txBody>
          <a:bodyPr vert="horz" wrap="square" lIns="0" tIns="13335" rIns="0" bIns="0" rtlCol="0">
            <a:spAutoFit/>
          </a:bodyPr>
          <a:lstStyle/>
          <a:p>
            <a:pPr marL="12700">
              <a:lnSpc>
                <a:spcPct val="100000"/>
              </a:lnSpc>
              <a:spcBef>
                <a:spcPts val="105"/>
              </a:spcBef>
            </a:pPr>
            <a:r>
              <a:rPr sz="4400" spc="-45" dirty="0"/>
              <a:t>Data-Flow</a:t>
            </a:r>
            <a:r>
              <a:rPr sz="4400" spc="-135" dirty="0"/>
              <a:t> </a:t>
            </a:r>
            <a:r>
              <a:rPr sz="4400" spc="-35" dirty="0"/>
              <a:t>Schemas</a:t>
            </a:r>
            <a:r>
              <a:rPr sz="4400" spc="-85" dirty="0"/>
              <a:t> </a:t>
            </a:r>
            <a:r>
              <a:rPr sz="4400" spc="-15" dirty="0"/>
              <a:t>on</a:t>
            </a:r>
            <a:r>
              <a:rPr sz="4400" spc="-95" dirty="0"/>
              <a:t> </a:t>
            </a:r>
            <a:r>
              <a:rPr sz="4400" spc="-25" dirty="0"/>
              <a:t>Basic</a:t>
            </a:r>
            <a:r>
              <a:rPr sz="4400" spc="-100" dirty="0"/>
              <a:t> </a:t>
            </a:r>
            <a:r>
              <a:rPr sz="4400" spc="-35" dirty="0"/>
              <a:t>Blocks</a:t>
            </a:r>
            <a:endParaRPr sz="4400"/>
          </a:p>
        </p:txBody>
      </p:sp>
      <p:sp>
        <p:nvSpPr>
          <p:cNvPr id="3" name="object 3"/>
          <p:cNvSpPr txBox="1"/>
          <p:nvPr/>
        </p:nvSpPr>
        <p:spPr>
          <a:xfrm>
            <a:off x="891539" y="1706841"/>
            <a:ext cx="10217150" cy="4373880"/>
          </a:xfrm>
          <a:prstGeom prst="rect">
            <a:avLst/>
          </a:prstGeom>
        </p:spPr>
        <p:txBody>
          <a:bodyPr vert="horz" wrap="square" lIns="0" tIns="98425" rIns="0" bIns="0" rtlCol="0">
            <a:spAutoFit/>
          </a:bodyPr>
          <a:lstStyle/>
          <a:p>
            <a:pPr marL="266700" indent="-228600">
              <a:lnSpc>
                <a:spcPct val="100000"/>
              </a:lnSpc>
              <a:spcBef>
                <a:spcPts val="775"/>
              </a:spcBef>
              <a:buFont typeface="Arial MT"/>
              <a:buChar char="•"/>
              <a:tabLst>
                <a:tab pos="266700" algn="l"/>
              </a:tabLst>
            </a:pPr>
            <a:r>
              <a:rPr sz="2800" spc="-30" dirty="0">
                <a:latin typeface="Calibri"/>
                <a:cs typeface="Calibri"/>
              </a:rPr>
              <a:t>Similarly,</a:t>
            </a:r>
            <a:r>
              <a:rPr sz="2800" spc="20" dirty="0">
                <a:latin typeface="Calibri"/>
                <a:cs typeface="Calibri"/>
              </a:rPr>
              <a:t> </a:t>
            </a:r>
            <a:r>
              <a:rPr sz="2800" spc="-5" dirty="0">
                <a:latin typeface="Calibri"/>
                <a:cs typeface="Calibri"/>
              </a:rPr>
              <a:t>if</a:t>
            </a:r>
            <a:r>
              <a:rPr sz="2800" spc="-10" dirty="0">
                <a:latin typeface="Calibri"/>
                <a:cs typeface="Calibri"/>
              </a:rPr>
              <a:t> </a:t>
            </a:r>
            <a:r>
              <a:rPr sz="2800" dirty="0">
                <a:latin typeface="Calibri"/>
                <a:cs typeface="Calibri"/>
              </a:rPr>
              <a:t>s</a:t>
            </a:r>
            <a:r>
              <a:rPr sz="2775" baseline="-21021" dirty="0">
                <a:latin typeface="Calibri"/>
                <a:cs typeface="Calibri"/>
              </a:rPr>
              <a:t>n</a:t>
            </a:r>
            <a:r>
              <a:rPr sz="2775" spc="322" baseline="-21021" dirty="0">
                <a:latin typeface="Calibri"/>
                <a:cs typeface="Calibri"/>
              </a:rPr>
              <a:t> </a:t>
            </a:r>
            <a:r>
              <a:rPr sz="2800" spc="-5" dirty="0">
                <a:latin typeface="Calibri"/>
                <a:cs typeface="Calibri"/>
              </a:rPr>
              <a:t>is</a:t>
            </a:r>
            <a:r>
              <a:rPr sz="2800" dirty="0">
                <a:latin typeface="Calibri"/>
                <a:cs typeface="Calibri"/>
              </a:rPr>
              <a:t> </a:t>
            </a:r>
            <a:r>
              <a:rPr sz="2800" spc="-5" dirty="0">
                <a:latin typeface="Calibri"/>
                <a:cs typeface="Calibri"/>
              </a:rPr>
              <a:t>the</a:t>
            </a:r>
            <a:r>
              <a:rPr sz="2800" spc="10" dirty="0">
                <a:latin typeface="Calibri"/>
                <a:cs typeface="Calibri"/>
              </a:rPr>
              <a:t> </a:t>
            </a:r>
            <a:r>
              <a:rPr sz="2800" spc="-15" dirty="0">
                <a:latin typeface="Calibri"/>
                <a:cs typeface="Calibri"/>
              </a:rPr>
              <a:t>last</a:t>
            </a:r>
            <a:r>
              <a:rPr sz="2800" spc="15" dirty="0">
                <a:latin typeface="Calibri"/>
                <a:cs typeface="Calibri"/>
              </a:rPr>
              <a:t> </a:t>
            </a:r>
            <a:r>
              <a:rPr sz="2800" spc="-20" dirty="0">
                <a:latin typeface="Calibri"/>
                <a:cs typeface="Calibri"/>
              </a:rPr>
              <a:t>statement</a:t>
            </a:r>
            <a:r>
              <a:rPr sz="2800" spc="5" dirty="0">
                <a:latin typeface="Calibri"/>
                <a:cs typeface="Calibri"/>
              </a:rPr>
              <a:t> </a:t>
            </a:r>
            <a:r>
              <a:rPr sz="2800" spc="-5" dirty="0">
                <a:latin typeface="Calibri"/>
                <a:cs typeface="Calibri"/>
              </a:rPr>
              <a:t>of</a:t>
            </a:r>
            <a:r>
              <a:rPr sz="2800" spc="5" dirty="0">
                <a:latin typeface="Calibri"/>
                <a:cs typeface="Calibri"/>
              </a:rPr>
              <a:t> </a:t>
            </a:r>
            <a:r>
              <a:rPr sz="2800" spc="-5" dirty="0">
                <a:latin typeface="Calibri"/>
                <a:cs typeface="Calibri"/>
              </a:rPr>
              <a:t>basic</a:t>
            </a:r>
            <a:r>
              <a:rPr sz="2800" spc="15" dirty="0">
                <a:latin typeface="Calibri"/>
                <a:cs typeface="Calibri"/>
              </a:rPr>
              <a:t> </a:t>
            </a:r>
            <a:r>
              <a:rPr sz="2800" spc="-5" dirty="0">
                <a:latin typeface="Calibri"/>
                <a:cs typeface="Calibri"/>
              </a:rPr>
              <a:t>block</a:t>
            </a:r>
            <a:r>
              <a:rPr sz="2800" spc="20" dirty="0">
                <a:latin typeface="Calibri"/>
                <a:cs typeface="Calibri"/>
              </a:rPr>
              <a:t> </a:t>
            </a:r>
            <a:r>
              <a:rPr sz="2800" spc="-20" dirty="0">
                <a:latin typeface="Calibri"/>
                <a:cs typeface="Calibri"/>
              </a:rPr>
              <a:t>B,</a:t>
            </a:r>
            <a:r>
              <a:rPr sz="2800" dirty="0">
                <a:latin typeface="Calibri"/>
                <a:cs typeface="Calibri"/>
              </a:rPr>
              <a:t> </a:t>
            </a:r>
            <a:r>
              <a:rPr sz="2800" spc="-5" dirty="0">
                <a:latin typeface="Calibri"/>
                <a:cs typeface="Calibri"/>
              </a:rPr>
              <a:t>then</a:t>
            </a:r>
            <a:endParaRPr sz="2800">
              <a:latin typeface="Calibri"/>
              <a:cs typeface="Calibri"/>
            </a:endParaRPr>
          </a:p>
          <a:p>
            <a:pPr marL="191770" algn="ctr">
              <a:lnSpc>
                <a:spcPct val="100000"/>
              </a:lnSpc>
              <a:spcBef>
                <a:spcPts val="675"/>
              </a:spcBef>
            </a:pPr>
            <a:r>
              <a:rPr sz="2800" b="1" i="1" spc="-5" dirty="0">
                <a:solidFill>
                  <a:srgbClr val="385622"/>
                </a:solidFill>
                <a:latin typeface="Calibri"/>
                <a:cs typeface="Calibri"/>
              </a:rPr>
              <a:t>OUT[B]</a:t>
            </a:r>
            <a:r>
              <a:rPr sz="2800" b="1" i="1" spc="-10" dirty="0">
                <a:solidFill>
                  <a:srgbClr val="385622"/>
                </a:solidFill>
                <a:latin typeface="Calibri"/>
                <a:cs typeface="Calibri"/>
              </a:rPr>
              <a:t> </a:t>
            </a:r>
            <a:r>
              <a:rPr sz="2800" b="1" i="1" spc="-5" dirty="0">
                <a:solidFill>
                  <a:srgbClr val="385622"/>
                </a:solidFill>
                <a:latin typeface="Calibri"/>
                <a:cs typeface="Calibri"/>
              </a:rPr>
              <a:t>= OUT[S</a:t>
            </a:r>
            <a:r>
              <a:rPr sz="2775" b="1" i="1" spc="-7" baseline="-21021" dirty="0">
                <a:solidFill>
                  <a:srgbClr val="385622"/>
                </a:solidFill>
                <a:latin typeface="Calibri"/>
                <a:cs typeface="Calibri"/>
              </a:rPr>
              <a:t>n</a:t>
            </a:r>
            <a:r>
              <a:rPr sz="2800" b="1" i="1" spc="-5" dirty="0">
                <a:solidFill>
                  <a:srgbClr val="385622"/>
                </a:solidFill>
                <a:latin typeface="Calibri"/>
                <a:cs typeface="Calibri"/>
              </a:rPr>
              <a:t>].</a:t>
            </a:r>
            <a:endParaRPr sz="2800">
              <a:latin typeface="Calibri"/>
              <a:cs typeface="Calibri"/>
            </a:endParaRPr>
          </a:p>
          <a:p>
            <a:pPr marL="266700" marR="30480" indent="-228600">
              <a:lnSpc>
                <a:spcPct val="90000"/>
              </a:lnSpc>
              <a:spcBef>
                <a:spcPts val="1000"/>
              </a:spcBef>
              <a:buFont typeface="Arial MT"/>
              <a:buChar char="•"/>
              <a:tabLst>
                <a:tab pos="266700" algn="l"/>
              </a:tabLst>
            </a:pPr>
            <a:r>
              <a:rPr sz="2800" spc="-5" dirty="0">
                <a:latin typeface="Calibri"/>
                <a:cs typeface="Calibri"/>
              </a:rPr>
              <a:t>The</a:t>
            </a:r>
            <a:r>
              <a:rPr sz="2800" dirty="0">
                <a:latin typeface="Calibri"/>
                <a:cs typeface="Calibri"/>
              </a:rPr>
              <a:t> </a:t>
            </a:r>
            <a:r>
              <a:rPr sz="2800" spc="-25" dirty="0">
                <a:latin typeface="Calibri"/>
                <a:cs typeface="Calibri"/>
              </a:rPr>
              <a:t>transfer</a:t>
            </a:r>
            <a:r>
              <a:rPr sz="2800" spc="20" dirty="0">
                <a:latin typeface="Calibri"/>
                <a:cs typeface="Calibri"/>
              </a:rPr>
              <a:t> </a:t>
            </a:r>
            <a:r>
              <a:rPr sz="2800" spc="-5" dirty="0">
                <a:latin typeface="Calibri"/>
                <a:cs typeface="Calibri"/>
              </a:rPr>
              <a:t>function</a:t>
            </a:r>
            <a:r>
              <a:rPr sz="2800" spc="30" dirty="0">
                <a:latin typeface="Calibri"/>
                <a:cs typeface="Calibri"/>
              </a:rPr>
              <a:t> </a:t>
            </a:r>
            <a:r>
              <a:rPr sz="2800" spc="-5" dirty="0">
                <a:latin typeface="Calibri"/>
                <a:cs typeface="Calibri"/>
              </a:rPr>
              <a:t>of a</a:t>
            </a:r>
            <a:r>
              <a:rPr sz="2800" dirty="0">
                <a:latin typeface="Calibri"/>
                <a:cs typeface="Calibri"/>
              </a:rPr>
              <a:t> </a:t>
            </a:r>
            <a:r>
              <a:rPr sz="2800" spc="-10" dirty="0">
                <a:latin typeface="Calibri"/>
                <a:cs typeface="Calibri"/>
              </a:rPr>
              <a:t>basic</a:t>
            </a:r>
            <a:r>
              <a:rPr sz="2800" spc="10" dirty="0">
                <a:latin typeface="Calibri"/>
                <a:cs typeface="Calibri"/>
              </a:rPr>
              <a:t> </a:t>
            </a:r>
            <a:r>
              <a:rPr sz="2800" spc="-10" dirty="0">
                <a:latin typeface="Calibri"/>
                <a:cs typeface="Calibri"/>
              </a:rPr>
              <a:t>block</a:t>
            </a:r>
            <a:r>
              <a:rPr sz="2800" spc="30" dirty="0">
                <a:latin typeface="Calibri"/>
                <a:cs typeface="Calibri"/>
              </a:rPr>
              <a:t> </a:t>
            </a:r>
            <a:r>
              <a:rPr sz="2800" spc="-20" dirty="0">
                <a:latin typeface="Calibri"/>
                <a:cs typeface="Calibri"/>
              </a:rPr>
              <a:t>B,</a:t>
            </a:r>
            <a:r>
              <a:rPr sz="2800" dirty="0">
                <a:latin typeface="Calibri"/>
                <a:cs typeface="Calibri"/>
              </a:rPr>
              <a:t> </a:t>
            </a:r>
            <a:r>
              <a:rPr sz="2800" spc="-5" dirty="0">
                <a:latin typeface="Calibri"/>
                <a:cs typeface="Calibri"/>
              </a:rPr>
              <a:t>which</a:t>
            </a:r>
            <a:r>
              <a:rPr sz="2800" spc="20" dirty="0">
                <a:latin typeface="Calibri"/>
                <a:cs typeface="Calibri"/>
              </a:rPr>
              <a:t> </a:t>
            </a:r>
            <a:r>
              <a:rPr sz="2800" spc="-15" dirty="0">
                <a:latin typeface="Calibri"/>
                <a:cs typeface="Calibri"/>
              </a:rPr>
              <a:t>we</a:t>
            </a:r>
            <a:r>
              <a:rPr sz="2800" dirty="0">
                <a:latin typeface="Calibri"/>
                <a:cs typeface="Calibri"/>
              </a:rPr>
              <a:t> </a:t>
            </a:r>
            <a:r>
              <a:rPr sz="2800" spc="-10" dirty="0">
                <a:latin typeface="Calibri"/>
                <a:cs typeface="Calibri"/>
              </a:rPr>
              <a:t>denote</a:t>
            </a:r>
            <a:r>
              <a:rPr sz="2800" spc="35" dirty="0">
                <a:latin typeface="Calibri"/>
                <a:cs typeface="Calibri"/>
              </a:rPr>
              <a:t> </a:t>
            </a:r>
            <a:r>
              <a:rPr sz="2800" spc="-10" dirty="0">
                <a:latin typeface="Calibri"/>
                <a:cs typeface="Calibri"/>
              </a:rPr>
              <a:t>f</a:t>
            </a:r>
            <a:r>
              <a:rPr sz="2775" spc="-15" baseline="-21021" dirty="0">
                <a:latin typeface="Calibri"/>
                <a:cs typeface="Calibri"/>
              </a:rPr>
              <a:t>B</a:t>
            </a:r>
            <a:r>
              <a:rPr sz="2800" spc="-10" dirty="0">
                <a:latin typeface="Calibri"/>
                <a:cs typeface="Calibri"/>
              </a:rPr>
              <a:t>, can</a:t>
            </a:r>
            <a:r>
              <a:rPr sz="2800" spc="10" dirty="0">
                <a:latin typeface="Calibri"/>
                <a:cs typeface="Calibri"/>
              </a:rPr>
              <a:t> </a:t>
            </a:r>
            <a:r>
              <a:rPr sz="2800" spc="-10" dirty="0">
                <a:latin typeface="Calibri"/>
                <a:cs typeface="Calibri"/>
              </a:rPr>
              <a:t>be </a:t>
            </a:r>
            <a:r>
              <a:rPr sz="2800" spc="-5" dirty="0">
                <a:latin typeface="Calibri"/>
                <a:cs typeface="Calibri"/>
              </a:rPr>
              <a:t> </a:t>
            </a:r>
            <a:r>
              <a:rPr sz="2800" spc="-10" dirty="0">
                <a:latin typeface="Calibri"/>
                <a:cs typeface="Calibri"/>
              </a:rPr>
              <a:t>derived</a:t>
            </a:r>
            <a:r>
              <a:rPr sz="2800" spc="15" dirty="0">
                <a:latin typeface="Calibri"/>
                <a:cs typeface="Calibri"/>
              </a:rPr>
              <a:t> </a:t>
            </a:r>
            <a:r>
              <a:rPr sz="2800" spc="-15" dirty="0">
                <a:latin typeface="Calibri"/>
                <a:cs typeface="Calibri"/>
              </a:rPr>
              <a:t>by</a:t>
            </a:r>
            <a:r>
              <a:rPr sz="2800" spc="25" dirty="0">
                <a:latin typeface="Calibri"/>
                <a:cs typeface="Calibri"/>
              </a:rPr>
              <a:t> </a:t>
            </a:r>
            <a:r>
              <a:rPr sz="2800" spc="-10" dirty="0">
                <a:latin typeface="Calibri"/>
                <a:cs typeface="Calibri"/>
              </a:rPr>
              <a:t>composing</a:t>
            </a:r>
            <a:r>
              <a:rPr sz="2800" spc="30" dirty="0">
                <a:latin typeface="Calibri"/>
                <a:cs typeface="Calibri"/>
              </a:rPr>
              <a:t> </a:t>
            </a:r>
            <a:r>
              <a:rPr sz="2800" spc="-5" dirty="0">
                <a:latin typeface="Calibri"/>
                <a:cs typeface="Calibri"/>
              </a:rPr>
              <a:t>the</a:t>
            </a:r>
            <a:r>
              <a:rPr sz="2800" spc="-20" dirty="0">
                <a:latin typeface="Calibri"/>
                <a:cs typeface="Calibri"/>
              </a:rPr>
              <a:t> </a:t>
            </a:r>
            <a:r>
              <a:rPr sz="2800" spc="-25" dirty="0">
                <a:latin typeface="Calibri"/>
                <a:cs typeface="Calibri"/>
              </a:rPr>
              <a:t>transfer</a:t>
            </a:r>
            <a:r>
              <a:rPr sz="2800" spc="10" dirty="0">
                <a:latin typeface="Calibri"/>
                <a:cs typeface="Calibri"/>
              </a:rPr>
              <a:t> </a:t>
            </a:r>
            <a:r>
              <a:rPr sz="2800" spc="-5" dirty="0">
                <a:latin typeface="Calibri"/>
                <a:cs typeface="Calibri"/>
              </a:rPr>
              <a:t>functions</a:t>
            </a:r>
            <a:r>
              <a:rPr sz="2800" spc="50" dirty="0">
                <a:latin typeface="Calibri"/>
                <a:cs typeface="Calibri"/>
              </a:rPr>
              <a:t> </a:t>
            </a:r>
            <a:r>
              <a:rPr sz="2800" spc="-5" dirty="0">
                <a:latin typeface="Calibri"/>
                <a:cs typeface="Calibri"/>
              </a:rPr>
              <a:t>of</a:t>
            </a:r>
            <a:r>
              <a:rPr sz="2800" dirty="0">
                <a:latin typeface="Calibri"/>
                <a:cs typeface="Calibri"/>
              </a:rPr>
              <a:t> </a:t>
            </a:r>
            <a:r>
              <a:rPr sz="2800" spc="-5" dirty="0">
                <a:latin typeface="Calibri"/>
                <a:cs typeface="Calibri"/>
              </a:rPr>
              <a:t>the</a:t>
            </a:r>
            <a:r>
              <a:rPr sz="2800" spc="10" dirty="0">
                <a:latin typeface="Calibri"/>
                <a:cs typeface="Calibri"/>
              </a:rPr>
              <a:t> </a:t>
            </a:r>
            <a:r>
              <a:rPr sz="2800" spc="-20" dirty="0">
                <a:latin typeface="Calibri"/>
                <a:cs typeface="Calibri"/>
              </a:rPr>
              <a:t>statements</a:t>
            </a:r>
            <a:r>
              <a:rPr sz="2800" spc="10" dirty="0">
                <a:latin typeface="Calibri"/>
                <a:cs typeface="Calibri"/>
              </a:rPr>
              <a:t> </a:t>
            </a:r>
            <a:r>
              <a:rPr sz="2800" spc="-5" dirty="0">
                <a:latin typeface="Calibri"/>
                <a:cs typeface="Calibri"/>
              </a:rPr>
              <a:t>in</a:t>
            </a:r>
            <a:r>
              <a:rPr sz="2800" spc="5" dirty="0">
                <a:latin typeface="Calibri"/>
                <a:cs typeface="Calibri"/>
              </a:rPr>
              <a:t> </a:t>
            </a:r>
            <a:r>
              <a:rPr sz="2800" spc="-5" dirty="0">
                <a:latin typeface="Calibri"/>
                <a:cs typeface="Calibri"/>
              </a:rPr>
              <a:t>the </a:t>
            </a:r>
            <a:r>
              <a:rPr sz="2800" spc="-615" dirty="0">
                <a:latin typeface="Calibri"/>
                <a:cs typeface="Calibri"/>
              </a:rPr>
              <a:t> </a:t>
            </a:r>
            <a:r>
              <a:rPr sz="2800" spc="-5" dirty="0">
                <a:latin typeface="Calibri"/>
                <a:cs typeface="Calibri"/>
              </a:rPr>
              <a:t>block.</a:t>
            </a:r>
            <a:endParaRPr sz="2800">
              <a:latin typeface="Calibri"/>
              <a:cs typeface="Calibri"/>
            </a:endParaRPr>
          </a:p>
          <a:p>
            <a:pPr marL="266700" indent="-228600">
              <a:lnSpc>
                <a:spcPct val="100000"/>
              </a:lnSpc>
              <a:spcBef>
                <a:spcPts val="660"/>
              </a:spcBef>
              <a:buFont typeface="Arial MT"/>
              <a:buChar char="•"/>
              <a:tabLst>
                <a:tab pos="266700" algn="l"/>
              </a:tabLst>
            </a:pPr>
            <a:r>
              <a:rPr sz="2800" spc="-10" dirty="0">
                <a:latin typeface="Calibri"/>
                <a:cs typeface="Calibri"/>
              </a:rPr>
              <a:t>That</a:t>
            </a:r>
            <a:r>
              <a:rPr sz="2800" spc="-5" dirty="0">
                <a:latin typeface="Calibri"/>
                <a:cs typeface="Calibri"/>
              </a:rPr>
              <a:t> is,</a:t>
            </a:r>
            <a:r>
              <a:rPr sz="2800" spc="10" dirty="0">
                <a:latin typeface="Calibri"/>
                <a:cs typeface="Calibri"/>
              </a:rPr>
              <a:t> </a:t>
            </a:r>
            <a:r>
              <a:rPr sz="2800" spc="-10" dirty="0">
                <a:latin typeface="Calibri"/>
                <a:cs typeface="Calibri"/>
              </a:rPr>
              <a:t>let</a:t>
            </a:r>
            <a:r>
              <a:rPr sz="2800" dirty="0">
                <a:latin typeface="Calibri"/>
                <a:cs typeface="Calibri"/>
              </a:rPr>
              <a:t> f</a:t>
            </a:r>
            <a:r>
              <a:rPr sz="2775" baseline="-21021" dirty="0">
                <a:latin typeface="Calibri"/>
                <a:cs typeface="Calibri"/>
              </a:rPr>
              <a:t>Si</a:t>
            </a:r>
            <a:r>
              <a:rPr sz="2775" spc="307" baseline="-21021" dirty="0">
                <a:latin typeface="Calibri"/>
                <a:cs typeface="Calibri"/>
              </a:rPr>
              <a:t> </a:t>
            </a:r>
            <a:r>
              <a:rPr sz="2800" spc="-5" dirty="0">
                <a:latin typeface="Calibri"/>
                <a:cs typeface="Calibri"/>
              </a:rPr>
              <a:t>be</a:t>
            </a:r>
            <a:r>
              <a:rPr sz="2800" dirty="0">
                <a:latin typeface="Calibri"/>
                <a:cs typeface="Calibri"/>
              </a:rPr>
              <a:t> </a:t>
            </a:r>
            <a:r>
              <a:rPr sz="2800" spc="-5" dirty="0">
                <a:latin typeface="Calibri"/>
                <a:cs typeface="Calibri"/>
              </a:rPr>
              <a:t>the </a:t>
            </a:r>
            <a:r>
              <a:rPr sz="2800" spc="-25" dirty="0">
                <a:latin typeface="Calibri"/>
                <a:cs typeface="Calibri"/>
              </a:rPr>
              <a:t>transfer</a:t>
            </a:r>
            <a:r>
              <a:rPr sz="2800" spc="15" dirty="0">
                <a:latin typeface="Calibri"/>
                <a:cs typeface="Calibri"/>
              </a:rPr>
              <a:t> </a:t>
            </a:r>
            <a:r>
              <a:rPr sz="2800" spc="-5" dirty="0">
                <a:latin typeface="Calibri"/>
                <a:cs typeface="Calibri"/>
              </a:rPr>
              <a:t>function</a:t>
            </a:r>
            <a:r>
              <a:rPr sz="2800" spc="25" dirty="0">
                <a:latin typeface="Calibri"/>
                <a:cs typeface="Calibri"/>
              </a:rPr>
              <a:t> </a:t>
            </a:r>
            <a:r>
              <a:rPr sz="2800" spc="-5" dirty="0">
                <a:latin typeface="Calibri"/>
                <a:cs typeface="Calibri"/>
              </a:rPr>
              <a:t>of</a:t>
            </a:r>
            <a:r>
              <a:rPr sz="2800" dirty="0">
                <a:latin typeface="Calibri"/>
                <a:cs typeface="Calibri"/>
              </a:rPr>
              <a:t> </a:t>
            </a:r>
            <a:r>
              <a:rPr sz="2800" spc="-20" dirty="0">
                <a:latin typeface="Calibri"/>
                <a:cs typeface="Calibri"/>
              </a:rPr>
              <a:t>statement</a:t>
            </a:r>
            <a:r>
              <a:rPr sz="2800" spc="5" dirty="0">
                <a:latin typeface="Calibri"/>
                <a:cs typeface="Calibri"/>
              </a:rPr>
              <a:t> </a:t>
            </a:r>
            <a:r>
              <a:rPr sz="2800" spc="-5" dirty="0">
                <a:latin typeface="Calibri"/>
                <a:cs typeface="Calibri"/>
              </a:rPr>
              <a:t>s</a:t>
            </a:r>
            <a:r>
              <a:rPr sz="2775" spc="-7" baseline="-21021" dirty="0">
                <a:latin typeface="Calibri"/>
                <a:cs typeface="Calibri"/>
              </a:rPr>
              <a:t>i</a:t>
            </a:r>
            <a:r>
              <a:rPr sz="2800" spc="-5" dirty="0">
                <a:latin typeface="Calibri"/>
                <a:cs typeface="Calibri"/>
              </a:rPr>
              <a:t>.</a:t>
            </a:r>
            <a:endParaRPr sz="2800">
              <a:latin typeface="Calibri"/>
              <a:cs typeface="Calibri"/>
            </a:endParaRPr>
          </a:p>
          <a:p>
            <a:pPr marL="266700" indent="-228600">
              <a:lnSpc>
                <a:spcPct val="100000"/>
              </a:lnSpc>
              <a:spcBef>
                <a:spcPts val="675"/>
              </a:spcBef>
              <a:buFont typeface="Arial MT"/>
              <a:buChar char="•"/>
              <a:tabLst>
                <a:tab pos="266700" algn="l"/>
              </a:tabLst>
            </a:pPr>
            <a:r>
              <a:rPr sz="2800" spc="-5" dirty="0">
                <a:latin typeface="Calibri"/>
                <a:cs typeface="Calibri"/>
              </a:rPr>
              <a:t>Then</a:t>
            </a:r>
            <a:r>
              <a:rPr sz="2800" spc="5" dirty="0">
                <a:latin typeface="Calibri"/>
                <a:cs typeface="Calibri"/>
              </a:rPr>
              <a:t> </a:t>
            </a:r>
            <a:r>
              <a:rPr sz="2800" dirty="0">
                <a:latin typeface="Calibri"/>
                <a:cs typeface="Calibri"/>
              </a:rPr>
              <a:t>f</a:t>
            </a:r>
            <a:r>
              <a:rPr sz="2775" baseline="-21021" dirty="0">
                <a:latin typeface="Calibri"/>
                <a:cs typeface="Calibri"/>
              </a:rPr>
              <a:t>B</a:t>
            </a:r>
            <a:r>
              <a:rPr sz="2775" spc="307" baseline="-21021" dirty="0">
                <a:latin typeface="Calibri"/>
                <a:cs typeface="Calibri"/>
              </a:rPr>
              <a:t> </a:t>
            </a:r>
            <a:r>
              <a:rPr sz="2800" spc="-5" dirty="0">
                <a:latin typeface="Calibri"/>
                <a:cs typeface="Calibri"/>
              </a:rPr>
              <a:t>=</a:t>
            </a:r>
            <a:r>
              <a:rPr sz="2800" spc="5" dirty="0">
                <a:latin typeface="Calibri"/>
                <a:cs typeface="Calibri"/>
              </a:rPr>
              <a:t> </a:t>
            </a:r>
            <a:r>
              <a:rPr sz="2800" spc="-10" dirty="0">
                <a:latin typeface="Calibri"/>
                <a:cs typeface="Calibri"/>
              </a:rPr>
              <a:t>f</a:t>
            </a:r>
            <a:r>
              <a:rPr sz="2775" spc="-15" baseline="-21021" dirty="0">
                <a:latin typeface="Calibri"/>
                <a:cs typeface="Calibri"/>
              </a:rPr>
              <a:t>sn</a:t>
            </a:r>
            <a:r>
              <a:rPr sz="2775" spc="307" baseline="-21021" dirty="0">
                <a:latin typeface="Calibri"/>
                <a:cs typeface="Calibri"/>
              </a:rPr>
              <a:t> </a:t>
            </a:r>
            <a:r>
              <a:rPr sz="2800" i="1" spc="-5" dirty="0">
                <a:latin typeface="Calibri"/>
                <a:cs typeface="Calibri"/>
              </a:rPr>
              <a:t>o</a:t>
            </a:r>
            <a:r>
              <a:rPr sz="2800" i="1" spc="5" dirty="0">
                <a:latin typeface="Calibri"/>
                <a:cs typeface="Calibri"/>
              </a:rPr>
              <a:t> </a:t>
            </a:r>
            <a:r>
              <a:rPr sz="2800" spc="-5" dirty="0">
                <a:latin typeface="Calibri"/>
                <a:cs typeface="Calibri"/>
              </a:rPr>
              <a:t>f</a:t>
            </a:r>
            <a:r>
              <a:rPr sz="2775" spc="-7" baseline="-21021" dirty="0">
                <a:latin typeface="Calibri"/>
                <a:cs typeface="Calibri"/>
              </a:rPr>
              <a:t>s(n-1)</a:t>
            </a:r>
            <a:r>
              <a:rPr sz="2800" spc="-5" dirty="0">
                <a:latin typeface="Calibri"/>
                <a:cs typeface="Calibri"/>
              </a:rPr>
              <a:t>.</a:t>
            </a:r>
            <a:r>
              <a:rPr sz="2800" spc="-25" dirty="0">
                <a:latin typeface="Calibri"/>
                <a:cs typeface="Calibri"/>
              </a:rPr>
              <a:t> </a:t>
            </a:r>
            <a:r>
              <a:rPr sz="2800" spc="-5" dirty="0">
                <a:latin typeface="Calibri"/>
                <a:cs typeface="Calibri"/>
              </a:rPr>
              <a:t>.</a:t>
            </a:r>
            <a:r>
              <a:rPr sz="2800" spc="10" dirty="0">
                <a:latin typeface="Calibri"/>
                <a:cs typeface="Calibri"/>
              </a:rPr>
              <a:t> </a:t>
            </a:r>
            <a:r>
              <a:rPr sz="2800" spc="-5" dirty="0">
                <a:latin typeface="Calibri"/>
                <a:cs typeface="Calibri"/>
              </a:rPr>
              <a:t>. o</a:t>
            </a:r>
            <a:r>
              <a:rPr sz="2800" spc="20" dirty="0">
                <a:latin typeface="Calibri"/>
                <a:cs typeface="Calibri"/>
              </a:rPr>
              <a:t> </a:t>
            </a:r>
            <a:r>
              <a:rPr sz="2800" spc="-10" dirty="0">
                <a:latin typeface="Calibri"/>
                <a:cs typeface="Calibri"/>
              </a:rPr>
              <a:t>f</a:t>
            </a:r>
            <a:r>
              <a:rPr sz="2775" spc="-15" baseline="-21021" dirty="0">
                <a:latin typeface="Calibri"/>
                <a:cs typeface="Calibri"/>
              </a:rPr>
              <a:t>s2</a:t>
            </a:r>
            <a:r>
              <a:rPr sz="2775" spc="307" baseline="-21021" dirty="0">
                <a:latin typeface="Calibri"/>
                <a:cs typeface="Calibri"/>
              </a:rPr>
              <a:t> </a:t>
            </a:r>
            <a:r>
              <a:rPr sz="2800" i="1" spc="-5" dirty="0">
                <a:latin typeface="Calibri"/>
                <a:cs typeface="Calibri"/>
              </a:rPr>
              <a:t>o</a:t>
            </a:r>
            <a:r>
              <a:rPr sz="2800" i="1" dirty="0">
                <a:latin typeface="Calibri"/>
                <a:cs typeface="Calibri"/>
              </a:rPr>
              <a:t> </a:t>
            </a:r>
            <a:r>
              <a:rPr sz="2800" spc="-10" dirty="0">
                <a:latin typeface="Calibri"/>
                <a:cs typeface="Calibri"/>
              </a:rPr>
              <a:t>f</a:t>
            </a:r>
            <a:r>
              <a:rPr sz="2775" spc="-15" baseline="-21021" dirty="0">
                <a:latin typeface="Calibri"/>
                <a:cs typeface="Calibri"/>
              </a:rPr>
              <a:t>s1</a:t>
            </a:r>
            <a:r>
              <a:rPr sz="2800" spc="-10" dirty="0">
                <a:latin typeface="Calibri"/>
                <a:cs typeface="Calibri"/>
              </a:rPr>
              <a:t>.</a:t>
            </a:r>
            <a:endParaRPr sz="2800">
              <a:latin typeface="Calibri"/>
              <a:cs typeface="Calibri"/>
            </a:endParaRPr>
          </a:p>
          <a:p>
            <a:pPr marL="266700" indent="-228600">
              <a:lnSpc>
                <a:spcPct val="100000"/>
              </a:lnSpc>
              <a:spcBef>
                <a:spcPts val="660"/>
              </a:spcBef>
              <a:buFont typeface="Arial MT"/>
              <a:buChar char="•"/>
              <a:tabLst>
                <a:tab pos="266700" algn="l"/>
              </a:tabLst>
            </a:pPr>
            <a:r>
              <a:rPr sz="2800" spc="-5" dirty="0">
                <a:latin typeface="Calibri"/>
                <a:cs typeface="Calibri"/>
              </a:rPr>
              <a:t>The</a:t>
            </a:r>
            <a:r>
              <a:rPr sz="2800" dirty="0">
                <a:latin typeface="Calibri"/>
                <a:cs typeface="Calibri"/>
              </a:rPr>
              <a:t> </a:t>
            </a:r>
            <a:r>
              <a:rPr sz="2800" spc="-15" dirty="0">
                <a:latin typeface="Calibri"/>
                <a:cs typeface="Calibri"/>
              </a:rPr>
              <a:t>relationship</a:t>
            </a:r>
            <a:r>
              <a:rPr sz="2800" spc="35" dirty="0">
                <a:latin typeface="Calibri"/>
                <a:cs typeface="Calibri"/>
              </a:rPr>
              <a:t> </a:t>
            </a:r>
            <a:r>
              <a:rPr sz="2800" spc="-10" dirty="0">
                <a:latin typeface="Calibri"/>
                <a:cs typeface="Calibri"/>
              </a:rPr>
              <a:t>between</a:t>
            </a:r>
            <a:r>
              <a:rPr sz="2800" spc="15" dirty="0">
                <a:latin typeface="Calibri"/>
                <a:cs typeface="Calibri"/>
              </a:rPr>
              <a:t> </a:t>
            </a:r>
            <a:r>
              <a:rPr sz="2800" spc="-5" dirty="0">
                <a:latin typeface="Calibri"/>
                <a:cs typeface="Calibri"/>
              </a:rPr>
              <a:t>the</a:t>
            </a:r>
            <a:r>
              <a:rPr sz="2800" dirty="0">
                <a:latin typeface="Calibri"/>
                <a:cs typeface="Calibri"/>
              </a:rPr>
              <a:t> </a:t>
            </a:r>
            <a:r>
              <a:rPr sz="2800" spc="-10" dirty="0">
                <a:latin typeface="Calibri"/>
                <a:cs typeface="Calibri"/>
              </a:rPr>
              <a:t>beginning</a:t>
            </a:r>
            <a:r>
              <a:rPr sz="2800" spc="50" dirty="0">
                <a:latin typeface="Calibri"/>
                <a:cs typeface="Calibri"/>
              </a:rPr>
              <a:t> </a:t>
            </a:r>
            <a:r>
              <a:rPr sz="2800" spc="-5" dirty="0">
                <a:latin typeface="Calibri"/>
                <a:cs typeface="Calibri"/>
              </a:rPr>
              <a:t>and</a:t>
            </a:r>
            <a:r>
              <a:rPr sz="2800" spc="15" dirty="0">
                <a:latin typeface="Calibri"/>
                <a:cs typeface="Calibri"/>
              </a:rPr>
              <a:t> </a:t>
            </a:r>
            <a:r>
              <a:rPr sz="2800" spc="-5" dirty="0">
                <a:latin typeface="Calibri"/>
                <a:cs typeface="Calibri"/>
              </a:rPr>
              <a:t>end</a:t>
            </a:r>
            <a:r>
              <a:rPr sz="2800" spc="20" dirty="0">
                <a:latin typeface="Calibri"/>
                <a:cs typeface="Calibri"/>
              </a:rPr>
              <a:t> </a:t>
            </a:r>
            <a:r>
              <a:rPr sz="2800" spc="-5" dirty="0">
                <a:latin typeface="Calibri"/>
                <a:cs typeface="Calibri"/>
              </a:rPr>
              <a:t>of</a:t>
            </a:r>
            <a:r>
              <a:rPr sz="2800" dirty="0">
                <a:latin typeface="Calibri"/>
                <a:cs typeface="Calibri"/>
              </a:rPr>
              <a:t> </a:t>
            </a:r>
            <a:r>
              <a:rPr sz="2800" spc="-5" dirty="0">
                <a:latin typeface="Calibri"/>
                <a:cs typeface="Calibri"/>
              </a:rPr>
              <a:t>the</a:t>
            </a:r>
            <a:r>
              <a:rPr sz="2800" dirty="0">
                <a:latin typeface="Calibri"/>
                <a:cs typeface="Calibri"/>
              </a:rPr>
              <a:t> </a:t>
            </a:r>
            <a:r>
              <a:rPr sz="2800" spc="-10" dirty="0">
                <a:latin typeface="Calibri"/>
                <a:cs typeface="Calibri"/>
              </a:rPr>
              <a:t>block</a:t>
            </a:r>
            <a:r>
              <a:rPr sz="2800" spc="40" dirty="0">
                <a:latin typeface="Calibri"/>
                <a:cs typeface="Calibri"/>
              </a:rPr>
              <a:t> </a:t>
            </a:r>
            <a:r>
              <a:rPr sz="2800" spc="-15" dirty="0">
                <a:latin typeface="Calibri"/>
                <a:cs typeface="Calibri"/>
              </a:rPr>
              <a:t>is</a:t>
            </a:r>
            <a:endParaRPr sz="2800">
              <a:latin typeface="Calibri"/>
              <a:cs typeface="Calibri"/>
            </a:endParaRPr>
          </a:p>
          <a:p>
            <a:pPr marL="190500" algn="ctr">
              <a:lnSpc>
                <a:spcPct val="100000"/>
              </a:lnSpc>
              <a:spcBef>
                <a:spcPts val="655"/>
              </a:spcBef>
            </a:pPr>
            <a:r>
              <a:rPr sz="2800" b="1" i="1" spc="-5" dirty="0">
                <a:solidFill>
                  <a:srgbClr val="385622"/>
                </a:solidFill>
                <a:latin typeface="Calibri"/>
                <a:cs typeface="Calibri"/>
              </a:rPr>
              <a:t>OUT[B]</a:t>
            </a:r>
            <a:r>
              <a:rPr sz="2800" b="1" i="1" spc="-10" dirty="0">
                <a:solidFill>
                  <a:srgbClr val="385622"/>
                </a:solidFill>
                <a:latin typeface="Calibri"/>
                <a:cs typeface="Calibri"/>
              </a:rPr>
              <a:t> </a:t>
            </a:r>
            <a:r>
              <a:rPr sz="2800" b="1" i="1" spc="-5" dirty="0">
                <a:solidFill>
                  <a:srgbClr val="385622"/>
                </a:solidFill>
                <a:latin typeface="Calibri"/>
                <a:cs typeface="Calibri"/>
              </a:rPr>
              <a:t>=</a:t>
            </a:r>
            <a:r>
              <a:rPr sz="2800" b="1" i="1" spc="15" dirty="0">
                <a:solidFill>
                  <a:srgbClr val="385622"/>
                </a:solidFill>
                <a:latin typeface="Calibri"/>
                <a:cs typeface="Calibri"/>
              </a:rPr>
              <a:t> </a:t>
            </a:r>
            <a:r>
              <a:rPr sz="2800" b="1" i="1" spc="-5" dirty="0">
                <a:solidFill>
                  <a:srgbClr val="385622"/>
                </a:solidFill>
                <a:latin typeface="Calibri"/>
                <a:cs typeface="Calibri"/>
              </a:rPr>
              <a:t>f</a:t>
            </a:r>
            <a:r>
              <a:rPr sz="2775" b="1" i="1" spc="-7" baseline="-21021" dirty="0">
                <a:solidFill>
                  <a:srgbClr val="385622"/>
                </a:solidFill>
                <a:latin typeface="Calibri"/>
                <a:cs typeface="Calibri"/>
              </a:rPr>
              <a:t>B</a:t>
            </a:r>
            <a:r>
              <a:rPr sz="2800" b="1" i="1" spc="-5" dirty="0">
                <a:solidFill>
                  <a:srgbClr val="385622"/>
                </a:solidFill>
                <a:latin typeface="Calibri"/>
                <a:cs typeface="Calibri"/>
              </a:rPr>
              <a:t>(IN[B])</a:t>
            </a:r>
            <a:endParaRPr sz="2800">
              <a:latin typeface="Calibri"/>
              <a:cs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676"/>
            <a:ext cx="7767955" cy="697230"/>
          </a:xfrm>
          <a:prstGeom prst="rect">
            <a:avLst/>
          </a:prstGeom>
        </p:spPr>
        <p:txBody>
          <a:bodyPr vert="horz" wrap="square" lIns="0" tIns="13335" rIns="0" bIns="0" rtlCol="0">
            <a:spAutoFit/>
          </a:bodyPr>
          <a:lstStyle/>
          <a:p>
            <a:pPr marL="12700">
              <a:lnSpc>
                <a:spcPct val="100000"/>
              </a:lnSpc>
              <a:spcBef>
                <a:spcPts val="105"/>
              </a:spcBef>
            </a:pPr>
            <a:r>
              <a:rPr sz="4400" spc="-45" dirty="0"/>
              <a:t>Data-Flow</a:t>
            </a:r>
            <a:r>
              <a:rPr sz="4400" spc="-135" dirty="0"/>
              <a:t> </a:t>
            </a:r>
            <a:r>
              <a:rPr sz="4400" spc="-35" dirty="0"/>
              <a:t>Schemas</a:t>
            </a:r>
            <a:r>
              <a:rPr sz="4400" spc="-85" dirty="0"/>
              <a:t> </a:t>
            </a:r>
            <a:r>
              <a:rPr sz="4400" spc="-15" dirty="0"/>
              <a:t>on</a:t>
            </a:r>
            <a:r>
              <a:rPr sz="4400" spc="-95" dirty="0"/>
              <a:t> </a:t>
            </a:r>
            <a:r>
              <a:rPr sz="4400" spc="-25" dirty="0"/>
              <a:t>Basic</a:t>
            </a:r>
            <a:r>
              <a:rPr sz="4400" spc="-100" dirty="0"/>
              <a:t> </a:t>
            </a:r>
            <a:r>
              <a:rPr sz="4400" spc="-35" dirty="0"/>
              <a:t>Blocks</a:t>
            </a:r>
            <a:endParaRPr sz="4400"/>
          </a:p>
        </p:txBody>
      </p:sp>
      <p:sp>
        <p:nvSpPr>
          <p:cNvPr id="3" name="object 3"/>
          <p:cNvSpPr txBox="1"/>
          <p:nvPr/>
        </p:nvSpPr>
        <p:spPr>
          <a:xfrm>
            <a:off x="891539" y="1793189"/>
            <a:ext cx="10392410" cy="2501265"/>
          </a:xfrm>
          <a:prstGeom prst="rect">
            <a:avLst/>
          </a:prstGeom>
        </p:spPr>
        <p:txBody>
          <a:bodyPr vert="horz" wrap="square" lIns="0" tIns="55244" rIns="0" bIns="0" rtlCol="0">
            <a:spAutoFit/>
          </a:bodyPr>
          <a:lstStyle/>
          <a:p>
            <a:pPr marL="266700" marR="240029" indent="-228600">
              <a:lnSpc>
                <a:spcPct val="90000"/>
              </a:lnSpc>
              <a:spcBef>
                <a:spcPts val="434"/>
              </a:spcBef>
              <a:buFont typeface="Arial MT"/>
              <a:buChar char="•"/>
              <a:tabLst>
                <a:tab pos="266700" algn="l"/>
              </a:tabLst>
            </a:pPr>
            <a:r>
              <a:rPr sz="2800" spc="-5" dirty="0">
                <a:latin typeface="Calibri"/>
                <a:cs typeface="Calibri"/>
              </a:rPr>
              <a:t>The</a:t>
            </a:r>
            <a:r>
              <a:rPr sz="2800" spc="10" dirty="0">
                <a:latin typeface="Calibri"/>
                <a:cs typeface="Calibri"/>
              </a:rPr>
              <a:t> </a:t>
            </a:r>
            <a:r>
              <a:rPr sz="2800" spc="-20" dirty="0">
                <a:latin typeface="Calibri"/>
                <a:cs typeface="Calibri"/>
              </a:rPr>
              <a:t>constraints</a:t>
            </a:r>
            <a:r>
              <a:rPr sz="2800" spc="55" dirty="0">
                <a:latin typeface="Calibri"/>
                <a:cs typeface="Calibri"/>
              </a:rPr>
              <a:t> </a:t>
            </a:r>
            <a:r>
              <a:rPr sz="2800" spc="-5" dirty="0">
                <a:latin typeface="Calibri"/>
                <a:cs typeface="Calibri"/>
              </a:rPr>
              <a:t>due</a:t>
            </a:r>
            <a:r>
              <a:rPr sz="2800" spc="20" dirty="0">
                <a:latin typeface="Calibri"/>
                <a:cs typeface="Calibri"/>
              </a:rPr>
              <a:t> </a:t>
            </a:r>
            <a:r>
              <a:rPr sz="2800" spc="-15" dirty="0">
                <a:latin typeface="Calibri"/>
                <a:cs typeface="Calibri"/>
              </a:rPr>
              <a:t>to</a:t>
            </a:r>
            <a:r>
              <a:rPr sz="2800" dirty="0">
                <a:latin typeface="Calibri"/>
                <a:cs typeface="Calibri"/>
              </a:rPr>
              <a:t> </a:t>
            </a:r>
            <a:r>
              <a:rPr sz="2800" spc="-20" dirty="0">
                <a:latin typeface="Calibri"/>
                <a:cs typeface="Calibri"/>
              </a:rPr>
              <a:t>control</a:t>
            </a:r>
            <a:r>
              <a:rPr sz="2800" spc="25" dirty="0">
                <a:latin typeface="Calibri"/>
                <a:cs typeface="Calibri"/>
              </a:rPr>
              <a:t> </a:t>
            </a:r>
            <a:r>
              <a:rPr sz="2800" spc="-10" dirty="0">
                <a:latin typeface="Calibri"/>
                <a:cs typeface="Calibri"/>
              </a:rPr>
              <a:t>flow</a:t>
            </a:r>
            <a:r>
              <a:rPr sz="2800" spc="10" dirty="0">
                <a:latin typeface="Calibri"/>
                <a:cs typeface="Calibri"/>
              </a:rPr>
              <a:t> </a:t>
            </a:r>
            <a:r>
              <a:rPr sz="2800" spc="-10" dirty="0">
                <a:latin typeface="Calibri"/>
                <a:cs typeface="Calibri"/>
              </a:rPr>
              <a:t>between</a:t>
            </a:r>
            <a:r>
              <a:rPr sz="2800" spc="5" dirty="0">
                <a:latin typeface="Calibri"/>
                <a:cs typeface="Calibri"/>
              </a:rPr>
              <a:t> </a:t>
            </a:r>
            <a:r>
              <a:rPr sz="2800" spc="-5" dirty="0">
                <a:latin typeface="Calibri"/>
                <a:cs typeface="Calibri"/>
              </a:rPr>
              <a:t>basic</a:t>
            </a:r>
            <a:r>
              <a:rPr sz="2800" spc="20" dirty="0">
                <a:latin typeface="Calibri"/>
                <a:cs typeface="Calibri"/>
              </a:rPr>
              <a:t> </a:t>
            </a:r>
            <a:r>
              <a:rPr sz="2800" spc="-10" dirty="0">
                <a:latin typeface="Calibri"/>
                <a:cs typeface="Calibri"/>
              </a:rPr>
              <a:t>blocks</a:t>
            </a:r>
            <a:r>
              <a:rPr sz="2800" spc="30" dirty="0">
                <a:latin typeface="Calibri"/>
                <a:cs typeface="Calibri"/>
              </a:rPr>
              <a:t> </a:t>
            </a:r>
            <a:r>
              <a:rPr sz="2800" spc="-10" dirty="0">
                <a:latin typeface="Calibri"/>
                <a:cs typeface="Calibri"/>
              </a:rPr>
              <a:t>can</a:t>
            </a:r>
            <a:r>
              <a:rPr sz="2800" spc="20" dirty="0">
                <a:latin typeface="Calibri"/>
                <a:cs typeface="Calibri"/>
              </a:rPr>
              <a:t> </a:t>
            </a:r>
            <a:r>
              <a:rPr sz="2800" spc="-5" dirty="0">
                <a:latin typeface="Calibri"/>
                <a:cs typeface="Calibri"/>
              </a:rPr>
              <a:t>easily </a:t>
            </a:r>
            <a:r>
              <a:rPr sz="2800" dirty="0">
                <a:latin typeface="Calibri"/>
                <a:cs typeface="Calibri"/>
              </a:rPr>
              <a:t> </a:t>
            </a:r>
            <a:r>
              <a:rPr sz="2800" spc="-5" dirty="0">
                <a:latin typeface="Calibri"/>
                <a:cs typeface="Calibri"/>
              </a:rPr>
              <a:t>be</a:t>
            </a:r>
            <a:r>
              <a:rPr sz="2800" spc="20" dirty="0">
                <a:latin typeface="Calibri"/>
                <a:cs typeface="Calibri"/>
              </a:rPr>
              <a:t> </a:t>
            </a:r>
            <a:r>
              <a:rPr sz="2800" spc="-20" dirty="0">
                <a:latin typeface="Calibri"/>
                <a:cs typeface="Calibri"/>
              </a:rPr>
              <a:t>rewritten</a:t>
            </a:r>
            <a:r>
              <a:rPr sz="2800" spc="5" dirty="0">
                <a:latin typeface="Calibri"/>
                <a:cs typeface="Calibri"/>
              </a:rPr>
              <a:t> </a:t>
            </a:r>
            <a:r>
              <a:rPr sz="2800" spc="-15" dirty="0">
                <a:latin typeface="Calibri"/>
                <a:cs typeface="Calibri"/>
              </a:rPr>
              <a:t>by</a:t>
            </a:r>
            <a:r>
              <a:rPr sz="2800" spc="10" dirty="0">
                <a:latin typeface="Calibri"/>
                <a:cs typeface="Calibri"/>
              </a:rPr>
              <a:t> </a:t>
            </a:r>
            <a:r>
              <a:rPr sz="2800" spc="-15" dirty="0">
                <a:latin typeface="Calibri"/>
                <a:cs typeface="Calibri"/>
              </a:rPr>
              <a:t>substituting</a:t>
            </a:r>
            <a:r>
              <a:rPr sz="2800" spc="65" dirty="0">
                <a:latin typeface="Calibri"/>
                <a:cs typeface="Calibri"/>
              </a:rPr>
              <a:t> </a:t>
            </a:r>
            <a:r>
              <a:rPr sz="2800" spc="-5" dirty="0">
                <a:latin typeface="Calibri"/>
                <a:cs typeface="Calibri"/>
              </a:rPr>
              <a:t>IN[B]</a:t>
            </a:r>
            <a:r>
              <a:rPr sz="2800" spc="30" dirty="0">
                <a:latin typeface="Calibri"/>
                <a:cs typeface="Calibri"/>
              </a:rPr>
              <a:t> </a:t>
            </a:r>
            <a:r>
              <a:rPr sz="2800" spc="-5" dirty="0">
                <a:latin typeface="Calibri"/>
                <a:cs typeface="Calibri"/>
              </a:rPr>
              <a:t>and</a:t>
            </a:r>
            <a:r>
              <a:rPr sz="2800" spc="25" dirty="0">
                <a:latin typeface="Calibri"/>
                <a:cs typeface="Calibri"/>
              </a:rPr>
              <a:t> </a:t>
            </a:r>
            <a:r>
              <a:rPr sz="2800" spc="-10" dirty="0">
                <a:latin typeface="Calibri"/>
                <a:cs typeface="Calibri"/>
              </a:rPr>
              <a:t>OUT[B]</a:t>
            </a:r>
            <a:r>
              <a:rPr sz="2800" spc="10" dirty="0">
                <a:latin typeface="Calibri"/>
                <a:cs typeface="Calibri"/>
              </a:rPr>
              <a:t> </a:t>
            </a:r>
            <a:r>
              <a:rPr sz="2800" spc="-25" dirty="0">
                <a:latin typeface="Calibri"/>
                <a:cs typeface="Calibri"/>
              </a:rPr>
              <a:t>for</a:t>
            </a:r>
            <a:r>
              <a:rPr sz="2800" spc="40" dirty="0">
                <a:latin typeface="Calibri"/>
                <a:cs typeface="Calibri"/>
              </a:rPr>
              <a:t> </a:t>
            </a:r>
            <a:r>
              <a:rPr sz="2800" spc="-5" dirty="0">
                <a:latin typeface="Calibri"/>
                <a:cs typeface="Calibri"/>
              </a:rPr>
              <a:t>lN[s</a:t>
            </a:r>
            <a:r>
              <a:rPr sz="2775" spc="-7" baseline="-21021" dirty="0">
                <a:latin typeface="Calibri"/>
                <a:cs typeface="Calibri"/>
              </a:rPr>
              <a:t>1</a:t>
            </a:r>
            <a:r>
              <a:rPr sz="2800" spc="-5" dirty="0">
                <a:latin typeface="Calibri"/>
                <a:cs typeface="Calibri"/>
              </a:rPr>
              <a:t>]</a:t>
            </a:r>
            <a:r>
              <a:rPr sz="2800" spc="50" dirty="0">
                <a:latin typeface="Calibri"/>
                <a:cs typeface="Calibri"/>
              </a:rPr>
              <a:t> </a:t>
            </a:r>
            <a:r>
              <a:rPr sz="2800" spc="-5" dirty="0">
                <a:latin typeface="Calibri"/>
                <a:cs typeface="Calibri"/>
              </a:rPr>
              <a:t>and</a:t>
            </a:r>
            <a:r>
              <a:rPr sz="2800" spc="15" dirty="0">
                <a:latin typeface="Calibri"/>
                <a:cs typeface="Calibri"/>
              </a:rPr>
              <a:t> </a:t>
            </a:r>
            <a:r>
              <a:rPr sz="2800" spc="-5" dirty="0">
                <a:latin typeface="Calibri"/>
                <a:cs typeface="Calibri"/>
              </a:rPr>
              <a:t>OUT[S</a:t>
            </a:r>
            <a:r>
              <a:rPr sz="2775" spc="-7" baseline="-21021" dirty="0">
                <a:latin typeface="Calibri"/>
                <a:cs typeface="Calibri"/>
              </a:rPr>
              <a:t>n</a:t>
            </a:r>
            <a:r>
              <a:rPr sz="2800" spc="-5" dirty="0">
                <a:latin typeface="Calibri"/>
                <a:cs typeface="Calibri"/>
              </a:rPr>
              <a:t>], </a:t>
            </a:r>
            <a:r>
              <a:rPr sz="2800" spc="-620" dirty="0">
                <a:latin typeface="Calibri"/>
                <a:cs typeface="Calibri"/>
              </a:rPr>
              <a:t> </a:t>
            </a:r>
            <a:r>
              <a:rPr sz="2800" spc="-25" dirty="0">
                <a:latin typeface="Calibri"/>
                <a:cs typeface="Calibri"/>
              </a:rPr>
              <a:t>respectively.</a:t>
            </a:r>
            <a:endParaRPr sz="2800">
              <a:latin typeface="Calibri"/>
              <a:cs typeface="Calibri"/>
            </a:endParaRPr>
          </a:p>
          <a:p>
            <a:pPr marL="266700" marR="30480" indent="-228600">
              <a:lnSpc>
                <a:spcPct val="90000"/>
              </a:lnSpc>
              <a:spcBef>
                <a:spcPts val="1005"/>
              </a:spcBef>
              <a:buFont typeface="Arial MT"/>
              <a:buChar char="•"/>
              <a:tabLst>
                <a:tab pos="266700" algn="l"/>
              </a:tabLst>
            </a:pPr>
            <a:r>
              <a:rPr sz="2800" spc="-15" dirty="0">
                <a:latin typeface="Calibri"/>
                <a:cs typeface="Calibri"/>
              </a:rPr>
              <a:t>For</a:t>
            </a:r>
            <a:r>
              <a:rPr sz="2800" spc="-5" dirty="0">
                <a:latin typeface="Calibri"/>
                <a:cs typeface="Calibri"/>
              </a:rPr>
              <a:t> </a:t>
            </a:r>
            <a:r>
              <a:rPr sz="2800" spc="-15" dirty="0">
                <a:latin typeface="Calibri"/>
                <a:cs typeface="Calibri"/>
              </a:rPr>
              <a:t>instance,</a:t>
            </a:r>
            <a:r>
              <a:rPr sz="2800" spc="35" dirty="0">
                <a:latin typeface="Calibri"/>
                <a:cs typeface="Calibri"/>
              </a:rPr>
              <a:t> </a:t>
            </a:r>
            <a:r>
              <a:rPr sz="2800" spc="-5" dirty="0">
                <a:latin typeface="Calibri"/>
                <a:cs typeface="Calibri"/>
              </a:rPr>
              <a:t>if </a:t>
            </a:r>
            <a:r>
              <a:rPr sz="2800" spc="-15" dirty="0">
                <a:latin typeface="Calibri"/>
                <a:cs typeface="Calibri"/>
              </a:rPr>
              <a:t>data-flow</a:t>
            </a:r>
            <a:r>
              <a:rPr sz="2800" spc="15" dirty="0">
                <a:latin typeface="Calibri"/>
                <a:cs typeface="Calibri"/>
              </a:rPr>
              <a:t> </a:t>
            </a:r>
            <a:r>
              <a:rPr sz="2800" spc="-10" dirty="0">
                <a:latin typeface="Calibri"/>
                <a:cs typeface="Calibri"/>
              </a:rPr>
              <a:t>values</a:t>
            </a:r>
            <a:r>
              <a:rPr sz="2800" spc="10" dirty="0">
                <a:latin typeface="Calibri"/>
                <a:cs typeface="Calibri"/>
              </a:rPr>
              <a:t> </a:t>
            </a:r>
            <a:r>
              <a:rPr sz="2800" spc="-15" dirty="0">
                <a:latin typeface="Calibri"/>
                <a:cs typeface="Calibri"/>
              </a:rPr>
              <a:t>are</a:t>
            </a:r>
            <a:r>
              <a:rPr sz="2800" spc="-5" dirty="0">
                <a:latin typeface="Calibri"/>
                <a:cs typeface="Calibri"/>
              </a:rPr>
              <a:t> </a:t>
            </a:r>
            <a:r>
              <a:rPr sz="2800" spc="-15" dirty="0">
                <a:latin typeface="Calibri"/>
                <a:cs typeface="Calibri"/>
              </a:rPr>
              <a:t>information</a:t>
            </a:r>
            <a:r>
              <a:rPr sz="2800" spc="15" dirty="0">
                <a:latin typeface="Calibri"/>
                <a:cs typeface="Calibri"/>
              </a:rPr>
              <a:t> </a:t>
            </a:r>
            <a:r>
              <a:rPr sz="2800" spc="-5" dirty="0">
                <a:latin typeface="Calibri"/>
                <a:cs typeface="Calibri"/>
              </a:rPr>
              <a:t>about</a:t>
            </a:r>
            <a:r>
              <a:rPr sz="2800" spc="5" dirty="0">
                <a:latin typeface="Calibri"/>
                <a:cs typeface="Calibri"/>
              </a:rPr>
              <a:t> </a:t>
            </a:r>
            <a:r>
              <a:rPr sz="2800" spc="-5" dirty="0">
                <a:latin typeface="Calibri"/>
                <a:cs typeface="Calibri"/>
              </a:rPr>
              <a:t>the</a:t>
            </a:r>
            <a:r>
              <a:rPr sz="2800" dirty="0">
                <a:latin typeface="Calibri"/>
                <a:cs typeface="Calibri"/>
              </a:rPr>
              <a:t> </a:t>
            </a:r>
            <a:r>
              <a:rPr sz="2800" spc="-5" dirty="0">
                <a:latin typeface="Calibri"/>
                <a:cs typeface="Calibri"/>
              </a:rPr>
              <a:t>sets</a:t>
            </a:r>
            <a:r>
              <a:rPr sz="2800" spc="5" dirty="0">
                <a:latin typeface="Calibri"/>
                <a:cs typeface="Calibri"/>
              </a:rPr>
              <a:t> </a:t>
            </a:r>
            <a:r>
              <a:rPr sz="2800" spc="-10" dirty="0">
                <a:latin typeface="Calibri"/>
                <a:cs typeface="Calibri"/>
              </a:rPr>
              <a:t>of </a:t>
            </a:r>
            <a:r>
              <a:rPr sz="2800" spc="-5" dirty="0">
                <a:latin typeface="Calibri"/>
                <a:cs typeface="Calibri"/>
              </a:rPr>
              <a:t> </a:t>
            </a:r>
            <a:r>
              <a:rPr sz="2800" spc="-20" dirty="0">
                <a:latin typeface="Calibri"/>
                <a:cs typeface="Calibri"/>
              </a:rPr>
              <a:t>constants</a:t>
            </a:r>
            <a:r>
              <a:rPr sz="2800" spc="20" dirty="0">
                <a:latin typeface="Calibri"/>
                <a:cs typeface="Calibri"/>
              </a:rPr>
              <a:t> </a:t>
            </a:r>
            <a:r>
              <a:rPr sz="2800" spc="-10" dirty="0">
                <a:latin typeface="Calibri"/>
                <a:cs typeface="Calibri"/>
              </a:rPr>
              <a:t>that</a:t>
            </a:r>
            <a:r>
              <a:rPr sz="2800" spc="15" dirty="0">
                <a:latin typeface="Calibri"/>
                <a:cs typeface="Calibri"/>
              </a:rPr>
              <a:t> </a:t>
            </a:r>
            <a:r>
              <a:rPr sz="2800" i="1" spc="-10" dirty="0">
                <a:latin typeface="Calibri"/>
                <a:cs typeface="Calibri"/>
              </a:rPr>
              <a:t>may</a:t>
            </a:r>
            <a:r>
              <a:rPr sz="2800" i="1" spc="5" dirty="0">
                <a:latin typeface="Calibri"/>
                <a:cs typeface="Calibri"/>
              </a:rPr>
              <a:t> </a:t>
            </a:r>
            <a:r>
              <a:rPr sz="2800" spc="-5" dirty="0">
                <a:latin typeface="Calibri"/>
                <a:cs typeface="Calibri"/>
              </a:rPr>
              <a:t>be</a:t>
            </a:r>
            <a:r>
              <a:rPr sz="2800" spc="10" dirty="0">
                <a:latin typeface="Calibri"/>
                <a:cs typeface="Calibri"/>
              </a:rPr>
              <a:t> </a:t>
            </a:r>
            <a:r>
              <a:rPr sz="2800" spc="-5" dirty="0">
                <a:latin typeface="Calibri"/>
                <a:cs typeface="Calibri"/>
              </a:rPr>
              <a:t>assigned</a:t>
            </a:r>
            <a:r>
              <a:rPr sz="2800" spc="15" dirty="0">
                <a:latin typeface="Calibri"/>
                <a:cs typeface="Calibri"/>
              </a:rPr>
              <a:t> </a:t>
            </a:r>
            <a:r>
              <a:rPr sz="2800" spc="-20" dirty="0">
                <a:latin typeface="Calibri"/>
                <a:cs typeface="Calibri"/>
              </a:rPr>
              <a:t>to</a:t>
            </a:r>
            <a:r>
              <a:rPr sz="2800" dirty="0">
                <a:latin typeface="Calibri"/>
                <a:cs typeface="Calibri"/>
              </a:rPr>
              <a:t> </a:t>
            </a:r>
            <a:r>
              <a:rPr sz="2800" spc="-5" dirty="0">
                <a:latin typeface="Calibri"/>
                <a:cs typeface="Calibri"/>
              </a:rPr>
              <a:t>a</a:t>
            </a:r>
            <a:r>
              <a:rPr sz="2800" spc="10" dirty="0">
                <a:latin typeface="Calibri"/>
                <a:cs typeface="Calibri"/>
              </a:rPr>
              <a:t> </a:t>
            </a:r>
            <a:r>
              <a:rPr sz="2800" spc="-10" dirty="0">
                <a:latin typeface="Calibri"/>
                <a:cs typeface="Calibri"/>
              </a:rPr>
              <a:t>variable,</a:t>
            </a:r>
            <a:r>
              <a:rPr sz="2800" spc="15" dirty="0">
                <a:latin typeface="Calibri"/>
                <a:cs typeface="Calibri"/>
              </a:rPr>
              <a:t> </a:t>
            </a:r>
            <a:r>
              <a:rPr sz="2800" spc="-5" dirty="0">
                <a:latin typeface="Calibri"/>
                <a:cs typeface="Calibri"/>
              </a:rPr>
              <a:t>then</a:t>
            </a:r>
            <a:r>
              <a:rPr sz="2800" spc="5" dirty="0">
                <a:latin typeface="Calibri"/>
                <a:cs typeface="Calibri"/>
              </a:rPr>
              <a:t> </a:t>
            </a:r>
            <a:r>
              <a:rPr sz="2800" spc="-15" dirty="0">
                <a:latin typeface="Calibri"/>
                <a:cs typeface="Calibri"/>
              </a:rPr>
              <a:t>we</a:t>
            </a:r>
            <a:r>
              <a:rPr sz="2800" spc="5" dirty="0">
                <a:latin typeface="Calibri"/>
                <a:cs typeface="Calibri"/>
              </a:rPr>
              <a:t> </a:t>
            </a:r>
            <a:r>
              <a:rPr sz="2800" spc="-25" dirty="0">
                <a:latin typeface="Calibri"/>
                <a:cs typeface="Calibri"/>
              </a:rPr>
              <a:t>have</a:t>
            </a:r>
            <a:r>
              <a:rPr sz="2800" spc="5" dirty="0">
                <a:latin typeface="Calibri"/>
                <a:cs typeface="Calibri"/>
              </a:rPr>
              <a:t> </a:t>
            </a:r>
            <a:r>
              <a:rPr sz="2800" spc="-5" dirty="0">
                <a:latin typeface="Calibri"/>
                <a:cs typeface="Calibri"/>
              </a:rPr>
              <a:t>a</a:t>
            </a:r>
            <a:r>
              <a:rPr sz="2800" spc="5" dirty="0">
                <a:latin typeface="Calibri"/>
                <a:cs typeface="Calibri"/>
              </a:rPr>
              <a:t> </a:t>
            </a:r>
            <a:r>
              <a:rPr sz="2800" spc="-20" dirty="0">
                <a:latin typeface="Calibri"/>
                <a:cs typeface="Calibri"/>
              </a:rPr>
              <a:t>forward- </a:t>
            </a:r>
            <a:r>
              <a:rPr sz="2800" spc="-620" dirty="0">
                <a:latin typeface="Calibri"/>
                <a:cs typeface="Calibri"/>
              </a:rPr>
              <a:t> </a:t>
            </a:r>
            <a:r>
              <a:rPr sz="2800" spc="-10" dirty="0">
                <a:latin typeface="Calibri"/>
                <a:cs typeface="Calibri"/>
              </a:rPr>
              <a:t>flow</a:t>
            </a:r>
            <a:r>
              <a:rPr sz="2800" spc="5" dirty="0">
                <a:latin typeface="Calibri"/>
                <a:cs typeface="Calibri"/>
              </a:rPr>
              <a:t> </a:t>
            </a:r>
            <a:r>
              <a:rPr sz="2800" spc="-15" dirty="0">
                <a:latin typeface="Calibri"/>
                <a:cs typeface="Calibri"/>
              </a:rPr>
              <a:t>problem</a:t>
            </a:r>
            <a:r>
              <a:rPr sz="2800" spc="20" dirty="0">
                <a:latin typeface="Calibri"/>
                <a:cs typeface="Calibri"/>
              </a:rPr>
              <a:t> </a:t>
            </a:r>
            <a:r>
              <a:rPr sz="2800" spc="-5" dirty="0">
                <a:latin typeface="Calibri"/>
                <a:cs typeface="Calibri"/>
              </a:rPr>
              <a:t>in</a:t>
            </a:r>
            <a:r>
              <a:rPr sz="2800" spc="20" dirty="0">
                <a:latin typeface="Calibri"/>
                <a:cs typeface="Calibri"/>
              </a:rPr>
              <a:t> </a:t>
            </a:r>
            <a:r>
              <a:rPr sz="2800" spc="-5" dirty="0">
                <a:latin typeface="Calibri"/>
                <a:cs typeface="Calibri"/>
              </a:rPr>
              <a:t>which</a:t>
            </a:r>
            <a:endParaRPr sz="2800">
              <a:latin typeface="Calibri"/>
              <a:cs typeface="Calibri"/>
            </a:endParaRPr>
          </a:p>
        </p:txBody>
      </p:sp>
      <p:pic>
        <p:nvPicPr>
          <p:cNvPr id="4" name="object 4"/>
          <p:cNvPicPr/>
          <p:nvPr/>
        </p:nvPicPr>
        <p:blipFill>
          <a:blip r:embed="rId2" cstate="print"/>
          <a:stretch>
            <a:fillRect/>
          </a:stretch>
        </p:blipFill>
        <p:spPr>
          <a:xfrm>
            <a:off x="3300283" y="4938509"/>
            <a:ext cx="6070449" cy="618279"/>
          </a:xfrm>
          <a:prstGeom prst="rect">
            <a:avLst/>
          </a:prstGeom>
        </p:spPr>
      </p:pic>
      <p:sp>
        <p:nvSpPr>
          <p:cNvPr id="5" name="object 5"/>
          <p:cNvSpPr txBox="1">
            <a:spLocks noGrp="1"/>
          </p:cNvSpPr>
          <p:nvPr>
            <p:ph type="ftr" sz="quarter" idx="5"/>
          </p:nvPr>
        </p:nvSpPr>
        <p:spPr>
          <a:xfrm>
            <a:off x="5433821" y="6464985"/>
            <a:ext cx="1323340"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US" spc="-5"/>
              <a:t>Prepared</a:t>
            </a:r>
            <a:r>
              <a:rPr lang="en-US" spc="-55"/>
              <a:t> </a:t>
            </a:r>
            <a:r>
              <a:rPr lang="en-US"/>
              <a:t>by</a:t>
            </a:r>
            <a:r>
              <a:rPr lang="en-US" spc="-40"/>
              <a:t> </a:t>
            </a:r>
            <a:r>
              <a:rPr lang="en-US"/>
              <a:t>R</a:t>
            </a:r>
            <a:r>
              <a:rPr lang="en-US" spc="-5"/>
              <a:t> </a:t>
            </a:r>
            <a:r>
              <a:rPr lang="en-US"/>
              <a:t>I</a:t>
            </a:r>
            <a:r>
              <a:rPr lang="en-US" spc="-25"/>
              <a:t> </a:t>
            </a:r>
            <a:r>
              <a:rPr lang="en-US"/>
              <a:t>Minu</a:t>
            </a:r>
            <a:endParaRPr dirty="0"/>
          </a:p>
        </p:txBody>
      </p:sp>
      <p:sp>
        <p:nvSpPr>
          <p:cNvPr id="6" name="object 6"/>
          <p:cNvSpPr txBox="1">
            <a:spLocks noGrp="1"/>
          </p:cNvSpPr>
          <p:nvPr>
            <p:ph type="sldNum" sz="quarter" idx="7"/>
          </p:nvPr>
        </p:nvSpPr>
        <p:spPr>
          <a:xfrm>
            <a:off x="11007597" y="6393341"/>
            <a:ext cx="292734" cy="27432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8425">
              <a:lnSpc>
                <a:spcPts val="1240"/>
              </a:lnSpc>
            </a:pPr>
            <a:fld id="{81D60167-4931-47E6-BA6A-407CBD079E47}" type="slidenum">
              <a:rPr lang="en-IN" smtClean="0"/>
              <a:pPr marL="98425">
                <a:lnSpc>
                  <a:spcPts val="1240"/>
                </a:lnSpc>
              </a:pPr>
              <a:t>54</a:t>
            </a:fld>
            <a:endParaRPr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676"/>
            <a:ext cx="7767955" cy="697230"/>
          </a:xfrm>
          <a:prstGeom prst="rect">
            <a:avLst/>
          </a:prstGeom>
        </p:spPr>
        <p:txBody>
          <a:bodyPr vert="horz" wrap="square" lIns="0" tIns="13335" rIns="0" bIns="0" rtlCol="0">
            <a:spAutoFit/>
          </a:bodyPr>
          <a:lstStyle/>
          <a:p>
            <a:pPr marL="12700">
              <a:lnSpc>
                <a:spcPct val="100000"/>
              </a:lnSpc>
              <a:spcBef>
                <a:spcPts val="105"/>
              </a:spcBef>
            </a:pPr>
            <a:r>
              <a:rPr sz="4400" spc="-45" dirty="0"/>
              <a:t>Data-Flow</a:t>
            </a:r>
            <a:r>
              <a:rPr sz="4400" spc="-135" dirty="0"/>
              <a:t> </a:t>
            </a:r>
            <a:r>
              <a:rPr sz="4400" spc="-35" dirty="0"/>
              <a:t>Schemas</a:t>
            </a:r>
            <a:r>
              <a:rPr sz="4400" spc="-85" dirty="0"/>
              <a:t> </a:t>
            </a:r>
            <a:r>
              <a:rPr sz="4400" spc="-15" dirty="0"/>
              <a:t>on</a:t>
            </a:r>
            <a:r>
              <a:rPr sz="4400" spc="-95" dirty="0"/>
              <a:t> </a:t>
            </a:r>
            <a:r>
              <a:rPr sz="4400" spc="-25" dirty="0"/>
              <a:t>Basic</a:t>
            </a:r>
            <a:r>
              <a:rPr sz="4400" spc="-100" dirty="0"/>
              <a:t> </a:t>
            </a:r>
            <a:r>
              <a:rPr sz="4400" spc="-35" dirty="0"/>
              <a:t>Blocks</a:t>
            </a:r>
            <a:endParaRPr sz="4400"/>
          </a:p>
        </p:txBody>
      </p:sp>
      <p:sp>
        <p:nvSpPr>
          <p:cNvPr id="3" name="object 3"/>
          <p:cNvSpPr txBox="1"/>
          <p:nvPr/>
        </p:nvSpPr>
        <p:spPr>
          <a:xfrm>
            <a:off x="916939" y="1793189"/>
            <a:ext cx="10036810" cy="1220470"/>
          </a:xfrm>
          <a:prstGeom prst="rect">
            <a:avLst/>
          </a:prstGeom>
        </p:spPr>
        <p:txBody>
          <a:bodyPr vert="horz" wrap="square" lIns="0" tIns="55244" rIns="0" bIns="0" rtlCol="0">
            <a:spAutoFit/>
          </a:bodyPr>
          <a:lstStyle/>
          <a:p>
            <a:pPr marL="241300" marR="5080" indent="-228600">
              <a:lnSpc>
                <a:spcPct val="90000"/>
              </a:lnSpc>
              <a:spcBef>
                <a:spcPts val="434"/>
              </a:spcBef>
              <a:buFont typeface="Arial MT"/>
              <a:buChar char="•"/>
              <a:tabLst>
                <a:tab pos="241300" algn="l"/>
              </a:tabLst>
            </a:pPr>
            <a:r>
              <a:rPr sz="2800" spc="-5" dirty="0">
                <a:latin typeface="Calibri"/>
                <a:cs typeface="Calibri"/>
              </a:rPr>
              <a:t>The</a:t>
            </a:r>
            <a:r>
              <a:rPr sz="2800" spc="5" dirty="0">
                <a:latin typeface="Calibri"/>
                <a:cs typeface="Calibri"/>
              </a:rPr>
              <a:t> </a:t>
            </a:r>
            <a:r>
              <a:rPr sz="2800" spc="-15" dirty="0">
                <a:latin typeface="Calibri"/>
                <a:cs typeface="Calibri"/>
              </a:rPr>
              <a:t>data-flow</a:t>
            </a:r>
            <a:r>
              <a:rPr sz="2800" spc="15" dirty="0">
                <a:latin typeface="Calibri"/>
                <a:cs typeface="Calibri"/>
              </a:rPr>
              <a:t> </a:t>
            </a:r>
            <a:r>
              <a:rPr sz="2800" spc="-5" dirty="0">
                <a:latin typeface="Calibri"/>
                <a:cs typeface="Calibri"/>
              </a:rPr>
              <a:t>is</a:t>
            </a:r>
            <a:r>
              <a:rPr sz="2800" spc="5" dirty="0">
                <a:latin typeface="Calibri"/>
                <a:cs typeface="Calibri"/>
              </a:rPr>
              <a:t> </a:t>
            </a:r>
            <a:r>
              <a:rPr sz="2800" spc="-15" dirty="0">
                <a:latin typeface="Calibri"/>
                <a:cs typeface="Calibri"/>
              </a:rPr>
              <a:t>backwards</a:t>
            </a:r>
            <a:r>
              <a:rPr sz="2800" spc="10" dirty="0">
                <a:latin typeface="Calibri"/>
                <a:cs typeface="Calibri"/>
              </a:rPr>
              <a:t> </a:t>
            </a:r>
            <a:r>
              <a:rPr sz="2800" spc="-5" dirty="0">
                <a:latin typeface="Calibri"/>
                <a:cs typeface="Calibri"/>
              </a:rPr>
              <a:t>as</a:t>
            </a:r>
            <a:r>
              <a:rPr sz="2800" dirty="0">
                <a:latin typeface="Calibri"/>
                <a:cs typeface="Calibri"/>
              </a:rPr>
              <a:t> </a:t>
            </a:r>
            <a:r>
              <a:rPr sz="2800" spc="-15" dirty="0">
                <a:latin typeface="Calibri"/>
                <a:cs typeface="Calibri"/>
              </a:rPr>
              <a:t>we</a:t>
            </a:r>
            <a:r>
              <a:rPr sz="2800" spc="-10" dirty="0">
                <a:latin typeface="Calibri"/>
                <a:cs typeface="Calibri"/>
              </a:rPr>
              <a:t> shall</a:t>
            </a:r>
            <a:r>
              <a:rPr sz="2800" spc="20" dirty="0">
                <a:latin typeface="Calibri"/>
                <a:cs typeface="Calibri"/>
              </a:rPr>
              <a:t> </a:t>
            </a:r>
            <a:r>
              <a:rPr sz="2800" spc="-5" dirty="0">
                <a:latin typeface="Calibri"/>
                <a:cs typeface="Calibri"/>
              </a:rPr>
              <a:t>soon</a:t>
            </a:r>
            <a:r>
              <a:rPr sz="2800" spc="5" dirty="0">
                <a:latin typeface="Calibri"/>
                <a:cs typeface="Calibri"/>
              </a:rPr>
              <a:t> </a:t>
            </a:r>
            <a:r>
              <a:rPr sz="2800" spc="-5" dirty="0">
                <a:latin typeface="Calibri"/>
                <a:cs typeface="Calibri"/>
              </a:rPr>
              <a:t>see</a:t>
            </a:r>
            <a:r>
              <a:rPr sz="2800" dirty="0">
                <a:latin typeface="Calibri"/>
                <a:cs typeface="Calibri"/>
              </a:rPr>
              <a:t> </a:t>
            </a:r>
            <a:r>
              <a:rPr sz="2800" spc="-10" dirty="0">
                <a:latin typeface="Calibri"/>
                <a:cs typeface="Calibri"/>
              </a:rPr>
              <a:t>in</a:t>
            </a:r>
            <a:r>
              <a:rPr sz="2800" spc="5" dirty="0">
                <a:latin typeface="Calibri"/>
                <a:cs typeface="Calibri"/>
              </a:rPr>
              <a:t> </a:t>
            </a:r>
            <a:r>
              <a:rPr sz="2800" spc="-10" dirty="0">
                <a:latin typeface="Calibri"/>
                <a:cs typeface="Calibri"/>
              </a:rPr>
              <a:t>live-variable </a:t>
            </a:r>
            <a:r>
              <a:rPr sz="2800" spc="-5" dirty="0">
                <a:latin typeface="Calibri"/>
                <a:cs typeface="Calibri"/>
              </a:rPr>
              <a:t> </a:t>
            </a:r>
            <a:r>
              <a:rPr sz="2800" spc="-10" dirty="0">
                <a:latin typeface="Calibri"/>
                <a:cs typeface="Calibri"/>
              </a:rPr>
              <a:t>analysis,</a:t>
            </a:r>
            <a:r>
              <a:rPr sz="2800" spc="25" dirty="0">
                <a:latin typeface="Calibri"/>
                <a:cs typeface="Calibri"/>
              </a:rPr>
              <a:t> </a:t>
            </a:r>
            <a:r>
              <a:rPr sz="2800" spc="-5" dirty="0">
                <a:latin typeface="Calibri"/>
                <a:cs typeface="Calibri"/>
              </a:rPr>
              <a:t>the</a:t>
            </a:r>
            <a:r>
              <a:rPr sz="2800" spc="20" dirty="0">
                <a:latin typeface="Calibri"/>
                <a:cs typeface="Calibri"/>
              </a:rPr>
              <a:t> </a:t>
            </a:r>
            <a:r>
              <a:rPr sz="2800" spc="-10" dirty="0">
                <a:latin typeface="Calibri"/>
                <a:cs typeface="Calibri"/>
              </a:rPr>
              <a:t>equations</a:t>
            </a:r>
            <a:r>
              <a:rPr sz="2800" spc="25" dirty="0">
                <a:latin typeface="Calibri"/>
                <a:cs typeface="Calibri"/>
              </a:rPr>
              <a:t> </a:t>
            </a:r>
            <a:r>
              <a:rPr sz="2800" spc="-20" dirty="0">
                <a:latin typeface="Calibri"/>
                <a:cs typeface="Calibri"/>
              </a:rPr>
              <a:t>are</a:t>
            </a:r>
            <a:r>
              <a:rPr sz="2800" spc="10" dirty="0">
                <a:latin typeface="Calibri"/>
                <a:cs typeface="Calibri"/>
              </a:rPr>
              <a:t> </a:t>
            </a:r>
            <a:r>
              <a:rPr sz="2800" spc="-40" dirty="0">
                <a:latin typeface="Calibri"/>
                <a:cs typeface="Calibri"/>
              </a:rPr>
              <a:t>similar,</a:t>
            </a:r>
            <a:r>
              <a:rPr sz="2800" spc="15" dirty="0">
                <a:latin typeface="Calibri"/>
                <a:cs typeface="Calibri"/>
              </a:rPr>
              <a:t> </a:t>
            </a:r>
            <a:r>
              <a:rPr sz="2800" spc="-10" dirty="0">
                <a:latin typeface="Calibri"/>
                <a:cs typeface="Calibri"/>
              </a:rPr>
              <a:t>but</a:t>
            </a:r>
            <a:r>
              <a:rPr sz="2800" spc="20" dirty="0">
                <a:latin typeface="Calibri"/>
                <a:cs typeface="Calibri"/>
              </a:rPr>
              <a:t> </a:t>
            </a:r>
            <a:r>
              <a:rPr sz="2800" spc="-5" dirty="0">
                <a:latin typeface="Calibri"/>
                <a:cs typeface="Calibri"/>
              </a:rPr>
              <a:t>with</a:t>
            </a:r>
            <a:r>
              <a:rPr sz="2800" spc="10" dirty="0">
                <a:latin typeface="Calibri"/>
                <a:cs typeface="Calibri"/>
              </a:rPr>
              <a:t> </a:t>
            </a:r>
            <a:r>
              <a:rPr sz="2800" spc="-5" dirty="0">
                <a:latin typeface="Calibri"/>
                <a:cs typeface="Calibri"/>
              </a:rPr>
              <a:t>the</a:t>
            </a:r>
            <a:r>
              <a:rPr sz="2800" spc="15" dirty="0">
                <a:latin typeface="Calibri"/>
                <a:cs typeface="Calibri"/>
              </a:rPr>
              <a:t> </a:t>
            </a:r>
            <a:r>
              <a:rPr sz="2800" spc="-20" dirty="0">
                <a:latin typeface="Calibri"/>
                <a:cs typeface="Calibri"/>
              </a:rPr>
              <a:t>roles</a:t>
            </a:r>
            <a:r>
              <a:rPr sz="2800" spc="15" dirty="0">
                <a:latin typeface="Calibri"/>
                <a:cs typeface="Calibri"/>
              </a:rPr>
              <a:t> </a:t>
            </a:r>
            <a:r>
              <a:rPr sz="2800" spc="-5" dirty="0">
                <a:latin typeface="Calibri"/>
                <a:cs typeface="Calibri"/>
              </a:rPr>
              <a:t>of</a:t>
            </a:r>
            <a:r>
              <a:rPr sz="2800" dirty="0">
                <a:latin typeface="Calibri"/>
                <a:cs typeface="Calibri"/>
              </a:rPr>
              <a:t> </a:t>
            </a:r>
            <a:r>
              <a:rPr sz="2800" spc="-5" dirty="0">
                <a:latin typeface="Calibri"/>
                <a:cs typeface="Calibri"/>
              </a:rPr>
              <a:t>the</a:t>
            </a:r>
            <a:r>
              <a:rPr sz="2800" spc="20" dirty="0">
                <a:latin typeface="Calibri"/>
                <a:cs typeface="Calibri"/>
              </a:rPr>
              <a:t> </a:t>
            </a:r>
            <a:r>
              <a:rPr sz="2800" spc="-5" dirty="0">
                <a:latin typeface="Calibri"/>
                <a:cs typeface="Calibri"/>
              </a:rPr>
              <a:t>IN'S</a:t>
            </a:r>
            <a:r>
              <a:rPr sz="2800" spc="15" dirty="0">
                <a:latin typeface="Calibri"/>
                <a:cs typeface="Calibri"/>
              </a:rPr>
              <a:t> </a:t>
            </a:r>
            <a:r>
              <a:rPr sz="2800" spc="-5" dirty="0">
                <a:latin typeface="Calibri"/>
                <a:cs typeface="Calibri"/>
              </a:rPr>
              <a:t>and </a:t>
            </a:r>
            <a:r>
              <a:rPr sz="2800" spc="-615" dirty="0">
                <a:latin typeface="Calibri"/>
                <a:cs typeface="Calibri"/>
              </a:rPr>
              <a:t> </a:t>
            </a:r>
            <a:r>
              <a:rPr sz="2800" spc="-5" dirty="0">
                <a:latin typeface="Calibri"/>
                <a:cs typeface="Calibri"/>
              </a:rPr>
              <a:t>OUT'S </a:t>
            </a:r>
            <a:r>
              <a:rPr sz="2800" spc="-20" dirty="0">
                <a:latin typeface="Calibri"/>
                <a:cs typeface="Calibri"/>
              </a:rPr>
              <a:t>reversed.</a:t>
            </a:r>
            <a:endParaRPr sz="2800">
              <a:latin typeface="Calibri"/>
              <a:cs typeface="Calibri"/>
            </a:endParaRPr>
          </a:p>
        </p:txBody>
      </p:sp>
      <p:pic>
        <p:nvPicPr>
          <p:cNvPr id="4" name="object 4"/>
          <p:cNvPicPr/>
          <p:nvPr/>
        </p:nvPicPr>
        <p:blipFill>
          <a:blip r:embed="rId2" cstate="print"/>
          <a:stretch>
            <a:fillRect/>
          </a:stretch>
        </p:blipFill>
        <p:spPr>
          <a:xfrm>
            <a:off x="3461789" y="3963435"/>
            <a:ext cx="5672309" cy="1180552"/>
          </a:xfrm>
          <a:prstGeom prst="rect">
            <a:avLst/>
          </a:prstGeom>
        </p:spPr>
      </p:pic>
      <p:sp>
        <p:nvSpPr>
          <p:cNvPr id="5" name="object 5"/>
          <p:cNvSpPr txBox="1">
            <a:spLocks noGrp="1"/>
          </p:cNvSpPr>
          <p:nvPr>
            <p:ph type="ftr" sz="quarter" idx="5"/>
          </p:nvPr>
        </p:nvSpPr>
        <p:spPr>
          <a:xfrm>
            <a:off x="5433821" y="6464985"/>
            <a:ext cx="1323340"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US" spc="-5"/>
              <a:t>Prepared</a:t>
            </a:r>
            <a:r>
              <a:rPr lang="en-US" spc="-55"/>
              <a:t> </a:t>
            </a:r>
            <a:r>
              <a:rPr lang="en-US"/>
              <a:t>by</a:t>
            </a:r>
            <a:r>
              <a:rPr lang="en-US" spc="-40"/>
              <a:t> </a:t>
            </a:r>
            <a:r>
              <a:rPr lang="en-US"/>
              <a:t>R</a:t>
            </a:r>
            <a:r>
              <a:rPr lang="en-US" spc="-5"/>
              <a:t> </a:t>
            </a:r>
            <a:r>
              <a:rPr lang="en-US"/>
              <a:t>I</a:t>
            </a:r>
            <a:r>
              <a:rPr lang="en-US" spc="-25"/>
              <a:t> </a:t>
            </a:r>
            <a:r>
              <a:rPr lang="en-US"/>
              <a:t>Minu</a:t>
            </a:r>
            <a:endParaRPr dirty="0"/>
          </a:p>
        </p:txBody>
      </p:sp>
      <p:sp>
        <p:nvSpPr>
          <p:cNvPr id="6" name="object 6"/>
          <p:cNvSpPr txBox="1">
            <a:spLocks noGrp="1"/>
          </p:cNvSpPr>
          <p:nvPr>
            <p:ph type="sldNum" sz="quarter" idx="7"/>
          </p:nvPr>
        </p:nvSpPr>
        <p:spPr>
          <a:xfrm>
            <a:off x="11007597" y="6393341"/>
            <a:ext cx="292734" cy="27432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8425">
              <a:lnSpc>
                <a:spcPts val="1240"/>
              </a:lnSpc>
            </a:pPr>
            <a:fld id="{81D60167-4931-47E6-BA6A-407CBD079E47}" type="slidenum">
              <a:rPr lang="en-IN" smtClean="0"/>
              <a:pPr marL="98425">
                <a:lnSpc>
                  <a:spcPts val="1240"/>
                </a:lnSpc>
              </a:pPr>
              <a:t>55</a:t>
            </a:fld>
            <a:endParaRPr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676"/>
            <a:ext cx="4525645" cy="697230"/>
          </a:xfrm>
          <a:prstGeom prst="rect">
            <a:avLst/>
          </a:prstGeom>
        </p:spPr>
        <p:txBody>
          <a:bodyPr vert="horz" wrap="square" lIns="0" tIns="13335" rIns="0" bIns="0" rtlCol="0">
            <a:spAutoFit/>
          </a:bodyPr>
          <a:lstStyle/>
          <a:p>
            <a:pPr marL="12700">
              <a:lnSpc>
                <a:spcPct val="100000"/>
              </a:lnSpc>
              <a:spcBef>
                <a:spcPts val="105"/>
              </a:spcBef>
            </a:pPr>
            <a:r>
              <a:rPr sz="4400" spc="-40" dirty="0"/>
              <a:t>Reaching</a:t>
            </a:r>
            <a:r>
              <a:rPr sz="4400" spc="-165" dirty="0"/>
              <a:t> </a:t>
            </a:r>
            <a:r>
              <a:rPr sz="4400" spc="-35" dirty="0"/>
              <a:t>Definitions</a:t>
            </a:r>
            <a:endParaRPr sz="4400"/>
          </a:p>
        </p:txBody>
      </p:sp>
      <p:pic>
        <p:nvPicPr>
          <p:cNvPr id="3" name="object 3"/>
          <p:cNvPicPr/>
          <p:nvPr/>
        </p:nvPicPr>
        <p:blipFill>
          <a:blip r:embed="rId2" cstate="print"/>
          <a:stretch>
            <a:fillRect/>
          </a:stretch>
        </p:blipFill>
        <p:spPr>
          <a:xfrm>
            <a:off x="5579364" y="3121151"/>
            <a:ext cx="2694432" cy="789432"/>
          </a:xfrm>
          <a:prstGeom prst="rect">
            <a:avLst/>
          </a:prstGeom>
        </p:spPr>
      </p:pic>
      <p:sp>
        <p:nvSpPr>
          <p:cNvPr id="4" name="object 4"/>
          <p:cNvSpPr txBox="1"/>
          <p:nvPr/>
        </p:nvSpPr>
        <p:spPr>
          <a:xfrm>
            <a:off x="916939" y="1793189"/>
            <a:ext cx="10057130" cy="4074795"/>
          </a:xfrm>
          <a:prstGeom prst="rect">
            <a:avLst/>
          </a:prstGeom>
        </p:spPr>
        <p:txBody>
          <a:bodyPr vert="horz" wrap="square" lIns="0" tIns="60325" rIns="0" bIns="0" rtlCol="0">
            <a:spAutoFit/>
          </a:bodyPr>
          <a:lstStyle/>
          <a:p>
            <a:pPr marL="241300" marR="61594" indent="-228600">
              <a:lnSpc>
                <a:spcPts val="3030"/>
              </a:lnSpc>
              <a:spcBef>
                <a:spcPts val="475"/>
              </a:spcBef>
              <a:buFont typeface="Arial MT"/>
              <a:buChar char="•"/>
              <a:tabLst>
                <a:tab pos="241300" algn="l"/>
              </a:tabLst>
            </a:pPr>
            <a:r>
              <a:rPr sz="2800" spc="-10" dirty="0">
                <a:latin typeface="Calibri"/>
                <a:cs typeface="Calibri"/>
              </a:rPr>
              <a:t>"Reaching</a:t>
            </a:r>
            <a:r>
              <a:rPr sz="2800" spc="20" dirty="0">
                <a:latin typeface="Calibri"/>
                <a:cs typeface="Calibri"/>
              </a:rPr>
              <a:t> </a:t>
            </a:r>
            <a:r>
              <a:rPr sz="2800" spc="-10" dirty="0">
                <a:latin typeface="Calibri"/>
                <a:cs typeface="Calibri"/>
              </a:rPr>
              <a:t>definitions"</a:t>
            </a:r>
            <a:r>
              <a:rPr sz="2800" spc="45" dirty="0">
                <a:latin typeface="Calibri"/>
                <a:cs typeface="Calibri"/>
              </a:rPr>
              <a:t> </a:t>
            </a:r>
            <a:r>
              <a:rPr sz="2800" spc="-5" dirty="0">
                <a:latin typeface="Calibri"/>
                <a:cs typeface="Calibri"/>
              </a:rPr>
              <a:t>is</a:t>
            </a:r>
            <a:r>
              <a:rPr sz="2800" spc="15" dirty="0">
                <a:latin typeface="Calibri"/>
                <a:cs typeface="Calibri"/>
              </a:rPr>
              <a:t> </a:t>
            </a:r>
            <a:r>
              <a:rPr sz="2800" spc="-5" dirty="0">
                <a:latin typeface="Calibri"/>
                <a:cs typeface="Calibri"/>
              </a:rPr>
              <a:t>one</a:t>
            </a:r>
            <a:r>
              <a:rPr sz="2800" spc="15" dirty="0">
                <a:latin typeface="Calibri"/>
                <a:cs typeface="Calibri"/>
              </a:rPr>
              <a:t> </a:t>
            </a:r>
            <a:r>
              <a:rPr sz="2800" spc="-5" dirty="0">
                <a:latin typeface="Calibri"/>
                <a:cs typeface="Calibri"/>
              </a:rPr>
              <a:t>of</a:t>
            </a:r>
            <a:r>
              <a:rPr sz="2800" spc="5" dirty="0">
                <a:latin typeface="Calibri"/>
                <a:cs typeface="Calibri"/>
              </a:rPr>
              <a:t> </a:t>
            </a:r>
            <a:r>
              <a:rPr sz="2800" spc="-5" dirty="0">
                <a:latin typeface="Calibri"/>
                <a:cs typeface="Calibri"/>
              </a:rPr>
              <a:t>the</a:t>
            </a:r>
            <a:r>
              <a:rPr sz="2800" spc="15" dirty="0">
                <a:latin typeface="Calibri"/>
                <a:cs typeface="Calibri"/>
              </a:rPr>
              <a:t> </a:t>
            </a:r>
            <a:r>
              <a:rPr sz="2800" spc="-10" dirty="0">
                <a:latin typeface="Calibri"/>
                <a:cs typeface="Calibri"/>
              </a:rPr>
              <a:t>most</a:t>
            </a:r>
            <a:r>
              <a:rPr sz="2800" spc="20" dirty="0">
                <a:latin typeface="Calibri"/>
                <a:cs typeface="Calibri"/>
              </a:rPr>
              <a:t> </a:t>
            </a:r>
            <a:r>
              <a:rPr sz="2800" spc="-10" dirty="0">
                <a:latin typeface="Calibri"/>
                <a:cs typeface="Calibri"/>
              </a:rPr>
              <a:t>common,</a:t>
            </a:r>
            <a:r>
              <a:rPr sz="2800" spc="30" dirty="0">
                <a:latin typeface="Calibri"/>
                <a:cs typeface="Calibri"/>
              </a:rPr>
              <a:t> </a:t>
            </a:r>
            <a:r>
              <a:rPr sz="2800" spc="-5" dirty="0">
                <a:latin typeface="Calibri"/>
                <a:cs typeface="Calibri"/>
              </a:rPr>
              <a:t>and</a:t>
            </a:r>
            <a:r>
              <a:rPr sz="2800" spc="30" dirty="0">
                <a:latin typeface="Calibri"/>
                <a:cs typeface="Calibri"/>
              </a:rPr>
              <a:t> </a:t>
            </a:r>
            <a:r>
              <a:rPr sz="2800" spc="-10" dirty="0">
                <a:latin typeface="Calibri"/>
                <a:cs typeface="Calibri"/>
              </a:rPr>
              <a:t>useful</a:t>
            </a:r>
            <a:r>
              <a:rPr sz="2800" spc="15" dirty="0">
                <a:latin typeface="Calibri"/>
                <a:cs typeface="Calibri"/>
              </a:rPr>
              <a:t> </a:t>
            </a:r>
            <a:r>
              <a:rPr sz="2800" spc="-35" dirty="0">
                <a:latin typeface="Calibri"/>
                <a:cs typeface="Calibri"/>
              </a:rPr>
              <a:t>data- </a:t>
            </a:r>
            <a:r>
              <a:rPr sz="2800" spc="-615" dirty="0">
                <a:latin typeface="Calibri"/>
                <a:cs typeface="Calibri"/>
              </a:rPr>
              <a:t> </a:t>
            </a:r>
            <a:r>
              <a:rPr sz="2800" spc="-10" dirty="0">
                <a:latin typeface="Calibri"/>
                <a:cs typeface="Calibri"/>
              </a:rPr>
              <a:t>flow</a:t>
            </a:r>
            <a:r>
              <a:rPr sz="2800" dirty="0">
                <a:latin typeface="Calibri"/>
                <a:cs typeface="Calibri"/>
              </a:rPr>
              <a:t> </a:t>
            </a:r>
            <a:r>
              <a:rPr sz="2800" spc="-10" dirty="0">
                <a:latin typeface="Calibri"/>
                <a:cs typeface="Calibri"/>
              </a:rPr>
              <a:t>schemas.</a:t>
            </a:r>
            <a:endParaRPr sz="2800">
              <a:latin typeface="Calibri"/>
              <a:cs typeface="Calibri"/>
            </a:endParaRPr>
          </a:p>
          <a:p>
            <a:pPr marL="241300" indent="-228600">
              <a:lnSpc>
                <a:spcPct val="100000"/>
              </a:lnSpc>
              <a:spcBef>
                <a:spcPts val="620"/>
              </a:spcBef>
              <a:buFont typeface="Arial MT"/>
              <a:buChar char="•"/>
              <a:tabLst>
                <a:tab pos="241300" algn="l"/>
              </a:tabLst>
            </a:pPr>
            <a:r>
              <a:rPr sz="2800" spc="-20" dirty="0">
                <a:latin typeface="Calibri"/>
                <a:cs typeface="Calibri"/>
              </a:rPr>
              <a:t>For</a:t>
            </a:r>
            <a:r>
              <a:rPr sz="2800" spc="-25" dirty="0">
                <a:latin typeface="Calibri"/>
                <a:cs typeface="Calibri"/>
              </a:rPr>
              <a:t> </a:t>
            </a:r>
            <a:r>
              <a:rPr sz="2800" spc="-10" dirty="0">
                <a:latin typeface="Calibri"/>
                <a:cs typeface="Calibri"/>
              </a:rPr>
              <a:t>Example:</a:t>
            </a:r>
            <a:endParaRPr sz="2800">
              <a:latin typeface="Calibri"/>
              <a:cs typeface="Calibri"/>
            </a:endParaRPr>
          </a:p>
          <a:p>
            <a:pPr marL="241300" marR="5080" indent="-228600">
              <a:lnSpc>
                <a:spcPts val="3030"/>
              </a:lnSpc>
              <a:spcBef>
                <a:spcPts val="1035"/>
              </a:spcBef>
              <a:buFont typeface="Arial MT"/>
              <a:buChar char="•"/>
              <a:tabLst>
                <a:tab pos="241300" algn="l"/>
              </a:tabLst>
            </a:pPr>
            <a:r>
              <a:rPr sz="2800" spc="-15" dirty="0">
                <a:latin typeface="Calibri"/>
                <a:cs typeface="Calibri"/>
              </a:rPr>
              <a:t>By</a:t>
            </a:r>
            <a:r>
              <a:rPr sz="2800" dirty="0">
                <a:latin typeface="Calibri"/>
                <a:cs typeface="Calibri"/>
              </a:rPr>
              <a:t> </a:t>
            </a:r>
            <a:r>
              <a:rPr sz="2800" spc="-5" dirty="0">
                <a:latin typeface="Calibri"/>
                <a:cs typeface="Calibri"/>
              </a:rPr>
              <a:t>knowing</a:t>
            </a:r>
            <a:r>
              <a:rPr sz="2800" spc="25" dirty="0">
                <a:latin typeface="Calibri"/>
                <a:cs typeface="Calibri"/>
              </a:rPr>
              <a:t> </a:t>
            </a:r>
            <a:r>
              <a:rPr sz="2800" spc="-10" dirty="0">
                <a:latin typeface="Calibri"/>
                <a:cs typeface="Calibri"/>
              </a:rPr>
              <a:t>where</a:t>
            </a:r>
            <a:r>
              <a:rPr sz="2800" dirty="0">
                <a:latin typeface="Calibri"/>
                <a:cs typeface="Calibri"/>
              </a:rPr>
              <a:t> </a:t>
            </a:r>
            <a:r>
              <a:rPr sz="2800" spc="-5" dirty="0">
                <a:latin typeface="Calibri"/>
                <a:cs typeface="Calibri"/>
              </a:rPr>
              <a:t>in</a:t>
            </a:r>
            <a:r>
              <a:rPr sz="2800" spc="20" dirty="0">
                <a:latin typeface="Calibri"/>
                <a:cs typeface="Calibri"/>
              </a:rPr>
              <a:t> </a:t>
            </a:r>
            <a:r>
              <a:rPr sz="2800" spc="-5" dirty="0">
                <a:latin typeface="Calibri"/>
                <a:cs typeface="Calibri"/>
              </a:rPr>
              <a:t>a </a:t>
            </a:r>
            <a:r>
              <a:rPr sz="2800" spc="-20" dirty="0">
                <a:latin typeface="Calibri"/>
                <a:cs typeface="Calibri"/>
              </a:rPr>
              <a:t>program</a:t>
            </a:r>
            <a:r>
              <a:rPr sz="2800" spc="-40" dirty="0">
                <a:latin typeface="Calibri"/>
                <a:cs typeface="Calibri"/>
              </a:rPr>
              <a:t> </a:t>
            </a:r>
            <a:r>
              <a:rPr sz="2800" spc="-5" dirty="0">
                <a:solidFill>
                  <a:srgbClr val="FF0000"/>
                </a:solidFill>
                <a:latin typeface="Calibri"/>
                <a:cs typeface="Calibri"/>
              </a:rPr>
              <a:t>each</a:t>
            </a:r>
            <a:r>
              <a:rPr sz="2800" spc="5" dirty="0">
                <a:solidFill>
                  <a:srgbClr val="FF0000"/>
                </a:solidFill>
                <a:latin typeface="Calibri"/>
                <a:cs typeface="Calibri"/>
              </a:rPr>
              <a:t> </a:t>
            </a:r>
            <a:r>
              <a:rPr sz="2800" spc="-10" dirty="0">
                <a:solidFill>
                  <a:srgbClr val="FF0000"/>
                </a:solidFill>
                <a:latin typeface="Calibri"/>
                <a:cs typeface="Calibri"/>
              </a:rPr>
              <a:t>variable</a:t>
            </a:r>
            <a:r>
              <a:rPr sz="2800" dirty="0">
                <a:solidFill>
                  <a:srgbClr val="FF0000"/>
                </a:solidFill>
                <a:latin typeface="Calibri"/>
                <a:cs typeface="Calibri"/>
              </a:rPr>
              <a:t> </a:t>
            </a:r>
            <a:r>
              <a:rPr sz="2800" spc="-5" dirty="0">
                <a:solidFill>
                  <a:srgbClr val="FF0000"/>
                </a:solidFill>
                <a:latin typeface="Calibri"/>
                <a:cs typeface="Calibri"/>
              </a:rPr>
              <a:t>x </a:t>
            </a:r>
            <a:r>
              <a:rPr sz="2800" spc="-20" dirty="0">
                <a:latin typeface="Calibri"/>
                <a:cs typeface="Calibri"/>
              </a:rPr>
              <a:t>may</a:t>
            </a:r>
            <a:r>
              <a:rPr sz="2800" spc="5" dirty="0">
                <a:latin typeface="Calibri"/>
                <a:cs typeface="Calibri"/>
              </a:rPr>
              <a:t> </a:t>
            </a:r>
            <a:r>
              <a:rPr sz="2800" spc="-25" dirty="0">
                <a:latin typeface="Calibri"/>
                <a:cs typeface="Calibri"/>
              </a:rPr>
              <a:t>have</a:t>
            </a:r>
            <a:r>
              <a:rPr sz="2800" dirty="0">
                <a:latin typeface="Calibri"/>
                <a:cs typeface="Calibri"/>
              </a:rPr>
              <a:t> </a:t>
            </a:r>
            <a:r>
              <a:rPr sz="2800" spc="-10" dirty="0">
                <a:latin typeface="Calibri"/>
                <a:cs typeface="Calibri"/>
              </a:rPr>
              <a:t>been </a:t>
            </a:r>
            <a:r>
              <a:rPr sz="2800" spc="-5" dirty="0">
                <a:latin typeface="Calibri"/>
                <a:cs typeface="Calibri"/>
              </a:rPr>
              <a:t> </a:t>
            </a:r>
            <a:r>
              <a:rPr sz="2800" spc="-10" dirty="0">
                <a:latin typeface="Calibri"/>
                <a:cs typeface="Calibri"/>
              </a:rPr>
              <a:t>defined</a:t>
            </a:r>
            <a:r>
              <a:rPr sz="2800" spc="5" dirty="0">
                <a:latin typeface="Calibri"/>
                <a:cs typeface="Calibri"/>
              </a:rPr>
              <a:t> </a:t>
            </a:r>
            <a:r>
              <a:rPr sz="2800" spc="-5" dirty="0">
                <a:latin typeface="Calibri"/>
                <a:cs typeface="Calibri"/>
              </a:rPr>
              <a:t>when</a:t>
            </a:r>
            <a:r>
              <a:rPr sz="2800" spc="10" dirty="0">
                <a:latin typeface="Calibri"/>
                <a:cs typeface="Calibri"/>
              </a:rPr>
              <a:t> </a:t>
            </a:r>
            <a:r>
              <a:rPr sz="2800" spc="-20" dirty="0">
                <a:latin typeface="Calibri"/>
                <a:cs typeface="Calibri"/>
              </a:rPr>
              <a:t>control</a:t>
            </a:r>
            <a:r>
              <a:rPr sz="2800" spc="25" dirty="0">
                <a:latin typeface="Calibri"/>
                <a:cs typeface="Calibri"/>
              </a:rPr>
              <a:t> </a:t>
            </a:r>
            <a:r>
              <a:rPr sz="2800" spc="-10" dirty="0">
                <a:latin typeface="Calibri"/>
                <a:cs typeface="Calibri"/>
              </a:rPr>
              <a:t>reaches</a:t>
            </a:r>
            <a:r>
              <a:rPr sz="2800" spc="-5" dirty="0">
                <a:latin typeface="Calibri"/>
                <a:cs typeface="Calibri"/>
              </a:rPr>
              <a:t> each</a:t>
            </a:r>
            <a:r>
              <a:rPr sz="2800" dirty="0">
                <a:latin typeface="Calibri"/>
                <a:cs typeface="Calibri"/>
              </a:rPr>
              <a:t> </a:t>
            </a:r>
            <a:r>
              <a:rPr sz="2800" spc="-15" dirty="0">
                <a:latin typeface="Calibri"/>
                <a:cs typeface="Calibri"/>
              </a:rPr>
              <a:t>point</a:t>
            </a:r>
            <a:r>
              <a:rPr sz="2800" spc="25" dirty="0">
                <a:latin typeface="Calibri"/>
                <a:cs typeface="Calibri"/>
              </a:rPr>
              <a:t> </a:t>
            </a:r>
            <a:r>
              <a:rPr sz="2800" spc="-5" dirty="0">
                <a:solidFill>
                  <a:srgbClr val="FF0000"/>
                </a:solidFill>
                <a:latin typeface="Calibri"/>
                <a:cs typeface="Calibri"/>
              </a:rPr>
              <a:t>pi</a:t>
            </a:r>
            <a:r>
              <a:rPr sz="2800" spc="20" dirty="0">
                <a:solidFill>
                  <a:srgbClr val="FF0000"/>
                </a:solidFill>
                <a:latin typeface="Calibri"/>
                <a:cs typeface="Calibri"/>
              </a:rPr>
              <a:t> </a:t>
            </a:r>
            <a:r>
              <a:rPr sz="2800" spc="-15" dirty="0">
                <a:latin typeface="Calibri"/>
                <a:cs typeface="Calibri"/>
              </a:rPr>
              <a:t>we</a:t>
            </a:r>
            <a:r>
              <a:rPr sz="2800" dirty="0">
                <a:latin typeface="Calibri"/>
                <a:cs typeface="Calibri"/>
              </a:rPr>
              <a:t> </a:t>
            </a:r>
            <a:r>
              <a:rPr sz="2800" spc="-15" dirty="0">
                <a:latin typeface="Calibri"/>
                <a:cs typeface="Calibri"/>
              </a:rPr>
              <a:t>can</a:t>
            </a:r>
            <a:r>
              <a:rPr sz="2800" spc="-5" dirty="0">
                <a:latin typeface="Calibri"/>
                <a:cs typeface="Calibri"/>
              </a:rPr>
              <a:t> </a:t>
            </a:r>
            <a:r>
              <a:rPr sz="2800" spc="-10" dirty="0">
                <a:latin typeface="Calibri"/>
                <a:cs typeface="Calibri"/>
              </a:rPr>
              <a:t>determine</a:t>
            </a:r>
            <a:r>
              <a:rPr sz="2800" spc="15" dirty="0">
                <a:latin typeface="Calibri"/>
                <a:cs typeface="Calibri"/>
              </a:rPr>
              <a:t> </a:t>
            </a:r>
            <a:r>
              <a:rPr sz="2800" spc="-15" dirty="0">
                <a:latin typeface="Calibri"/>
                <a:cs typeface="Calibri"/>
              </a:rPr>
              <a:t>many </a:t>
            </a:r>
            <a:r>
              <a:rPr sz="2800" spc="-615" dirty="0">
                <a:latin typeface="Calibri"/>
                <a:cs typeface="Calibri"/>
              </a:rPr>
              <a:t> </a:t>
            </a:r>
            <a:r>
              <a:rPr sz="2800" spc="-5" dirty="0">
                <a:latin typeface="Calibri"/>
                <a:cs typeface="Calibri"/>
              </a:rPr>
              <a:t>things</a:t>
            </a:r>
            <a:r>
              <a:rPr sz="2800" spc="20" dirty="0">
                <a:latin typeface="Calibri"/>
                <a:cs typeface="Calibri"/>
              </a:rPr>
              <a:t> </a:t>
            </a:r>
            <a:r>
              <a:rPr sz="2800" spc="-5" dirty="0">
                <a:latin typeface="Calibri"/>
                <a:cs typeface="Calibri"/>
              </a:rPr>
              <a:t>about</a:t>
            </a:r>
            <a:r>
              <a:rPr sz="2800" spc="20" dirty="0">
                <a:latin typeface="Calibri"/>
                <a:cs typeface="Calibri"/>
              </a:rPr>
              <a:t> </a:t>
            </a:r>
            <a:r>
              <a:rPr sz="2800" spc="-15" dirty="0">
                <a:latin typeface="Calibri"/>
                <a:cs typeface="Calibri"/>
              </a:rPr>
              <a:t>x.</a:t>
            </a:r>
            <a:endParaRPr sz="2800">
              <a:latin typeface="Calibri"/>
              <a:cs typeface="Calibri"/>
            </a:endParaRPr>
          </a:p>
          <a:p>
            <a:pPr marL="781050" lvl="1" indent="-311150">
              <a:lnSpc>
                <a:spcPts val="2740"/>
              </a:lnSpc>
              <a:spcBef>
                <a:spcPts val="190"/>
              </a:spcBef>
              <a:buFont typeface="Wingdings"/>
              <a:buChar char=""/>
              <a:tabLst>
                <a:tab pos="781050" algn="l"/>
              </a:tabLst>
            </a:pPr>
            <a:r>
              <a:rPr sz="2400" spc="-15" dirty="0">
                <a:latin typeface="Calibri"/>
                <a:cs typeface="Calibri"/>
              </a:rPr>
              <a:t>For</a:t>
            </a:r>
            <a:r>
              <a:rPr sz="2400" spc="-25" dirty="0">
                <a:latin typeface="Calibri"/>
                <a:cs typeface="Calibri"/>
              </a:rPr>
              <a:t> </a:t>
            </a:r>
            <a:r>
              <a:rPr sz="2400" spc="-10" dirty="0">
                <a:latin typeface="Calibri"/>
                <a:cs typeface="Calibri"/>
              </a:rPr>
              <a:t>just</a:t>
            </a:r>
            <a:r>
              <a:rPr sz="2400" dirty="0">
                <a:latin typeface="Calibri"/>
                <a:cs typeface="Calibri"/>
              </a:rPr>
              <a:t> </a:t>
            </a:r>
            <a:r>
              <a:rPr sz="2400" spc="-15" dirty="0">
                <a:latin typeface="Calibri"/>
                <a:cs typeface="Calibri"/>
              </a:rPr>
              <a:t>two </a:t>
            </a:r>
            <a:r>
              <a:rPr sz="2400" spc="-10" dirty="0">
                <a:latin typeface="Calibri"/>
                <a:cs typeface="Calibri"/>
              </a:rPr>
              <a:t>examples,</a:t>
            </a:r>
            <a:r>
              <a:rPr sz="2400" spc="-15" dirty="0">
                <a:latin typeface="Calibri"/>
                <a:cs typeface="Calibri"/>
              </a:rPr>
              <a:t> </a:t>
            </a:r>
            <a:r>
              <a:rPr sz="2400" dirty="0">
                <a:latin typeface="Calibri"/>
                <a:cs typeface="Calibri"/>
              </a:rPr>
              <a:t>a </a:t>
            </a:r>
            <a:r>
              <a:rPr sz="2400" spc="-10" dirty="0">
                <a:latin typeface="Calibri"/>
                <a:cs typeface="Calibri"/>
              </a:rPr>
              <a:t>compiler</a:t>
            </a:r>
            <a:r>
              <a:rPr sz="2400" spc="-5" dirty="0">
                <a:latin typeface="Calibri"/>
                <a:cs typeface="Calibri"/>
              </a:rPr>
              <a:t> </a:t>
            </a:r>
            <a:r>
              <a:rPr sz="2400" dirty="0">
                <a:latin typeface="Calibri"/>
                <a:cs typeface="Calibri"/>
              </a:rPr>
              <a:t>then </a:t>
            </a:r>
            <a:r>
              <a:rPr sz="2400" spc="-10" dirty="0">
                <a:latin typeface="Calibri"/>
                <a:cs typeface="Calibri"/>
              </a:rPr>
              <a:t>knows</a:t>
            </a:r>
            <a:r>
              <a:rPr sz="2400" dirty="0">
                <a:latin typeface="Calibri"/>
                <a:cs typeface="Calibri"/>
              </a:rPr>
              <a:t> </a:t>
            </a:r>
            <a:r>
              <a:rPr sz="2400" spc="-5" dirty="0">
                <a:latin typeface="Calibri"/>
                <a:cs typeface="Calibri"/>
              </a:rPr>
              <a:t>whether</a:t>
            </a:r>
            <a:r>
              <a:rPr sz="2400" spc="-15" dirty="0">
                <a:latin typeface="Calibri"/>
                <a:cs typeface="Calibri"/>
              </a:rPr>
              <a:t> </a:t>
            </a:r>
            <a:r>
              <a:rPr sz="2400" dirty="0">
                <a:latin typeface="Calibri"/>
                <a:cs typeface="Calibri"/>
              </a:rPr>
              <a:t>x</a:t>
            </a:r>
            <a:r>
              <a:rPr sz="2400" spc="-15" dirty="0">
                <a:latin typeface="Calibri"/>
                <a:cs typeface="Calibri"/>
              </a:rPr>
              <a:t> </a:t>
            </a:r>
            <a:r>
              <a:rPr sz="2400" dirty="0">
                <a:latin typeface="Calibri"/>
                <a:cs typeface="Calibri"/>
              </a:rPr>
              <a:t>is</a:t>
            </a:r>
            <a:r>
              <a:rPr sz="2400" spc="5" dirty="0">
                <a:latin typeface="Calibri"/>
                <a:cs typeface="Calibri"/>
              </a:rPr>
              <a:t> </a:t>
            </a:r>
            <a:r>
              <a:rPr sz="2400" dirty="0">
                <a:latin typeface="Calibri"/>
                <a:cs typeface="Calibri"/>
              </a:rPr>
              <a:t>a</a:t>
            </a:r>
            <a:r>
              <a:rPr sz="2400" spc="-10" dirty="0">
                <a:latin typeface="Calibri"/>
                <a:cs typeface="Calibri"/>
              </a:rPr>
              <a:t> </a:t>
            </a:r>
            <a:r>
              <a:rPr sz="2400" spc="-15" dirty="0">
                <a:latin typeface="Calibri"/>
                <a:cs typeface="Calibri"/>
              </a:rPr>
              <a:t>constant at</a:t>
            </a:r>
            <a:endParaRPr sz="2400">
              <a:latin typeface="Calibri"/>
              <a:cs typeface="Calibri"/>
            </a:endParaRPr>
          </a:p>
          <a:p>
            <a:pPr marL="698500">
              <a:lnSpc>
                <a:spcPts val="2740"/>
              </a:lnSpc>
            </a:pPr>
            <a:r>
              <a:rPr sz="2400" spc="-10" dirty="0">
                <a:latin typeface="Calibri"/>
                <a:cs typeface="Calibri"/>
              </a:rPr>
              <a:t>point</a:t>
            </a:r>
            <a:r>
              <a:rPr sz="2400" spc="-30" dirty="0">
                <a:latin typeface="Calibri"/>
                <a:cs typeface="Calibri"/>
              </a:rPr>
              <a:t> </a:t>
            </a:r>
            <a:r>
              <a:rPr sz="2400" spc="-5" dirty="0">
                <a:latin typeface="Calibri"/>
                <a:cs typeface="Calibri"/>
              </a:rPr>
              <a:t>p,</a:t>
            </a:r>
            <a:r>
              <a:rPr sz="2400" spc="-30" dirty="0">
                <a:latin typeface="Calibri"/>
                <a:cs typeface="Calibri"/>
              </a:rPr>
              <a:t> </a:t>
            </a:r>
            <a:r>
              <a:rPr sz="2400" dirty="0">
                <a:latin typeface="Calibri"/>
                <a:cs typeface="Calibri"/>
              </a:rPr>
              <a:t>and</a:t>
            </a:r>
            <a:endParaRPr sz="2400">
              <a:latin typeface="Calibri"/>
              <a:cs typeface="Calibri"/>
            </a:endParaRPr>
          </a:p>
          <a:p>
            <a:pPr marL="698500" marR="120014" lvl="1" indent="-228600">
              <a:lnSpc>
                <a:spcPts val="2590"/>
              </a:lnSpc>
              <a:spcBef>
                <a:spcPts val="530"/>
              </a:spcBef>
              <a:buFont typeface="Wingdings"/>
              <a:buChar char=""/>
              <a:tabLst>
                <a:tab pos="713105" algn="l"/>
              </a:tabLst>
            </a:pPr>
            <a:r>
              <a:rPr sz="2400" dirty="0">
                <a:latin typeface="Calibri"/>
                <a:cs typeface="Calibri"/>
              </a:rPr>
              <a:t>a</a:t>
            </a:r>
            <a:r>
              <a:rPr sz="2400" spc="-5" dirty="0">
                <a:latin typeface="Calibri"/>
                <a:cs typeface="Calibri"/>
              </a:rPr>
              <a:t> debugger</a:t>
            </a:r>
            <a:r>
              <a:rPr sz="2400" spc="10" dirty="0">
                <a:latin typeface="Calibri"/>
                <a:cs typeface="Calibri"/>
              </a:rPr>
              <a:t> </a:t>
            </a:r>
            <a:r>
              <a:rPr sz="2400" spc="-10" dirty="0">
                <a:latin typeface="Calibri"/>
                <a:cs typeface="Calibri"/>
              </a:rPr>
              <a:t>can</a:t>
            </a:r>
            <a:r>
              <a:rPr sz="2400" spc="-15" dirty="0">
                <a:latin typeface="Calibri"/>
                <a:cs typeface="Calibri"/>
              </a:rPr>
              <a:t> </a:t>
            </a:r>
            <a:r>
              <a:rPr sz="2400" spc="-10" dirty="0">
                <a:latin typeface="Calibri"/>
                <a:cs typeface="Calibri"/>
              </a:rPr>
              <a:t>tell</a:t>
            </a:r>
            <a:r>
              <a:rPr sz="2400" spc="-5" dirty="0">
                <a:latin typeface="Calibri"/>
                <a:cs typeface="Calibri"/>
              </a:rPr>
              <a:t> whether</a:t>
            </a:r>
            <a:r>
              <a:rPr sz="2400" spc="-10" dirty="0">
                <a:latin typeface="Calibri"/>
                <a:cs typeface="Calibri"/>
              </a:rPr>
              <a:t> </a:t>
            </a:r>
            <a:r>
              <a:rPr sz="2400" dirty="0">
                <a:latin typeface="Calibri"/>
                <a:cs typeface="Calibri"/>
              </a:rPr>
              <a:t>it</a:t>
            </a:r>
            <a:r>
              <a:rPr sz="2400" spc="5" dirty="0">
                <a:latin typeface="Calibri"/>
                <a:cs typeface="Calibri"/>
              </a:rPr>
              <a:t> </a:t>
            </a:r>
            <a:r>
              <a:rPr sz="2400" dirty="0">
                <a:latin typeface="Calibri"/>
                <a:cs typeface="Calibri"/>
              </a:rPr>
              <a:t>is</a:t>
            </a:r>
            <a:r>
              <a:rPr sz="2400" spc="-20" dirty="0">
                <a:latin typeface="Calibri"/>
                <a:cs typeface="Calibri"/>
              </a:rPr>
              <a:t> </a:t>
            </a:r>
            <a:r>
              <a:rPr sz="2400" spc="-5" dirty="0">
                <a:latin typeface="Calibri"/>
                <a:cs typeface="Calibri"/>
              </a:rPr>
              <a:t>possible</a:t>
            </a:r>
            <a:r>
              <a:rPr sz="2400" spc="10" dirty="0">
                <a:latin typeface="Calibri"/>
                <a:cs typeface="Calibri"/>
              </a:rPr>
              <a:t> </a:t>
            </a:r>
            <a:r>
              <a:rPr sz="2400" spc="-20" dirty="0">
                <a:latin typeface="Calibri"/>
                <a:cs typeface="Calibri"/>
              </a:rPr>
              <a:t>for</a:t>
            </a:r>
            <a:r>
              <a:rPr sz="2400" dirty="0">
                <a:latin typeface="Calibri"/>
                <a:cs typeface="Calibri"/>
              </a:rPr>
              <a:t> x</a:t>
            </a:r>
            <a:r>
              <a:rPr sz="2400" spc="-20" dirty="0">
                <a:latin typeface="Calibri"/>
                <a:cs typeface="Calibri"/>
              </a:rPr>
              <a:t> </a:t>
            </a:r>
            <a:r>
              <a:rPr sz="2400" spc="-15" dirty="0">
                <a:latin typeface="Calibri"/>
                <a:cs typeface="Calibri"/>
              </a:rPr>
              <a:t>to</a:t>
            </a:r>
            <a:r>
              <a:rPr sz="2400" spc="-5" dirty="0">
                <a:latin typeface="Calibri"/>
                <a:cs typeface="Calibri"/>
              </a:rPr>
              <a:t> be </a:t>
            </a:r>
            <a:r>
              <a:rPr sz="2400" dirty="0">
                <a:latin typeface="Calibri"/>
                <a:cs typeface="Calibri"/>
              </a:rPr>
              <a:t>an </a:t>
            </a:r>
            <a:r>
              <a:rPr sz="2400" spc="-10" dirty="0">
                <a:latin typeface="Calibri"/>
                <a:cs typeface="Calibri"/>
              </a:rPr>
              <a:t>undefined</a:t>
            </a:r>
            <a:r>
              <a:rPr sz="2400" spc="10" dirty="0">
                <a:latin typeface="Calibri"/>
                <a:cs typeface="Calibri"/>
              </a:rPr>
              <a:t> </a:t>
            </a:r>
            <a:r>
              <a:rPr sz="2400" spc="-5" dirty="0">
                <a:latin typeface="Calibri"/>
                <a:cs typeface="Calibri"/>
              </a:rPr>
              <a:t>variable, </a:t>
            </a:r>
            <a:r>
              <a:rPr sz="2400" spc="-525" dirty="0">
                <a:latin typeface="Calibri"/>
                <a:cs typeface="Calibri"/>
              </a:rPr>
              <a:t> </a:t>
            </a:r>
            <a:r>
              <a:rPr sz="2400" spc="-5" dirty="0">
                <a:latin typeface="Calibri"/>
                <a:cs typeface="Calibri"/>
              </a:rPr>
              <a:t>should</a:t>
            </a:r>
            <a:r>
              <a:rPr sz="2400" dirty="0">
                <a:latin typeface="Calibri"/>
                <a:cs typeface="Calibri"/>
              </a:rPr>
              <a:t> x</a:t>
            </a:r>
            <a:r>
              <a:rPr sz="2400" spc="-15" dirty="0">
                <a:latin typeface="Calibri"/>
                <a:cs typeface="Calibri"/>
              </a:rPr>
              <a:t> </a:t>
            </a:r>
            <a:r>
              <a:rPr sz="2400" spc="-5" dirty="0">
                <a:latin typeface="Calibri"/>
                <a:cs typeface="Calibri"/>
              </a:rPr>
              <a:t>be used </a:t>
            </a:r>
            <a:r>
              <a:rPr sz="2400" spc="-15" dirty="0">
                <a:latin typeface="Calibri"/>
                <a:cs typeface="Calibri"/>
              </a:rPr>
              <a:t>at</a:t>
            </a:r>
            <a:r>
              <a:rPr sz="2400" dirty="0">
                <a:latin typeface="Calibri"/>
                <a:cs typeface="Calibri"/>
              </a:rPr>
              <a:t> </a:t>
            </a:r>
            <a:r>
              <a:rPr sz="2400" spc="-5" dirty="0">
                <a:latin typeface="Calibri"/>
                <a:cs typeface="Calibri"/>
              </a:rPr>
              <a:t>p.</a:t>
            </a:r>
            <a:endParaRPr sz="2400">
              <a:latin typeface="Calibri"/>
              <a:cs typeface="Calibri"/>
            </a:endParaRPr>
          </a:p>
        </p:txBody>
      </p:sp>
      <p:sp>
        <p:nvSpPr>
          <p:cNvPr id="5" name="object 5"/>
          <p:cNvSpPr txBox="1">
            <a:spLocks noGrp="1"/>
          </p:cNvSpPr>
          <p:nvPr>
            <p:ph type="ftr" sz="quarter" idx="5"/>
          </p:nvPr>
        </p:nvSpPr>
        <p:spPr>
          <a:xfrm>
            <a:off x="5433821" y="6464985"/>
            <a:ext cx="1323340"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US" spc="-5"/>
              <a:t>Prepared</a:t>
            </a:r>
            <a:r>
              <a:rPr lang="en-US" spc="-55"/>
              <a:t> </a:t>
            </a:r>
            <a:r>
              <a:rPr lang="en-US"/>
              <a:t>by</a:t>
            </a:r>
            <a:r>
              <a:rPr lang="en-US" spc="-40"/>
              <a:t> </a:t>
            </a:r>
            <a:r>
              <a:rPr lang="en-US"/>
              <a:t>R</a:t>
            </a:r>
            <a:r>
              <a:rPr lang="en-US" spc="-5"/>
              <a:t> </a:t>
            </a:r>
            <a:r>
              <a:rPr lang="en-US"/>
              <a:t>I</a:t>
            </a:r>
            <a:r>
              <a:rPr lang="en-US" spc="-25"/>
              <a:t> </a:t>
            </a:r>
            <a:r>
              <a:rPr lang="en-US"/>
              <a:t>Minu</a:t>
            </a:r>
            <a:endParaRPr dirty="0"/>
          </a:p>
        </p:txBody>
      </p:sp>
      <p:sp>
        <p:nvSpPr>
          <p:cNvPr id="6" name="object 6"/>
          <p:cNvSpPr txBox="1">
            <a:spLocks noGrp="1"/>
          </p:cNvSpPr>
          <p:nvPr>
            <p:ph type="sldNum" sz="quarter" idx="7"/>
          </p:nvPr>
        </p:nvSpPr>
        <p:spPr>
          <a:xfrm>
            <a:off x="11007597" y="6393341"/>
            <a:ext cx="292734" cy="27432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8425">
              <a:lnSpc>
                <a:spcPts val="1240"/>
              </a:lnSpc>
            </a:pPr>
            <a:fld id="{81D60167-4931-47E6-BA6A-407CBD079E47}" type="slidenum">
              <a:rPr lang="en-IN" smtClean="0"/>
              <a:pPr marL="98425">
                <a:lnSpc>
                  <a:spcPts val="1240"/>
                </a:lnSpc>
              </a:pPr>
              <a:t>56</a:t>
            </a:fld>
            <a:endParaRPr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xfrm>
            <a:off x="5433821" y="6464985"/>
            <a:ext cx="1323340"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US" spc="-5"/>
              <a:t>Prepared</a:t>
            </a:r>
            <a:r>
              <a:rPr lang="en-US" spc="-55"/>
              <a:t> </a:t>
            </a:r>
            <a:r>
              <a:rPr lang="en-US"/>
              <a:t>by</a:t>
            </a:r>
            <a:r>
              <a:rPr lang="en-US" spc="-40"/>
              <a:t> </a:t>
            </a:r>
            <a:r>
              <a:rPr lang="en-US"/>
              <a:t>R</a:t>
            </a:r>
            <a:r>
              <a:rPr lang="en-US" spc="-5"/>
              <a:t> </a:t>
            </a:r>
            <a:r>
              <a:rPr lang="en-US"/>
              <a:t>I</a:t>
            </a:r>
            <a:r>
              <a:rPr lang="en-US" spc="-25"/>
              <a:t> </a:t>
            </a:r>
            <a:r>
              <a:rPr lang="en-US"/>
              <a:t>Minu</a:t>
            </a:r>
            <a:endParaRPr dirty="0"/>
          </a:p>
        </p:txBody>
      </p:sp>
      <p:sp>
        <p:nvSpPr>
          <p:cNvPr id="5" name="object 5"/>
          <p:cNvSpPr txBox="1">
            <a:spLocks noGrp="1"/>
          </p:cNvSpPr>
          <p:nvPr>
            <p:ph type="sldNum" sz="quarter" idx="7"/>
          </p:nvPr>
        </p:nvSpPr>
        <p:spPr>
          <a:xfrm>
            <a:off x="11007597" y="6393341"/>
            <a:ext cx="292734" cy="27432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8425">
              <a:lnSpc>
                <a:spcPts val="1240"/>
              </a:lnSpc>
            </a:pPr>
            <a:fld id="{81D60167-4931-47E6-BA6A-407CBD079E47}" type="slidenum">
              <a:rPr lang="en-IN" smtClean="0"/>
              <a:pPr marL="98425">
                <a:lnSpc>
                  <a:spcPts val="1240"/>
                </a:lnSpc>
              </a:pPr>
              <a:t>57</a:t>
            </a:fld>
            <a:endParaRPr dirty="0"/>
          </a:p>
        </p:txBody>
      </p:sp>
      <p:sp>
        <p:nvSpPr>
          <p:cNvPr id="2" name="object 2"/>
          <p:cNvSpPr txBox="1">
            <a:spLocks noGrp="1"/>
          </p:cNvSpPr>
          <p:nvPr>
            <p:ph type="title"/>
          </p:nvPr>
        </p:nvSpPr>
        <p:spPr>
          <a:xfrm>
            <a:off x="916939" y="609676"/>
            <a:ext cx="4525645" cy="697230"/>
          </a:xfrm>
          <a:prstGeom prst="rect">
            <a:avLst/>
          </a:prstGeom>
        </p:spPr>
        <p:txBody>
          <a:bodyPr vert="horz" wrap="square" lIns="0" tIns="13335" rIns="0" bIns="0" rtlCol="0">
            <a:spAutoFit/>
          </a:bodyPr>
          <a:lstStyle/>
          <a:p>
            <a:pPr marL="12700">
              <a:lnSpc>
                <a:spcPct val="100000"/>
              </a:lnSpc>
              <a:spcBef>
                <a:spcPts val="105"/>
              </a:spcBef>
            </a:pPr>
            <a:r>
              <a:rPr sz="4400" spc="-40" dirty="0"/>
              <a:t>Reaching</a:t>
            </a:r>
            <a:r>
              <a:rPr sz="4400" spc="-165" dirty="0"/>
              <a:t> </a:t>
            </a:r>
            <a:r>
              <a:rPr sz="4400" spc="-35" dirty="0"/>
              <a:t>Definitions</a:t>
            </a:r>
            <a:endParaRPr sz="4400"/>
          </a:p>
        </p:txBody>
      </p:sp>
      <p:sp>
        <p:nvSpPr>
          <p:cNvPr id="3" name="object 3"/>
          <p:cNvSpPr txBox="1"/>
          <p:nvPr/>
        </p:nvSpPr>
        <p:spPr>
          <a:xfrm>
            <a:off x="891539" y="1793189"/>
            <a:ext cx="10349865" cy="4290695"/>
          </a:xfrm>
          <a:prstGeom prst="rect">
            <a:avLst/>
          </a:prstGeom>
        </p:spPr>
        <p:txBody>
          <a:bodyPr vert="horz" wrap="square" lIns="0" tIns="55244" rIns="0" bIns="0" rtlCol="0">
            <a:spAutoFit/>
          </a:bodyPr>
          <a:lstStyle/>
          <a:p>
            <a:pPr marL="266700" marR="134620" indent="-228600">
              <a:lnSpc>
                <a:spcPct val="90000"/>
              </a:lnSpc>
              <a:spcBef>
                <a:spcPts val="434"/>
              </a:spcBef>
              <a:buFont typeface="Arial MT"/>
              <a:buChar char="•"/>
              <a:tabLst>
                <a:tab pos="266700" algn="l"/>
              </a:tabLst>
            </a:pPr>
            <a:r>
              <a:rPr sz="2800" spc="-5" dirty="0">
                <a:latin typeface="Calibri"/>
                <a:cs typeface="Calibri"/>
              </a:rPr>
              <a:t>Let</a:t>
            </a:r>
            <a:r>
              <a:rPr sz="2800" dirty="0">
                <a:latin typeface="Calibri"/>
                <a:cs typeface="Calibri"/>
              </a:rPr>
              <a:t> </a:t>
            </a:r>
            <a:r>
              <a:rPr sz="2800" spc="-5" dirty="0">
                <a:latin typeface="Calibri"/>
                <a:cs typeface="Calibri"/>
              </a:rPr>
              <a:t>in</a:t>
            </a:r>
            <a:r>
              <a:rPr sz="2800" spc="10" dirty="0">
                <a:latin typeface="Calibri"/>
                <a:cs typeface="Calibri"/>
              </a:rPr>
              <a:t> </a:t>
            </a:r>
            <a:r>
              <a:rPr sz="2800" spc="-5" dirty="0">
                <a:latin typeface="Calibri"/>
                <a:cs typeface="Calibri"/>
              </a:rPr>
              <a:t>a</a:t>
            </a:r>
            <a:r>
              <a:rPr sz="2800" spc="-10" dirty="0">
                <a:latin typeface="Calibri"/>
                <a:cs typeface="Calibri"/>
              </a:rPr>
              <a:t> </a:t>
            </a:r>
            <a:r>
              <a:rPr sz="2800" spc="-10" dirty="0">
                <a:solidFill>
                  <a:srgbClr val="FF0000"/>
                </a:solidFill>
                <a:latin typeface="Calibri"/>
                <a:cs typeface="Calibri"/>
              </a:rPr>
              <a:t>block</a:t>
            </a:r>
            <a:r>
              <a:rPr sz="2800" spc="30" dirty="0">
                <a:solidFill>
                  <a:srgbClr val="FF0000"/>
                </a:solidFill>
                <a:latin typeface="Calibri"/>
                <a:cs typeface="Calibri"/>
              </a:rPr>
              <a:t> </a:t>
            </a:r>
            <a:r>
              <a:rPr sz="2800" spc="-15" dirty="0">
                <a:solidFill>
                  <a:srgbClr val="FF0000"/>
                </a:solidFill>
                <a:latin typeface="Calibri"/>
                <a:cs typeface="Calibri"/>
              </a:rPr>
              <a:t>definition</a:t>
            </a:r>
            <a:r>
              <a:rPr sz="2800" spc="50" dirty="0">
                <a:solidFill>
                  <a:srgbClr val="FF0000"/>
                </a:solidFill>
                <a:latin typeface="Calibri"/>
                <a:cs typeface="Calibri"/>
              </a:rPr>
              <a:t> </a:t>
            </a:r>
            <a:r>
              <a:rPr sz="2800" i="1" spc="-5" dirty="0">
                <a:solidFill>
                  <a:srgbClr val="FF0000"/>
                </a:solidFill>
                <a:latin typeface="Calibri"/>
                <a:cs typeface="Calibri"/>
              </a:rPr>
              <a:t>d</a:t>
            </a:r>
            <a:r>
              <a:rPr sz="2800" i="1" spc="5" dirty="0">
                <a:solidFill>
                  <a:srgbClr val="FF0000"/>
                </a:solidFill>
                <a:latin typeface="Calibri"/>
                <a:cs typeface="Calibri"/>
              </a:rPr>
              <a:t> </a:t>
            </a:r>
            <a:r>
              <a:rPr sz="2800" i="1" spc="-5" dirty="0">
                <a:latin typeface="Calibri"/>
                <a:cs typeface="Calibri"/>
              </a:rPr>
              <a:t>reaches</a:t>
            </a:r>
            <a:r>
              <a:rPr sz="2800" i="1" spc="5" dirty="0">
                <a:latin typeface="Calibri"/>
                <a:cs typeface="Calibri"/>
              </a:rPr>
              <a:t> </a:t>
            </a:r>
            <a:r>
              <a:rPr sz="2800" spc="-5" dirty="0">
                <a:latin typeface="Calibri"/>
                <a:cs typeface="Calibri"/>
              </a:rPr>
              <a:t>a</a:t>
            </a:r>
            <a:r>
              <a:rPr sz="2800" spc="5" dirty="0">
                <a:latin typeface="Calibri"/>
                <a:cs typeface="Calibri"/>
              </a:rPr>
              <a:t> </a:t>
            </a:r>
            <a:r>
              <a:rPr sz="2800" spc="-15" dirty="0">
                <a:latin typeface="Calibri"/>
                <a:cs typeface="Calibri"/>
              </a:rPr>
              <a:t>point</a:t>
            </a:r>
            <a:r>
              <a:rPr sz="2800" spc="20" dirty="0">
                <a:latin typeface="Calibri"/>
                <a:cs typeface="Calibri"/>
              </a:rPr>
              <a:t> </a:t>
            </a:r>
            <a:r>
              <a:rPr sz="2800" i="1" spc="-5" dirty="0">
                <a:solidFill>
                  <a:srgbClr val="1F4E79"/>
                </a:solidFill>
                <a:latin typeface="Calibri"/>
                <a:cs typeface="Calibri"/>
              </a:rPr>
              <a:t>p</a:t>
            </a:r>
            <a:r>
              <a:rPr sz="2800" i="1" spc="5" dirty="0">
                <a:solidFill>
                  <a:srgbClr val="1F4E79"/>
                </a:solidFill>
                <a:latin typeface="Calibri"/>
                <a:cs typeface="Calibri"/>
              </a:rPr>
              <a:t> </a:t>
            </a:r>
            <a:r>
              <a:rPr sz="2800" spc="-5" dirty="0">
                <a:latin typeface="Calibri"/>
                <a:cs typeface="Calibri"/>
              </a:rPr>
              <a:t>if </a:t>
            </a:r>
            <a:r>
              <a:rPr sz="2800" spc="-10" dirty="0">
                <a:latin typeface="Calibri"/>
                <a:cs typeface="Calibri"/>
              </a:rPr>
              <a:t>there</a:t>
            </a:r>
            <a:r>
              <a:rPr sz="2800" spc="15" dirty="0">
                <a:latin typeface="Calibri"/>
                <a:cs typeface="Calibri"/>
              </a:rPr>
              <a:t> </a:t>
            </a:r>
            <a:r>
              <a:rPr sz="2800" spc="-5" dirty="0">
                <a:latin typeface="Calibri"/>
                <a:cs typeface="Calibri"/>
              </a:rPr>
              <a:t>is</a:t>
            </a:r>
            <a:r>
              <a:rPr sz="2800" spc="5" dirty="0">
                <a:latin typeface="Calibri"/>
                <a:cs typeface="Calibri"/>
              </a:rPr>
              <a:t> </a:t>
            </a:r>
            <a:r>
              <a:rPr sz="2800" spc="-5" dirty="0">
                <a:latin typeface="Calibri"/>
                <a:cs typeface="Calibri"/>
              </a:rPr>
              <a:t>a</a:t>
            </a:r>
            <a:r>
              <a:rPr sz="2800" dirty="0">
                <a:latin typeface="Calibri"/>
                <a:cs typeface="Calibri"/>
              </a:rPr>
              <a:t> </a:t>
            </a:r>
            <a:r>
              <a:rPr sz="2800" spc="-10" dirty="0">
                <a:latin typeface="Calibri"/>
                <a:cs typeface="Calibri"/>
              </a:rPr>
              <a:t>path</a:t>
            </a:r>
            <a:r>
              <a:rPr sz="2800" spc="20" dirty="0">
                <a:latin typeface="Calibri"/>
                <a:cs typeface="Calibri"/>
              </a:rPr>
              <a:t> </a:t>
            </a:r>
            <a:r>
              <a:rPr sz="2800" spc="-20" dirty="0">
                <a:latin typeface="Calibri"/>
                <a:cs typeface="Calibri"/>
              </a:rPr>
              <a:t>from</a:t>
            </a:r>
            <a:r>
              <a:rPr sz="2800" dirty="0">
                <a:latin typeface="Calibri"/>
                <a:cs typeface="Calibri"/>
              </a:rPr>
              <a:t> </a:t>
            </a:r>
            <a:r>
              <a:rPr sz="2800" spc="-5" dirty="0">
                <a:latin typeface="Calibri"/>
                <a:cs typeface="Calibri"/>
              </a:rPr>
              <a:t>the </a:t>
            </a:r>
            <a:r>
              <a:rPr sz="2800" spc="-615" dirty="0">
                <a:latin typeface="Calibri"/>
                <a:cs typeface="Calibri"/>
              </a:rPr>
              <a:t> </a:t>
            </a:r>
            <a:r>
              <a:rPr sz="2800" spc="-15" dirty="0">
                <a:latin typeface="Calibri"/>
                <a:cs typeface="Calibri"/>
              </a:rPr>
              <a:t>point</a:t>
            </a:r>
            <a:r>
              <a:rPr sz="2800" spc="30" dirty="0">
                <a:latin typeface="Calibri"/>
                <a:cs typeface="Calibri"/>
              </a:rPr>
              <a:t> </a:t>
            </a:r>
            <a:r>
              <a:rPr sz="2800" spc="-10" dirty="0">
                <a:latin typeface="Calibri"/>
                <a:cs typeface="Calibri"/>
              </a:rPr>
              <a:t>immediately</a:t>
            </a:r>
            <a:r>
              <a:rPr sz="2800" spc="-25" dirty="0">
                <a:latin typeface="Calibri"/>
                <a:cs typeface="Calibri"/>
              </a:rPr>
              <a:t> </a:t>
            </a:r>
            <a:r>
              <a:rPr sz="2800" spc="-15" dirty="0">
                <a:latin typeface="Calibri"/>
                <a:cs typeface="Calibri"/>
              </a:rPr>
              <a:t>following</a:t>
            </a:r>
            <a:r>
              <a:rPr sz="2800" spc="5" dirty="0">
                <a:latin typeface="Calibri"/>
                <a:cs typeface="Calibri"/>
              </a:rPr>
              <a:t> </a:t>
            </a:r>
            <a:r>
              <a:rPr sz="2800" spc="-5" dirty="0">
                <a:solidFill>
                  <a:srgbClr val="1F4E79"/>
                </a:solidFill>
                <a:latin typeface="Calibri"/>
                <a:cs typeface="Calibri"/>
              </a:rPr>
              <a:t>d</a:t>
            </a:r>
            <a:r>
              <a:rPr sz="2800" spc="10" dirty="0">
                <a:solidFill>
                  <a:srgbClr val="1F4E79"/>
                </a:solidFill>
                <a:latin typeface="Calibri"/>
                <a:cs typeface="Calibri"/>
              </a:rPr>
              <a:t> </a:t>
            </a:r>
            <a:r>
              <a:rPr sz="2800" spc="-20" dirty="0">
                <a:solidFill>
                  <a:srgbClr val="1F4E79"/>
                </a:solidFill>
                <a:latin typeface="Calibri"/>
                <a:cs typeface="Calibri"/>
              </a:rPr>
              <a:t>to</a:t>
            </a:r>
            <a:r>
              <a:rPr sz="2800" dirty="0">
                <a:solidFill>
                  <a:srgbClr val="1F4E79"/>
                </a:solidFill>
                <a:latin typeface="Calibri"/>
                <a:cs typeface="Calibri"/>
              </a:rPr>
              <a:t> p</a:t>
            </a:r>
            <a:r>
              <a:rPr sz="2775" baseline="-21021" dirty="0">
                <a:solidFill>
                  <a:srgbClr val="1F4E79"/>
                </a:solidFill>
                <a:latin typeface="Calibri"/>
                <a:cs typeface="Calibri"/>
              </a:rPr>
              <a:t>i</a:t>
            </a:r>
            <a:r>
              <a:rPr sz="2775" spc="337" baseline="-21021" dirty="0">
                <a:solidFill>
                  <a:srgbClr val="1F4E79"/>
                </a:solidFill>
                <a:latin typeface="Calibri"/>
                <a:cs typeface="Calibri"/>
              </a:rPr>
              <a:t> </a:t>
            </a:r>
            <a:r>
              <a:rPr sz="2800" spc="-10" dirty="0">
                <a:latin typeface="Calibri"/>
                <a:cs typeface="Calibri"/>
              </a:rPr>
              <a:t>such</a:t>
            </a:r>
            <a:r>
              <a:rPr sz="2800" spc="35" dirty="0">
                <a:latin typeface="Calibri"/>
                <a:cs typeface="Calibri"/>
              </a:rPr>
              <a:t> </a:t>
            </a:r>
            <a:r>
              <a:rPr sz="2800" spc="-10" dirty="0">
                <a:latin typeface="Calibri"/>
                <a:cs typeface="Calibri"/>
              </a:rPr>
              <a:t>that</a:t>
            </a:r>
            <a:r>
              <a:rPr sz="2800" spc="20" dirty="0">
                <a:latin typeface="Calibri"/>
                <a:cs typeface="Calibri"/>
              </a:rPr>
              <a:t> </a:t>
            </a:r>
            <a:r>
              <a:rPr sz="2800" spc="-5" dirty="0">
                <a:solidFill>
                  <a:srgbClr val="1F4E79"/>
                </a:solidFill>
                <a:latin typeface="Calibri"/>
                <a:cs typeface="Calibri"/>
              </a:rPr>
              <a:t>d</a:t>
            </a:r>
            <a:r>
              <a:rPr sz="2800" spc="15" dirty="0">
                <a:solidFill>
                  <a:srgbClr val="1F4E79"/>
                </a:solidFill>
                <a:latin typeface="Calibri"/>
                <a:cs typeface="Calibri"/>
              </a:rPr>
              <a:t> </a:t>
            </a:r>
            <a:r>
              <a:rPr sz="2800" spc="-5" dirty="0">
                <a:latin typeface="Calibri"/>
                <a:cs typeface="Calibri"/>
              </a:rPr>
              <a:t>is </a:t>
            </a:r>
            <a:r>
              <a:rPr sz="2800" spc="-10" dirty="0">
                <a:solidFill>
                  <a:srgbClr val="FF0000"/>
                </a:solidFill>
                <a:latin typeface="Calibri"/>
                <a:cs typeface="Calibri"/>
              </a:rPr>
              <a:t>not</a:t>
            </a:r>
            <a:r>
              <a:rPr sz="2800" spc="35" dirty="0">
                <a:solidFill>
                  <a:srgbClr val="FF0000"/>
                </a:solidFill>
                <a:latin typeface="Calibri"/>
                <a:cs typeface="Calibri"/>
              </a:rPr>
              <a:t> </a:t>
            </a:r>
            <a:r>
              <a:rPr sz="2800" spc="-10" dirty="0">
                <a:solidFill>
                  <a:srgbClr val="FF0000"/>
                </a:solidFill>
                <a:latin typeface="Calibri"/>
                <a:cs typeface="Calibri"/>
              </a:rPr>
              <a:t>“killed</a:t>
            </a:r>
            <a:r>
              <a:rPr sz="2800" spc="-10" dirty="0">
                <a:latin typeface="Calibri"/>
                <a:cs typeface="Calibri"/>
              </a:rPr>
              <a:t>“</a:t>
            </a:r>
            <a:r>
              <a:rPr sz="2800" spc="20" dirty="0">
                <a:latin typeface="Calibri"/>
                <a:cs typeface="Calibri"/>
              </a:rPr>
              <a:t> </a:t>
            </a:r>
            <a:r>
              <a:rPr sz="2800" spc="-5" dirty="0">
                <a:latin typeface="Calibri"/>
                <a:cs typeface="Calibri"/>
              </a:rPr>
              <a:t>along </a:t>
            </a:r>
            <a:r>
              <a:rPr sz="2800" dirty="0">
                <a:latin typeface="Calibri"/>
                <a:cs typeface="Calibri"/>
              </a:rPr>
              <a:t> </a:t>
            </a:r>
            <a:r>
              <a:rPr sz="2800" spc="-10" dirty="0">
                <a:latin typeface="Calibri"/>
                <a:cs typeface="Calibri"/>
              </a:rPr>
              <a:t>that</a:t>
            </a:r>
            <a:r>
              <a:rPr sz="2800" spc="10" dirty="0">
                <a:latin typeface="Calibri"/>
                <a:cs typeface="Calibri"/>
              </a:rPr>
              <a:t> </a:t>
            </a:r>
            <a:r>
              <a:rPr sz="2800" spc="-10" dirty="0">
                <a:latin typeface="Calibri"/>
                <a:cs typeface="Calibri"/>
              </a:rPr>
              <a:t>path.</a:t>
            </a:r>
            <a:endParaRPr sz="2800">
              <a:latin typeface="Calibri"/>
              <a:cs typeface="Calibri"/>
            </a:endParaRPr>
          </a:p>
          <a:p>
            <a:pPr marL="266700" marR="320040" indent="-228600">
              <a:lnSpc>
                <a:spcPts val="3030"/>
              </a:lnSpc>
              <a:spcBef>
                <a:spcPts val="1045"/>
              </a:spcBef>
              <a:buFont typeface="Arial MT"/>
              <a:buChar char="•"/>
              <a:tabLst>
                <a:tab pos="266700" algn="l"/>
              </a:tabLst>
            </a:pPr>
            <a:r>
              <a:rPr sz="2800" spc="-60" dirty="0">
                <a:latin typeface="Calibri"/>
                <a:cs typeface="Calibri"/>
              </a:rPr>
              <a:t>We</a:t>
            </a:r>
            <a:r>
              <a:rPr sz="2800" dirty="0">
                <a:latin typeface="Calibri"/>
                <a:cs typeface="Calibri"/>
              </a:rPr>
              <a:t> </a:t>
            </a:r>
            <a:r>
              <a:rPr sz="2800" spc="-5" dirty="0">
                <a:latin typeface="Calibri"/>
                <a:cs typeface="Calibri"/>
              </a:rPr>
              <a:t>kill</a:t>
            </a:r>
            <a:r>
              <a:rPr sz="2800" spc="-10" dirty="0">
                <a:latin typeface="Calibri"/>
                <a:cs typeface="Calibri"/>
              </a:rPr>
              <a:t> </a:t>
            </a:r>
            <a:r>
              <a:rPr sz="2800" spc="-5" dirty="0">
                <a:latin typeface="Calibri"/>
                <a:cs typeface="Calibri"/>
              </a:rPr>
              <a:t>a</a:t>
            </a:r>
            <a:r>
              <a:rPr sz="2800" dirty="0">
                <a:latin typeface="Calibri"/>
                <a:cs typeface="Calibri"/>
              </a:rPr>
              <a:t> </a:t>
            </a:r>
            <a:r>
              <a:rPr sz="2800" spc="-10" dirty="0">
                <a:latin typeface="Calibri"/>
                <a:cs typeface="Calibri"/>
              </a:rPr>
              <a:t>definition</a:t>
            </a:r>
            <a:r>
              <a:rPr sz="2800" spc="35" dirty="0">
                <a:latin typeface="Calibri"/>
                <a:cs typeface="Calibri"/>
              </a:rPr>
              <a:t> </a:t>
            </a:r>
            <a:r>
              <a:rPr sz="2800" spc="-5" dirty="0">
                <a:latin typeface="Calibri"/>
                <a:cs typeface="Calibri"/>
              </a:rPr>
              <a:t>of</a:t>
            </a:r>
            <a:r>
              <a:rPr sz="2800" spc="-10" dirty="0">
                <a:latin typeface="Calibri"/>
                <a:cs typeface="Calibri"/>
              </a:rPr>
              <a:t> </a:t>
            </a:r>
            <a:r>
              <a:rPr sz="2800" spc="-5" dirty="0">
                <a:latin typeface="Calibri"/>
                <a:cs typeface="Calibri"/>
              </a:rPr>
              <a:t>a</a:t>
            </a:r>
            <a:r>
              <a:rPr sz="2800" dirty="0">
                <a:latin typeface="Calibri"/>
                <a:cs typeface="Calibri"/>
              </a:rPr>
              <a:t> </a:t>
            </a:r>
            <a:r>
              <a:rPr sz="2800" spc="-10" dirty="0">
                <a:latin typeface="Calibri"/>
                <a:cs typeface="Calibri"/>
              </a:rPr>
              <a:t>variable</a:t>
            </a:r>
            <a:r>
              <a:rPr sz="2800" spc="5" dirty="0">
                <a:latin typeface="Calibri"/>
                <a:cs typeface="Calibri"/>
              </a:rPr>
              <a:t> </a:t>
            </a:r>
            <a:r>
              <a:rPr sz="2800" spc="-5" dirty="0">
                <a:latin typeface="Calibri"/>
                <a:cs typeface="Calibri"/>
              </a:rPr>
              <a:t>x if</a:t>
            </a:r>
            <a:r>
              <a:rPr sz="2800" spc="5" dirty="0">
                <a:latin typeface="Calibri"/>
                <a:cs typeface="Calibri"/>
              </a:rPr>
              <a:t> </a:t>
            </a:r>
            <a:r>
              <a:rPr sz="2800" spc="-15" dirty="0">
                <a:latin typeface="Calibri"/>
                <a:cs typeface="Calibri"/>
              </a:rPr>
              <a:t>there</a:t>
            </a:r>
            <a:r>
              <a:rPr sz="2800" spc="15" dirty="0">
                <a:latin typeface="Calibri"/>
                <a:cs typeface="Calibri"/>
              </a:rPr>
              <a:t> </a:t>
            </a:r>
            <a:r>
              <a:rPr sz="2800" spc="-5" dirty="0">
                <a:latin typeface="Calibri"/>
                <a:cs typeface="Calibri"/>
              </a:rPr>
              <a:t>is</a:t>
            </a:r>
            <a:r>
              <a:rPr sz="2800" spc="5" dirty="0">
                <a:latin typeface="Calibri"/>
                <a:cs typeface="Calibri"/>
              </a:rPr>
              <a:t> </a:t>
            </a:r>
            <a:r>
              <a:rPr sz="2800" spc="-20" dirty="0">
                <a:latin typeface="Calibri"/>
                <a:cs typeface="Calibri"/>
              </a:rPr>
              <a:t>any</a:t>
            </a:r>
            <a:r>
              <a:rPr sz="2800" spc="5" dirty="0">
                <a:latin typeface="Calibri"/>
                <a:cs typeface="Calibri"/>
              </a:rPr>
              <a:t> </a:t>
            </a:r>
            <a:r>
              <a:rPr sz="2800" spc="-5" dirty="0">
                <a:latin typeface="Calibri"/>
                <a:cs typeface="Calibri"/>
              </a:rPr>
              <a:t>other</a:t>
            </a:r>
            <a:r>
              <a:rPr sz="2800" spc="10" dirty="0">
                <a:latin typeface="Calibri"/>
                <a:cs typeface="Calibri"/>
              </a:rPr>
              <a:t> </a:t>
            </a:r>
            <a:r>
              <a:rPr sz="2800" spc="-15" dirty="0">
                <a:latin typeface="Calibri"/>
                <a:cs typeface="Calibri"/>
              </a:rPr>
              <a:t>definition</a:t>
            </a:r>
            <a:r>
              <a:rPr sz="2800" spc="35" dirty="0">
                <a:latin typeface="Calibri"/>
                <a:cs typeface="Calibri"/>
              </a:rPr>
              <a:t> </a:t>
            </a:r>
            <a:r>
              <a:rPr sz="2800" spc="-5" dirty="0">
                <a:latin typeface="Calibri"/>
                <a:cs typeface="Calibri"/>
              </a:rPr>
              <a:t>of</a:t>
            </a:r>
            <a:r>
              <a:rPr sz="2800" dirty="0">
                <a:latin typeface="Calibri"/>
                <a:cs typeface="Calibri"/>
              </a:rPr>
              <a:t> </a:t>
            </a:r>
            <a:r>
              <a:rPr sz="2800" spc="-5" dirty="0">
                <a:latin typeface="Calibri"/>
                <a:cs typeface="Calibri"/>
              </a:rPr>
              <a:t>x </a:t>
            </a:r>
            <a:r>
              <a:rPr sz="2800" spc="-620" dirty="0">
                <a:latin typeface="Calibri"/>
                <a:cs typeface="Calibri"/>
              </a:rPr>
              <a:t> </a:t>
            </a:r>
            <a:r>
              <a:rPr sz="2800" spc="-15" dirty="0">
                <a:latin typeface="Calibri"/>
                <a:cs typeface="Calibri"/>
              </a:rPr>
              <a:t>anywhere</a:t>
            </a:r>
            <a:r>
              <a:rPr sz="2800" dirty="0">
                <a:latin typeface="Calibri"/>
                <a:cs typeface="Calibri"/>
              </a:rPr>
              <a:t> </a:t>
            </a:r>
            <a:r>
              <a:rPr sz="2800" spc="-5" dirty="0">
                <a:latin typeface="Calibri"/>
                <a:cs typeface="Calibri"/>
              </a:rPr>
              <a:t>along</a:t>
            </a:r>
            <a:r>
              <a:rPr sz="2800" spc="-10" dirty="0">
                <a:latin typeface="Calibri"/>
                <a:cs typeface="Calibri"/>
              </a:rPr>
              <a:t> </a:t>
            </a:r>
            <a:r>
              <a:rPr sz="2800" spc="-5" dirty="0">
                <a:latin typeface="Calibri"/>
                <a:cs typeface="Calibri"/>
              </a:rPr>
              <a:t>the</a:t>
            </a:r>
            <a:r>
              <a:rPr sz="2800" spc="15" dirty="0">
                <a:latin typeface="Calibri"/>
                <a:cs typeface="Calibri"/>
              </a:rPr>
              <a:t> </a:t>
            </a:r>
            <a:r>
              <a:rPr sz="2800" spc="-15" dirty="0">
                <a:latin typeface="Calibri"/>
                <a:cs typeface="Calibri"/>
              </a:rPr>
              <a:t>path.</a:t>
            </a:r>
            <a:endParaRPr sz="2800">
              <a:latin typeface="Calibri"/>
              <a:cs typeface="Calibri"/>
            </a:endParaRPr>
          </a:p>
          <a:p>
            <a:pPr marL="266700" marR="205104" indent="-228600">
              <a:lnSpc>
                <a:spcPts val="3020"/>
              </a:lnSpc>
              <a:spcBef>
                <a:spcPts val="994"/>
              </a:spcBef>
              <a:buFont typeface="Arial MT"/>
              <a:buChar char="•"/>
              <a:tabLst>
                <a:tab pos="266700" algn="l"/>
              </a:tabLst>
            </a:pPr>
            <a:r>
              <a:rPr sz="2800" spc="-5" dirty="0">
                <a:latin typeface="Calibri"/>
                <a:cs typeface="Calibri"/>
              </a:rPr>
              <a:t>A</a:t>
            </a:r>
            <a:r>
              <a:rPr sz="2800" spc="15" dirty="0">
                <a:latin typeface="Calibri"/>
                <a:cs typeface="Calibri"/>
              </a:rPr>
              <a:t> </a:t>
            </a:r>
            <a:r>
              <a:rPr sz="2800" spc="-10" dirty="0">
                <a:latin typeface="Calibri"/>
                <a:cs typeface="Calibri"/>
              </a:rPr>
              <a:t>definition</a:t>
            </a:r>
            <a:r>
              <a:rPr sz="2800" spc="25" dirty="0">
                <a:latin typeface="Calibri"/>
                <a:cs typeface="Calibri"/>
              </a:rPr>
              <a:t> </a:t>
            </a:r>
            <a:r>
              <a:rPr sz="2800" spc="-5" dirty="0">
                <a:latin typeface="Calibri"/>
                <a:cs typeface="Calibri"/>
              </a:rPr>
              <a:t>of a</a:t>
            </a:r>
            <a:r>
              <a:rPr sz="2800" spc="10" dirty="0">
                <a:latin typeface="Calibri"/>
                <a:cs typeface="Calibri"/>
              </a:rPr>
              <a:t> </a:t>
            </a:r>
            <a:r>
              <a:rPr sz="2800" spc="-10" dirty="0">
                <a:latin typeface="Calibri"/>
                <a:cs typeface="Calibri"/>
              </a:rPr>
              <a:t>variable</a:t>
            </a:r>
            <a:r>
              <a:rPr sz="2800" spc="5" dirty="0">
                <a:latin typeface="Calibri"/>
                <a:cs typeface="Calibri"/>
              </a:rPr>
              <a:t> </a:t>
            </a:r>
            <a:r>
              <a:rPr sz="2800" spc="-5" dirty="0">
                <a:latin typeface="Calibri"/>
                <a:cs typeface="Calibri"/>
              </a:rPr>
              <a:t>x</a:t>
            </a:r>
            <a:r>
              <a:rPr sz="2800" dirty="0">
                <a:latin typeface="Calibri"/>
                <a:cs typeface="Calibri"/>
              </a:rPr>
              <a:t> </a:t>
            </a:r>
            <a:r>
              <a:rPr sz="2800" spc="-5" dirty="0">
                <a:latin typeface="Calibri"/>
                <a:cs typeface="Calibri"/>
              </a:rPr>
              <a:t>is</a:t>
            </a:r>
            <a:r>
              <a:rPr sz="2800" spc="5" dirty="0">
                <a:latin typeface="Calibri"/>
                <a:cs typeface="Calibri"/>
              </a:rPr>
              <a:t> </a:t>
            </a:r>
            <a:r>
              <a:rPr sz="2800" spc="-5" dirty="0">
                <a:latin typeface="Calibri"/>
                <a:cs typeface="Calibri"/>
              </a:rPr>
              <a:t>a</a:t>
            </a:r>
            <a:r>
              <a:rPr sz="2800" spc="5" dirty="0">
                <a:latin typeface="Calibri"/>
                <a:cs typeface="Calibri"/>
              </a:rPr>
              <a:t> </a:t>
            </a:r>
            <a:r>
              <a:rPr sz="2800" spc="-25" dirty="0">
                <a:latin typeface="Calibri"/>
                <a:cs typeface="Calibri"/>
              </a:rPr>
              <a:t>statement</a:t>
            </a:r>
            <a:r>
              <a:rPr sz="2800" spc="15" dirty="0">
                <a:latin typeface="Calibri"/>
                <a:cs typeface="Calibri"/>
              </a:rPr>
              <a:t> </a:t>
            </a:r>
            <a:r>
              <a:rPr sz="2800" spc="-10" dirty="0">
                <a:latin typeface="Calibri"/>
                <a:cs typeface="Calibri"/>
              </a:rPr>
              <a:t>that</a:t>
            </a:r>
            <a:r>
              <a:rPr sz="2800" spc="15" dirty="0">
                <a:latin typeface="Calibri"/>
                <a:cs typeface="Calibri"/>
              </a:rPr>
              <a:t> </a:t>
            </a:r>
            <a:r>
              <a:rPr sz="2800" spc="-5" dirty="0">
                <a:latin typeface="Calibri"/>
                <a:cs typeface="Calibri"/>
              </a:rPr>
              <a:t>assigns,</a:t>
            </a:r>
            <a:r>
              <a:rPr sz="2800" spc="10" dirty="0">
                <a:latin typeface="Calibri"/>
                <a:cs typeface="Calibri"/>
              </a:rPr>
              <a:t> </a:t>
            </a:r>
            <a:r>
              <a:rPr sz="2800" spc="-5" dirty="0">
                <a:latin typeface="Calibri"/>
                <a:cs typeface="Calibri"/>
              </a:rPr>
              <a:t>or</a:t>
            </a:r>
            <a:r>
              <a:rPr sz="2800" dirty="0">
                <a:latin typeface="Calibri"/>
                <a:cs typeface="Calibri"/>
              </a:rPr>
              <a:t> </a:t>
            </a:r>
            <a:r>
              <a:rPr sz="2800" spc="-20" dirty="0">
                <a:latin typeface="Calibri"/>
                <a:cs typeface="Calibri"/>
              </a:rPr>
              <a:t>may</a:t>
            </a:r>
            <a:r>
              <a:rPr sz="2800" dirty="0">
                <a:latin typeface="Calibri"/>
                <a:cs typeface="Calibri"/>
              </a:rPr>
              <a:t> </a:t>
            </a:r>
            <a:r>
              <a:rPr sz="2800" spc="-5" dirty="0">
                <a:latin typeface="Calibri"/>
                <a:cs typeface="Calibri"/>
              </a:rPr>
              <a:t>assign, </a:t>
            </a:r>
            <a:r>
              <a:rPr sz="2800" spc="-615" dirty="0">
                <a:latin typeface="Calibri"/>
                <a:cs typeface="Calibri"/>
              </a:rPr>
              <a:t> </a:t>
            </a:r>
            <a:r>
              <a:rPr sz="2800" spc="-5" dirty="0">
                <a:latin typeface="Calibri"/>
                <a:cs typeface="Calibri"/>
              </a:rPr>
              <a:t>a</a:t>
            </a:r>
            <a:r>
              <a:rPr sz="2800" dirty="0">
                <a:latin typeface="Calibri"/>
                <a:cs typeface="Calibri"/>
              </a:rPr>
              <a:t> </a:t>
            </a:r>
            <a:r>
              <a:rPr sz="2800" spc="-10" dirty="0">
                <a:latin typeface="Calibri"/>
                <a:cs typeface="Calibri"/>
              </a:rPr>
              <a:t>value </a:t>
            </a:r>
            <a:r>
              <a:rPr sz="2800" spc="-20" dirty="0">
                <a:latin typeface="Calibri"/>
                <a:cs typeface="Calibri"/>
              </a:rPr>
              <a:t>to</a:t>
            </a:r>
            <a:r>
              <a:rPr sz="2800" spc="-5" dirty="0">
                <a:latin typeface="Calibri"/>
                <a:cs typeface="Calibri"/>
              </a:rPr>
              <a:t> x</a:t>
            </a:r>
            <a:r>
              <a:rPr sz="2800" dirty="0">
                <a:latin typeface="Calibri"/>
                <a:cs typeface="Calibri"/>
              </a:rPr>
              <a:t> </a:t>
            </a:r>
            <a:r>
              <a:rPr sz="2800" spc="-5" dirty="0">
                <a:latin typeface="Calibri"/>
                <a:cs typeface="Calibri"/>
              </a:rPr>
              <a:t>.</a:t>
            </a:r>
            <a:endParaRPr sz="2800">
              <a:latin typeface="Calibri"/>
              <a:cs typeface="Calibri"/>
            </a:endParaRPr>
          </a:p>
          <a:p>
            <a:pPr marL="266700" marR="30480" indent="-228600">
              <a:lnSpc>
                <a:spcPts val="3020"/>
              </a:lnSpc>
              <a:spcBef>
                <a:spcPts val="1005"/>
              </a:spcBef>
              <a:buFont typeface="Arial MT"/>
              <a:buChar char="•"/>
              <a:tabLst>
                <a:tab pos="266700" algn="l"/>
              </a:tabLst>
            </a:pPr>
            <a:r>
              <a:rPr sz="2800" spc="-15" dirty="0">
                <a:latin typeface="Calibri"/>
                <a:cs typeface="Calibri"/>
              </a:rPr>
              <a:t>Procedure</a:t>
            </a:r>
            <a:r>
              <a:rPr sz="2800" spc="25" dirty="0">
                <a:latin typeface="Calibri"/>
                <a:cs typeface="Calibri"/>
              </a:rPr>
              <a:t> </a:t>
            </a:r>
            <a:r>
              <a:rPr sz="2800" spc="-20" dirty="0">
                <a:latin typeface="Calibri"/>
                <a:cs typeface="Calibri"/>
              </a:rPr>
              <a:t>parameters,</a:t>
            </a:r>
            <a:r>
              <a:rPr sz="2800" spc="5" dirty="0">
                <a:latin typeface="Calibri"/>
                <a:cs typeface="Calibri"/>
              </a:rPr>
              <a:t> </a:t>
            </a:r>
            <a:r>
              <a:rPr sz="2800" spc="-25" dirty="0">
                <a:latin typeface="Calibri"/>
                <a:cs typeface="Calibri"/>
              </a:rPr>
              <a:t>array</a:t>
            </a:r>
            <a:r>
              <a:rPr sz="2800" spc="5" dirty="0">
                <a:latin typeface="Calibri"/>
                <a:cs typeface="Calibri"/>
              </a:rPr>
              <a:t> </a:t>
            </a:r>
            <a:r>
              <a:rPr sz="2800" spc="-5" dirty="0">
                <a:latin typeface="Calibri"/>
                <a:cs typeface="Calibri"/>
              </a:rPr>
              <a:t>accesses,</a:t>
            </a:r>
            <a:r>
              <a:rPr sz="2800" spc="15" dirty="0">
                <a:latin typeface="Calibri"/>
                <a:cs typeface="Calibri"/>
              </a:rPr>
              <a:t> </a:t>
            </a:r>
            <a:r>
              <a:rPr sz="2800" spc="-5" dirty="0">
                <a:latin typeface="Calibri"/>
                <a:cs typeface="Calibri"/>
              </a:rPr>
              <a:t>and</a:t>
            </a:r>
            <a:r>
              <a:rPr sz="2800" spc="15" dirty="0">
                <a:latin typeface="Calibri"/>
                <a:cs typeface="Calibri"/>
              </a:rPr>
              <a:t> </a:t>
            </a:r>
            <a:r>
              <a:rPr sz="2800" spc="-15" dirty="0">
                <a:latin typeface="Calibri"/>
                <a:cs typeface="Calibri"/>
              </a:rPr>
              <a:t>indirect</a:t>
            </a:r>
            <a:r>
              <a:rPr sz="2800" spc="50" dirty="0">
                <a:latin typeface="Calibri"/>
                <a:cs typeface="Calibri"/>
              </a:rPr>
              <a:t> </a:t>
            </a:r>
            <a:r>
              <a:rPr sz="2800" spc="-20" dirty="0">
                <a:latin typeface="Calibri"/>
                <a:cs typeface="Calibri"/>
              </a:rPr>
              <a:t>references</a:t>
            </a:r>
            <a:r>
              <a:rPr sz="2800" dirty="0">
                <a:latin typeface="Calibri"/>
                <a:cs typeface="Calibri"/>
              </a:rPr>
              <a:t> </a:t>
            </a:r>
            <a:r>
              <a:rPr sz="2800" spc="-5" dirty="0">
                <a:latin typeface="Calibri"/>
                <a:cs typeface="Calibri"/>
              </a:rPr>
              <a:t>all</a:t>
            </a:r>
            <a:r>
              <a:rPr sz="2800" dirty="0">
                <a:latin typeface="Calibri"/>
                <a:cs typeface="Calibri"/>
              </a:rPr>
              <a:t> </a:t>
            </a:r>
            <a:r>
              <a:rPr sz="2800" spc="-20" dirty="0">
                <a:latin typeface="Calibri"/>
                <a:cs typeface="Calibri"/>
              </a:rPr>
              <a:t>may </a:t>
            </a:r>
            <a:r>
              <a:rPr sz="2800" spc="-620" dirty="0">
                <a:latin typeface="Calibri"/>
                <a:cs typeface="Calibri"/>
              </a:rPr>
              <a:t> </a:t>
            </a:r>
            <a:r>
              <a:rPr sz="2800" spc="-25" dirty="0">
                <a:latin typeface="Calibri"/>
                <a:cs typeface="Calibri"/>
              </a:rPr>
              <a:t>have</a:t>
            </a:r>
            <a:r>
              <a:rPr sz="2800" spc="5" dirty="0">
                <a:latin typeface="Calibri"/>
                <a:cs typeface="Calibri"/>
              </a:rPr>
              <a:t> </a:t>
            </a:r>
            <a:r>
              <a:rPr sz="2800" spc="-5" dirty="0">
                <a:latin typeface="Calibri"/>
                <a:cs typeface="Calibri"/>
              </a:rPr>
              <a:t>aliases,</a:t>
            </a:r>
            <a:r>
              <a:rPr sz="2800" spc="20" dirty="0">
                <a:latin typeface="Calibri"/>
                <a:cs typeface="Calibri"/>
              </a:rPr>
              <a:t> </a:t>
            </a:r>
            <a:r>
              <a:rPr sz="2800" spc="-5" dirty="0">
                <a:latin typeface="Calibri"/>
                <a:cs typeface="Calibri"/>
              </a:rPr>
              <a:t>and</a:t>
            </a:r>
            <a:r>
              <a:rPr sz="2800" spc="20" dirty="0">
                <a:latin typeface="Calibri"/>
                <a:cs typeface="Calibri"/>
              </a:rPr>
              <a:t> </a:t>
            </a:r>
            <a:r>
              <a:rPr sz="2800" spc="-5" dirty="0">
                <a:latin typeface="Calibri"/>
                <a:cs typeface="Calibri"/>
              </a:rPr>
              <a:t>it</a:t>
            </a:r>
            <a:r>
              <a:rPr sz="2800" spc="20" dirty="0">
                <a:latin typeface="Calibri"/>
                <a:cs typeface="Calibri"/>
              </a:rPr>
              <a:t> </a:t>
            </a:r>
            <a:r>
              <a:rPr sz="2800" spc="-5" dirty="0">
                <a:latin typeface="Calibri"/>
                <a:cs typeface="Calibri"/>
              </a:rPr>
              <a:t>is</a:t>
            </a:r>
            <a:r>
              <a:rPr sz="2800" spc="5" dirty="0">
                <a:latin typeface="Calibri"/>
                <a:cs typeface="Calibri"/>
              </a:rPr>
              <a:t> </a:t>
            </a:r>
            <a:r>
              <a:rPr sz="2800" spc="-10" dirty="0">
                <a:latin typeface="Calibri"/>
                <a:cs typeface="Calibri"/>
              </a:rPr>
              <a:t>not</a:t>
            </a:r>
            <a:r>
              <a:rPr sz="2800" spc="35" dirty="0">
                <a:latin typeface="Calibri"/>
                <a:cs typeface="Calibri"/>
              </a:rPr>
              <a:t> </a:t>
            </a:r>
            <a:r>
              <a:rPr sz="2800" spc="-15" dirty="0">
                <a:latin typeface="Calibri"/>
                <a:cs typeface="Calibri"/>
              </a:rPr>
              <a:t>easy</a:t>
            </a:r>
            <a:r>
              <a:rPr sz="2800" spc="-5" dirty="0">
                <a:latin typeface="Calibri"/>
                <a:cs typeface="Calibri"/>
              </a:rPr>
              <a:t> </a:t>
            </a:r>
            <a:r>
              <a:rPr sz="2800" spc="-15" dirty="0">
                <a:latin typeface="Calibri"/>
                <a:cs typeface="Calibri"/>
              </a:rPr>
              <a:t>to</a:t>
            </a:r>
            <a:r>
              <a:rPr sz="2800" spc="5" dirty="0">
                <a:latin typeface="Calibri"/>
                <a:cs typeface="Calibri"/>
              </a:rPr>
              <a:t> </a:t>
            </a:r>
            <a:r>
              <a:rPr sz="2800" spc="-10" dirty="0">
                <a:latin typeface="Calibri"/>
                <a:cs typeface="Calibri"/>
              </a:rPr>
              <a:t>tell</a:t>
            </a:r>
            <a:r>
              <a:rPr sz="2800" spc="5" dirty="0">
                <a:latin typeface="Calibri"/>
                <a:cs typeface="Calibri"/>
              </a:rPr>
              <a:t> </a:t>
            </a:r>
            <a:r>
              <a:rPr sz="2800" spc="-5" dirty="0">
                <a:latin typeface="Calibri"/>
                <a:cs typeface="Calibri"/>
              </a:rPr>
              <a:t>if</a:t>
            </a:r>
            <a:r>
              <a:rPr sz="2800" spc="5" dirty="0">
                <a:latin typeface="Calibri"/>
                <a:cs typeface="Calibri"/>
              </a:rPr>
              <a:t> </a:t>
            </a:r>
            <a:r>
              <a:rPr sz="2800" spc="-5" dirty="0">
                <a:latin typeface="Calibri"/>
                <a:cs typeface="Calibri"/>
              </a:rPr>
              <a:t>a</a:t>
            </a:r>
            <a:r>
              <a:rPr sz="2800" spc="5" dirty="0">
                <a:latin typeface="Calibri"/>
                <a:cs typeface="Calibri"/>
              </a:rPr>
              <a:t> </a:t>
            </a:r>
            <a:r>
              <a:rPr sz="2800" spc="-20" dirty="0">
                <a:latin typeface="Calibri"/>
                <a:cs typeface="Calibri"/>
              </a:rPr>
              <a:t>statement</a:t>
            </a:r>
            <a:r>
              <a:rPr sz="2800" spc="20" dirty="0">
                <a:latin typeface="Calibri"/>
                <a:cs typeface="Calibri"/>
              </a:rPr>
              <a:t> </a:t>
            </a:r>
            <a:r>
              <a:rPr sz="2800" spc="-5" dirty="0">
                <a:latin typeface="Calibri"/>
                <a:cs typeface="Calibri"/>
              </a:rPr>
              <a:t>is</a:t>
            </a:r>
            <a:r>
              <a:rPr sz="2800" spc="5" dirty="0">
                <a:latin typeface="Calibri"/>
                <a:cs typeface="Calibri"/>
              </a:rPr>
              <a:t> </a:t>
            </a:r>
            <a:r>
              <a:rPr sz="2800" spc="-20" dirty="0">
                <a:latin typeface="Calibri"/>
                <a:cs typeface="Calibri"/>
              </a:rPr>
              <a:t>referring</a:t>
            </a:r>
            <a:r>
              <a:rPr sz="2800" spc="20" dirty="0">
                <a:latin typeface="Calibri"/>
                <a:cs typeface="Calibri"/>
              </a:rPr>
              <a:t> </a:t>
            </a:r>
            <a:r>
              <a:rPr sz="2800" spc="-15" dirty="0">
                <a:latin typeface="Calibri"/>
                <a:cs typeface="Calibri"/>
              </a:rPr>
              <a:t>to</a:t>
            </a:r>
            <a:r>
              <a:rPr sz="2800" spc="-155" dirty="0">
                <a:latin typeface="Calibri"/>
                <a:cs typeface="Calibri"/>
              </a:rPr>
              <a:t> </a:t>
            </a:r>
            <a:r>
              <a:rPr sz="2800" spc="-5" dirty="0">
                <a:latin typeface="Calibri"/>
                <a:cs typeface="Calibri"/>
              </a:rPr>
              <a:t>a </a:t>
            </a:r>
            <a:r>
              <a:rPr sz="2800" dirty="0">
                <a:latin typeface="Calibri"/>
                <a:cs typeface="Calibri"/>
              </a:rPr>
              <a:t> </a:t>
            </a:r>
            <a:r>
              <a:rPr sz="2800" spc="-10" dirty="0">
                <a:latin typeface="Calibri"/>
                <a:cs typeface="Calibri"/>
              </a:rPr>
              <a:t>particular</a:t>
            </a:r>
            <a:r>
              <a:rPr sz="2800" spc="20" dirty="0">
                <a:latin typeface="Calibri"/>
                <a:cs typeface="Calibri"/>
              </a:rPr>
              <a:t> </a:t>
            </a:r>
            <a:r>
              <a:rPr sz="2800" spc="-10" dirty="0">
                <a:latin typeface="Calibri"/>
                <a:cs typeface="Calibri"/>
              </a:rPr>
              <a:t>variable</a:t>
            </a:r>
            <a:r>
              <a:rPr sz="2800" dirty="0">
                <a:latin typeface="Calibri"/>
                <a:cs typeface="Calibri"/>
              </a:rPr>
              <a:t> </a:t>
            </a:r>
            <a:r>
              <a:rPr sz="2800" spc="-5" dirty="0">
                <a:latin typeface="Calibri"/>
                <a:cs typeface="Calibri"/>
              </a:rPr>
              <a:t>x</a:t>
            </a:r>
            <a:endParaRPr sz="2800">
              <a:latin typeface="Calibri"/>
              <a:cs typeface="Calibri"/>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76223" y="1328194"/>
            <a:ext cx="5790882" cy="4915951"/>
          </a:xfrm>
          <a:prstGeom prst="rect">
            <a:avLst/>
          </a:prstGeom>
        </p:spPr>
      </p:pic>
      <p:grpSp>
        <p:nvGrpSpPr>
          <p:cNvPr id="3" name="object 3"/>
          <p:cNvGrpSpPr/>
          <p:nvPr/>
        </p:nvGrpSpPr>
        <p:grpSpPr>
          <a:xfrm>
            <a:off x="6449567" y="1374647"/>
            <a:ext cx="5634355" cy="4985385"/>
            <a:chOff x="6449567" y="1374647"/>
            <a:chExt cx="5634355" cy="4985385"/>
          </a:xfrm>
        </p:grpSpPr>
        <p:pic>
          <p:nvPicPr>
            <p:cNvPr id="4" name="object 4"/>
            <p:cNvPicPr/>
            <p:nvPr/>
          </p:nvPicPr>
          <p:blipFill>
            <a:blip r:embed="rId3" cstate="print"/>
            <a:stretch>
              <a:fillRect/>
            </a:stretch>
          </p:blipFill>
          <p:spPr>
            <a:xfrm>
              <a:off x="6452615" y="1377695"/>
              <a:ext cx="5628132" cy="4978908"/>
            </a:xfrm>
            <a:prstGeom prst="rect">
              <a:avLst/>
            </a:prstGeom>
          </p:spPr>
        </p:pic>
        <p:sp>
          <p:nvSpPr>
            <p:cNvPr id="5" name="object 5"/>
            <p:cNvSpPr/>
            <p:nvPr/>
          </p:nvSpPr>
          <p:spPr>
            <a:xfrm>
              <a:off x="6452615" y="1377695"/>
              <a:ext cx="5628640" cy="4979035"/>
            </a:xfrm>
            <a:custGeom>
              <a:avLst/>
              <a:gdLst/>
              <a:ahLst/>
              <a:cxnLst/>
              <a:rect l="l" t="t" r="r" b="b"/>
              <a:pathLst>
                <a:path w="5628640" h="4979035">
                  <a:moveTo>
                    <a:pt x="0" y="829817"/>
                  </a:moveTo>
                  <a:lnTo>
                    <a:pt x="1408" y="781055"/>
                  </a:lnTo>
                  <a:lnTo>
                    <a:pt x="5582" y="733034"/>
                  </a:lnTo>
                  <a:lnTo>
                    <a:pt x="12443" y="685835"/>
                  </a:lnTo>
                  <a:lnTo>
                    <a:pt x="21913" y="639533"/>
                  </a:lnTo>
                  <a:lnTo>
                    <a:pt x="33915" y="594207"/>
                  </a:lnTo>
                  <a:lnTo>
                    <a:pt x="48372" y="549935"/>
                  </a:lnTo>
                  <a:lnTo>
                    <a:pt x="65204" y="506795"/>
                  </a:lnTo>
                  <a:lnTo>
                    <a:pt x="84335" y="464864"/>
                  </a:lnTo>
                  <a:lnTo>
                    <a:pt x="105686" y="424220"/>
                  </a:lnTo>
                  <a:lnTo>
                    <a:pt x="129181" y="384941"/>
                  </a:lnTo>
                  <a:lnTo>
                    <a:pt x="154740" y="347105"/>
                  </a:lnTo>
                  <a:lnTo>
                    <a:pt x="182286" y="310789"/>
                  </a:lnTo>
                  <a:lnTo>
                    <a:pt x="211742" y="276071"/>
                  </a:lnTo>
                  <a:lnTo>
                    <a:pt x="243030" y="243030"/>
                  </a:lnTo>
                  <a:lnTo>
                    <a:pt x="276071" y="211742"/>
                  </a:lnTo>
                  <a:lnTo>
                    <a:pt x="310789" y="182286"/>
                  </a:lnTo>
                  <a:lnTo>
                    <a:pt x="347105" y="154740"/>
                  </a:lnTo>
                  <a:lnTo>
                    <a:pt x="384941" y="129181"/>
                  </a:lnTo>
                  <a:lnTo>
                    <a:pt x="424220" y="105686"/>
                  </a:lnTo>
                  <a:lnTo>
                    <a:pt x="464864" y="84335"/>
                  </a:lnTo>
                  <a:lnTo>
                    <a:pt x="506795" y="65204"/>
                  </a:lnTo>
                  <a:lnTo>
                    <a:pt x="549935" y="48372"/>
                  </a:lnTo>
                  <a:lnTo>
                    <a:pt x="594207" y="33915"/>
                  </a:lnTo>
                  <a:lnTo>
                    <a:pt x="639533" y="21913"/>
                  </a:lnTo>
                  <a:lnTo>
                    <a:pt x="685835" y="12443"/>
                  </a:lnTo>
                  <a:lnTo>
                    <a:pt x="733034" y="5582"/>
                  </a:lnTo>
                  <a:lnTo>
                    <a:pt x="781055" y="1408"/>
                  </a:lnTo>
                  <a:lnTo>
                    <a:pt x="829817" y="0"/>
                  </a:lnTo>
                  <a:lnTo>
                    <a:pt x="4798314" y="0"/>
                  </a:lnTo>
                  <a:lnTo>
                    <a:pt x="4847076" y="1408"/>
                  </a:lnTo>
                  <a:lnTo>
                    <a:pt x="4895097" y="5582"/>
                  </a:lnTo>
                  <a:lnTo>
                    <a:pt x="4942296" y="12443"/>
                  </a:lnTo>
                  <a:lnTo>
                    <a:pt x="4988598" y="21913"/>
                  </a:lnTo>
                  <a:lnTo>
                    <a:pt x="5033924" y="33915"/>
                  </a:lnTo>
                  <a:lnTo>
                    <a:pt x="5078196" y="48372"/>
                  </a:lnTo>
                  <a:lnTo>
                    <a:pt x="5121336" y="65204"/>
                  </a:lnTo>
                  <a:lnTo>
                    <a:pt x="5163267" y="84335"/>
                  </a:lnTo>
                  <a:lnTo>
                    <a:pt x="5203911" y="105686"/>
                  </a:lnTo>
                  <a:lnTo>
                    <a:pt x="5243190" y="129181"/>
                  </a:lnTo>
                  <a:lnTo>
                    <a:pt x="5281026" y="154740"/>
                  </a:lnTo>
                  <a:lnTo>
                    <a:pt x="5317342" y="182286"/>
                  </a:lnTo>
                  <a:lnTo>
                    <a:pt x="5352060" y="211742"/>
                  </a:lnTo>
                  <a:lnTo>
                    <a:pt x="5385101" y="243030"/>
                  </a:lnTo>
                  <a:lnTo>
                    <a:pt x="5416389" y="276071"/>
                  </a:lnTo>
                  <a:lnTo>
                    <a:pt x="5445845" y="310789"/>
                  </a:lnTo>
                  <a:lnTo>
                    <a:pt x="5473391" y="347105"/>
                  </a:lnTo>
                  <a:lnTo>
                    <a:pt x="5498950" y="384941"/>
                  </a:lnTo>
                  <a:lnTo>
                    <a:pt x="5522445" y="424220"/>
                  </a:lnTo>
                  <a:lnTo>
                    <a:pt x="5543796" y="464864"/>
                  </a:lnTo>
                  <a:lnTo>
                    <a:pt x="5562927" y="506795"/>
                  </a:lnTo>
                  <a:lnTo>
                    <a:pt x="5579759" y="549935"/>
                  </a:lnTo>
                  <a:lnTo>
                    <a:pt x="5594216" y="594207"/>
                  </a:lnTo>
                  <a:lnTo>
                    <a:pt x="5606218" y="639533"/>
                  </a:lnTo>
                  <a:lnTo>
                    <a:pt x="5615688" y="685835"/>
                  </a:lnTo>
                  <a:lnTo>
                    <a:pt x="5622549" y="733034"/>
                  </a:lnTo>
                  <a:lnTo>
                    <a:pt x="5626723" y="781055"/>
                  </a:lnTo>
                  <a:lnTo>
                    <a:pt x="5628132" y="829817"/>
                  </a:lnTo>
                  <a:lnTo>
                    <a:pt x="5628132" y="4149090"/>
                  </a:lnTo>
                  <a:lnTo>
                    <a:pt x="5626723" y="4197847"/>
                  </a:lnTo>
                  <a:lnTo>
                    <a:pt x="5622549" y="4245863"/>
                  </a:lnTo>
                  <a:lnTo>
                    <a:pt x="5615688" y="4293059"/>
                  </a:lnTo>
                  <a:lnTo>
                    <a:pt x="5606218" y="4339358"/>
                  </a:lnTo>
                  <a:lnTo>
                    <a:pt x="5594216" y="4384681"/>
                  </a:lnTo>
                  <a:lnTo>
                    <a:pt x="5579759" y="4428951"/>
                  </a:lnTo>
                  <a:lnTo>
                    <a:pt x="5562927" y="4472091"/>
                  </a:lnTo>
                  <a:lnTo>
                    <a:pt x="5543796" y="4514021"/>
                  </a:lnTo>
                  <a:lnTo>
                    <a:pt x="5522445" y="4554664"/>
                  </a:lnTo>
                  <a:lnTo>
                    <a:pt x="5498950" y="4593944"/>
                  </a:lnTo>
                  <a:lnTo>
                    <a:pt x="5473391" y="4631780"/>
                  </a:lnTo>
                  <a:lnTo>
                    <a:pt x="5445845" y="4668097"/>
                  </a:lnTo>
                  <a:lnTo>
                    <a:pt x="5416389" y="4702815"/>
                  </a:lnTo>
                  <a:lnTo>
                    <a:pt x="5385101" y="4735858"/>
                  </a:lnTo>
                  <a:lnTo>
                    <a:pt x="5352060" y="4767147"/>
                  </a:lnTo>
                  <a:lnTo>
                    <a:pt x="5317342" y="4796605"/>
                  </a:lnTo>
                  <a:lnTo>
                    <a:pt x="5281026" y="4824153"/>
                  </a:lnTo>
                  <a:lnTo>
                    <a:pt x="5243190" y="4849714"/>
                  </a:lnTo>
                  <a:lnTo>
                    <a:pt x="5203911" y="4873210"/>
                  </a:lnTo>
                  <a:lnTo>
                    <a:pt x="5163267" y="4894563"/>
                  </a:lnTo>
                  <a:lnTo>
                    <a:pt x="5121336" y="4913696"/>
                  </a:lnTo>
                  <a:lnTo>
                    <a:pt x="5078196" y="4930530"/>
                  </a:lnTo>
                  <a:lnTo>
                    <a:pt x="5033924" y="4944988"/>
                  </a:lnTo>
                  <a:lnTo>
                    <a:pt x="4988598" y="4956991"/>
                  </a:lnTo>
                  <a:lnTo>
                    <a:pt x="4942296" y="4966463"/>
                  </a:lnTo>
                  <a:lnTo>
                    <a:pt x="4895097" y="4973325"/>
                  </a:lnTo>
                  <a:lnTo>
                    <a:pt x="4847076" y="4977499"/>
                  </a:lnTo>
                  <a:lnTo>
                    <a:pt x="4798314" y="4978908"/>
                  </a:lnTo>
                  <a:lnTo>
                    <a:pt x="829817" y="4978908"/>
                  </a:lnTo>
                  <a:lnTo>
                    <a:pt x="781055" y="4977499"/>
                  </a:lnTo>
                  <a:lnTo>
                    <a:pt x="733034" y="4973325"/>
                  </a:lnTo>
                  <a:lnTo>
                    <a:pt x="685835" y="4966463"/>
                  </a:lnTo>
                  <a:lnTo>
                    <a:pt x="639533" y="4956991"/>
                  </a:lnTo>
                  <a:lnTo>
                    <a:pt x="594207" y="4944988"/>
                  </a:lnTo>
                  <a:lnTo>
                    <a:pt x="549935" y="4930530"/>
                  </a:lnTo>
                  <a:lnTo>
                    <a:pt x="506795" y="4913696"/>
                  </a:lnTo>
                  <a:lnTo>
                    <a:pt x="464864" y="4894563"/>
                  </a:lnTo>
                  <a:lnTo>
                    <a:pt x="424220" y="4873210"/>
                  </a:lnTo>
                  <a:lnTo>
                    <a:pt x="384941" y="4849714"/>
                  </a:lnTo>
                  <a:lnTo>
                    <a:pt x="347105" y="4824153"/>
                  </a:lnTo>
                  <a:lnTo>
                    <a:pt x="310789" y="4796605"/>
                  </a:lnTo>
                  <a:lnTo>
                    <a:pt x="276071" y="4767147"/>
                  </a:lnTo>
                  <a:lnTo>
                    <a:pt x="243030" y="4735858"/>
                  </a:lnTo>
                  <a:lnTo>
                    <a:pt x="211742" y="4702815"/>
                  </a:lnTo>
                  <a:lnTo>
                    <a:pt x="182286" y="4668097"/>
                  </a:lnTo>
                  <a:lnTo>
                    <a:pt x="154740" y="4631780"/>
                  </a:lnTo>
                  <a:lnTo>
                    <a:pt x="129181" y="4593944"/>
                  </a:lnTo>
                  <a:lnTo>
                    <a:pt x="105686" y="4554664"/>
                  </a:lnTo>
                  <a:lnTo>
                    <a:pt x="84335" y="4514021"/>
                  </a:lnTo>
                  <a:lnTo>
                    <a:pt x="65204" y="4472091"/>
                  </a:lnTo>
                  <a:lnTo>
                    <a:pt x="48372" y="4428951"/>
                  </a:lnTo>
                  <a:lnTo>
                    <a:pt x="33915" y="4384681"/>
                  </a:lnTo>
                  <a:lnTo>
                    <a:pt x="21913" y="4339358"/>
                  </a:lnTo>
                  <a:lnTo>
                    <a:pt x="12443" y="4293059"/>
                  </a:lnTo>
                  <a:lnTo>
                    <a:pt x="5582" y="4245863"/>
                  </a:lnTo>
                  <a:lnTo>
                    <a:pt x="1408" y="4197847"/>
                  </a:lnTo>
                  <a:lnTo>
                    <a:pt x="0" y="4149090"/>
                  </a:lnTo>
                  <a:lnTo>
                    <a:pt x="0" y="829817"/>
                  </a:lnTo>
                  <a:close/>
                </a:path>
              </a:pathLst>
            </a:custGeom>
            <a:ln w="6096">
              <a:solidFill>
                <a:srgbClr val="6FAC46"/>
              </a:solidFill>
            </a:ln>
          </p:spPr>
          <p:txBody>
            <a:bodyPr wrap="square" lIns="0" tIns="0" rIns="0" bIns="0" rtlCol="0"/>
            <a:lstStyle/>
            <a:p>
              <a:endParaRPr/>
            </a:p>
          </p:txBody>
        </p:sp>
      </p:grpSp>
      <p:sp>
        <p:nvSpPr>
          <p:cNvPr id="6" name="object 6"/>
          <p:cNvSpPr txBox="1"/>
          <p:nvPr/>
        </p:nvSpPr>
        <p:spPr>
          <a:xfrm>
            <a:off x="6774942" y="1782317"/>
            <a:ext cx="4927600" cy="4141470"/>
          </a:xfrm>
          <a:prstGeom prst="rect">
            <a:avLst/>
          </a:prstGeom>
        </p:spPr>
        <p:txBody>
          <a:bodyPr vert="horz" wrap="square" lIns="0" tIns="12700" rIns="0" bIns="0" rtlCol="0">
            <a:spAutoFit/>
          </a:bodyPr>
          <a:lstStyle/>
          <a:p>
            <a:pPr marL="299085" indent="-287020">
              <a:lnSpc>
                <a:spcPct val="100000"/>
              </a:lnSpc>
              <a:spcBef>
                <a:spcPts val="100"/>
              </a:spcBef>
              <a:buFont typeface="Arial MT"/>
              <a:buChar char="•"/>
              <a:tabLst>
                <a:tab pos="299085" algn="l"/>
                <a:tab pos="299720" algn="l"/>
              </a:tabLst>
            </a:pPr>
            <a:r>
              <a:rPr sz="1800" spc="-5" dirty="0">
                <a:latin typeface="Calibri"/>
                <a:cs typeface="Calibri"/>
              </a:rPr>
              <a:t>The</a:t>
            </a:r>
            <a:r>
              <a:rPr sz="1800" spc="-10" dirty="0">
                <a:latin typeface="Calibri"/>
                <a:cs typeface="Calibri"/>
              </a:rPr>
              <a:t> figure</a:t>
            </a:r>
            <a:r>
              <a:rPr sz="1800" spc="10" dirty="0">
                <a:latin typeface="Calibri"/>
                <a:cs typeface="Calibri"/>
              </a:rPr>
              <a:t> </a:t>
            </a:r>
            <a:r>
              <a:rPr sz="1800" spc="-5" dirty="0">
                <a:latin typeface="Calibri"/>
                <a:cs typeface="Calibri"/>
              </a:rPr>
              <a:t>is</a:t>
            </a:r>
            <a:r>
              <a:rPr sz="1800" spc="10" dirty="0">
                <a:latin typeface="Calibri"/>
                <a:cs typeface="Calibri"/>
              </a:rPr>
              <a:t> </a:t>
            </a:r>
            <a:r>
              <a:rPr sz="1800" dirty="0">
                <a:latin typeface="Calibri"/>
                <a:cs typeface="Calibri"/>
              </a:rPr>
              <a:t>a</a:t>
            </a:r>
            <a:r>
              <a:rPr sz="1800" spc="-10" dirty="0">
                <a:latin typeface="Calibri"/>
                <a:cs typeface="Calibri"/>
              </a:rPr>
              <a:t> </a:t>
            </a:r>
            <a:r>
              <a:rPr sz="1800" spc="-5" dirty="0">
                <a:latin typeface="Calibri"/>
                <a:cs typeface="Calibri"/>
              </a:rPr>
              <a:t>flow</a:t>
            </a:r>
            <a:r>
              <a:rPr sz="1800" spc="15" dirty="0">
                <a:latin typeface="Calibri"/>
                <a:cs typeface="Calibri"/>
              </a:rPr>
              <a:t> </a:t>
            </a:r>
            <a:r>
              <a:rPr sz="1800" spc="-10" dirty="0">
                <a:latin typeface="Calibri"/>
                <a:cs typeface="Calibri"/>
              </a:rPr>
              <a:t>graph</a:t>
            </a:r>
            <a:r>
              <a:rPr sz="1800" dirty="0">
                <a:latin typeface="Calibri"/>
                <a:cs typeface="Calibri"/>
              </a:rPr>
              <a:t> </a:t>
            </a:r>
            <a:r>
              <a:rPr sz="1800" spc="-5" dirty="0">
                <a:latin typeface="Calibri"/>
                <a:cs typeface="Calibri"/>
              </a:rPr>
              <a:t>with</a:t>
            </a:r>
            <a:r>
              <a:rPr sz="1800" spc="10" dirty="0">
                <a:latin typeface="Calibri"/>
                <a:cs typeface="Calibri"/>
              </a:rPr>
              <a:t> </a:t>
            </a:r>
            <a:r>
              <a:rPr sz="1800" spc="-5" dirty="0">
                <a:latin typeface="Calibri"/>
                <a:cs typeface="Calibri"/>
              </a:rPr>
              <a:t>seven</a:t>
            </a:r>
            <a:r>
              <a:rPr sz="1800" spc="-10" dirty="0">
                <a:latin typeface="Calibri"/>
                <a:cs typeface="Calibri"/>
              </a:rPr>
              <a:t> </a:t>
            </a:r>
            <a:r>
              <a:rPr sz="1800" spc="-5" dirty="0">
                <a:latin typeface="Calibri"/>
                <a:cs typeface="Calibri"/>
              </a:rPr>
              <a:t>definitions.</a:t>
            </a:r>
            <a:endParaRPr sz="1800">
              <a:latin typeface="Calibri"/>
              <a:cs typeface="Calibri"/>
            </a:endParaRPr>
          </a:p>
          <a:p>
            <a:pPr marL="299085" indent="-287020">
              <a:lnSpc>
                <a:spcPct val="100000"/>
              </a:lnSpc>
              <a:buFont typeface="Arial MT"/>
              <a:buChar char="•"/>
              <a:tabLst>
                <a:tab pos="299085" algn="l"/>
                <a:tab pos="299720" algn="l"/>
              </a:tabLst>
            </a:pPr>
            <a:r>
              <a:rPr sz="1800" spc="-5" dirty="0">
                <a:latin typeface="Calibri"/>
                <a:cs typeface="Calibri"/>
              </a:rPr>
              <a:t>Let</a:t>
            </a:r>
            <a:r>
              <a:rPr sz="1800" dirty="0">
                <a:latin typeface="Calibri"/>
                <a:cs typeface="Calibri"/>
              </a:rPr>
              <a:t> </a:t>
            </a:r>
            <a:r>
              <a:rPr sz="1800" spc="-5" dirty="0">
                <a:latin typeface="Calibri"/>
                <a:cs typeface="Calibri"/>
              </a:rPr>
              <a:t>us</a:t>
            </a:r>
            <a:r>
              <a:rPr sz="1800" dirty="0">
                <a:latin typeface="Calibri"/>
                <a:cs typeface="Calibri"/>
              </a:rPr>
              <a:t> </a:t>
            </a:r>
            <a:r>
              <a:rPr sz="1800" spc="-15" dirty="0">
                <a:latin typeface="Calibri"/>
                <a:cs typeface="Calibri"/>
              </a:rPr>
              <a:t>focus</a:t>
            </a:r>
            <a:r>
              <a:rPr sz="1800" spc="15" dirty="0">
                <a:latin typeface="Calibri"/>
                <a:cs typeface="Calibri"/>
              </a:rPr>
              <a:t> </a:t>
            </a:r>
            <a:r>
              <a:rPr sz="1800" spc="-5" dirty="0">
                <a:latin typeface="Calibri"/>
                <a:cs typeface="Calibri"/>
              </a:rPr>
              <a:t>on</a:t>
            </a:r>
            <a:r>
              <a:rPr sz="1800" spc="10" dirty="0">
                <a:latin typeface="Calibri"/>
                <a:cs typeface="Calibri"/>
              </a:rPr>
              <a:t> </a:t>
            </a:r>
            <a:r>
              <a:rPr sz="1800" dirty="0">
                <a:latin typeface="Calibri"/>
                <a:cs typeface="Calibri"/>
              </a:rPr>
              <a:t>the</a:t>
            </a:r>
            <a:r>
              <a:rPr sz="1800" spc="5" dirty="0">
                <a:latin typeface="Calibri"/>
                <a:cs typeface="Calibri"/>
              </a:rPr>
              <a:t> </a:t>
            </a:r>
            <a:r>
              <a:rPr sz="1800" spc="-10" dirty="0">
                <a:latin typeface="Calibri"/>
                <a:cs typeface="Calibri"/>
              </a:rPr>
              <a:t>definitions</a:t>
            </a:r>
            <a:r>
              <a:rPr sz="1800" spc="15" dirty="0">
                <a:latin typeface="Calibri"/>
                <a:cs typeface="Calibri"/>
              </a:rPr>
              <a:t> </a:t>
            </a:r>
            <a:r>
              <a:rPr sz="1800" spc="-5" dirty="0">
                <a:latin typeface="Calibri"/>
                <a:cs typeface="Calibri"/>
              </a:rPr>
              <a:t>reaching</a:t>
            </a:r>
            <a:r>
              <a:rPr sz="1800" spc="15" dirty="0">
                <a:latin typeface="Calibri"/>
                <a:cs typeface="Calibri"/>
              </a:rPr>
              <a:t> </a:t>
            </a:r>
            <a:r>
              <a:rPr sz="1800" spc="-5" dirty="0">
                <a:latin typeface="Calibri"/>
                <a:cs typeface="Calibri"/>
              </a:rPr>
              <a:t>block</a:t>
            </a:r>
            <a:r>
              <a:rPr sz="1800" spc="10" dirty="0">
                <a:latin typeface="Calibri"/>
                <a:cs typeface="Calibri"/>
              </a:rPr>
              <a:t> </a:t>
            </a:r>
            <a:r>
              <a:rPr sz="1800" dirty="0">
                <a:latin typeface="Calibri"/>
                <a:cs typeface="Calibri"/>
              </a:rPr>
              <a:t>B2.</a:t>
            </a:r>
            <a:endParaRPr sz="1800">
              <a:latin typeface="Calibri"/>
              <a:cs typeface="Calibri"/>
            </a:endParaRPr>
          </a:p>
          <a:p>
            <a:pPr marL="299085" marR="15240" indent="-287020">
              <a:lnSpc>
                <a:spcPct val="100000"/>
              </a:lnSpc>
              <a:buFont typeface="Arial MT"/>
              <a:buChar char="•"/>
              <a:tabLst>
                <a:tab pos="299085" algn="l"/>
                <a:tab pos="299720" algn="l"/>
              </a:tabLst>
            </a:pPr>
            <a:r>
              <a:rPr sz="1800" dirty="0">
                <a:latin typeface="Calibri"/>
                <a:cs typeface="Calibri"/>
              </a:rPr>
              <a:t>All</a:t>
            </a:r>
            <a:r>
              <a:rPr sz="1800" spc="-5" dirty="0">
                <a:latin typeface="Calibri"/>
                <a:cs typeface="Calibri"/>
              </a:rPr>
              <a:t> </a:t>
            </a:r>
            <a:r>
              <a:rPr sz="1800" dirty="0">
                <a:latin typeface="Calibri"/>
                <a:cs typeface="Calibri"/>
              </a:rPr>
              <a:t>the</a:t>
            </a:r>
            <a:r>
              <a:rPr sz="1800" spc="-5" dirty="0">
                <a:latin typeface="Calibri"/>
                <a:cs typeface="Calibri"/>
              </a:rPr>
              <a:t> definitions</a:t>
            </a:r>
            <a:r>
              <a:rPr sz="1800" spc="10" dirty="0">
                <a:latin typeface="Calibri"/>
                <a:cs typeface="Calibri"/>
              </a:rPr>
              <a:t> </a:t>
            </a:r>
            <a:r>
              <a:rPr sz="1800" spc="-5" dirty="0">
                <a:latin typeface="Calibri"/>
                <a:cs typeface="Calibri"/>
              </a:rPr>
              <a:t>in</a:t>
            </a:r>
            <a:r>
              <a:rPr sz="1800" spc="5" dirty="0">
                <a:latin typeface="Calibri"/>
                <a:cs typeface="Calibri"/>
              </a:rPr>
              <a:t> </a:t>
            </a:r>
            <a:r>
              <a:rPr sz="1800" spc="-5" dirty="0">
                <a:latin typeface="Calibri"/>
                <a:cs typeface="Calibri"/>
              </a:rPr>
              <a:t>block</a:t>
            </a:r>
            <a:r>
              <a:rPr sz="1800" spc="5" dirty="0">
                <a:latin typeface="Calibri"/>
                <a:cs typeface="Calibri"/>
              </a:rPr>
              <a:t> </a:t>
            </a:r>
            <a:r>
              <a:rPr sz="1800" dirty="0">
                <a:latin typeface="Calibri"/>
                <a:cs typeface="Calibri"/>
              </a:rPr>
              <a:t>B1</a:t>
            </a:r>
            <a:r>
              <a:rPr sz="1800" spc="15" dirty="0">
                <a:latin typeface="Calibri"/>
                <a:cs typeface="Calibri"/>
              </a:rPr>
              <a:t> </a:t>
            </a:r>
            <a:r>
              <a:rPr sz="1800" spc="-10" dirty="0">
                <a:latin typeface="Calibri"/>
                <a:cs typeface="Calibri"/>
              </a:rPr>
              <a:t>reach</a:t>
            </a:r>
            <a:r>
              <a:rPr sz="1800" spc="15" dirty="0">
                <a:latin typeface="Calibri"/>
                <a:cs typeface="Calibri"/>
              </a:rPr>
              <a:t> </a:t>
            </a:r>
            <a:r>
              <a:rPr sz="1800" dirty="0">
                <a:latin typeface="Calibri"/>
                <a:cs typeface="Calibri"/>
              </a:rPr>
              <a:t>the</a:t>
            </a:r>
            <a:r>
              <a:rPr sz="1800" spc="5" dirty="0">
                <a:latin typeface="Calibri"/>
                <a:cs typeface="Calibri"/>
              </a:rPr>
              <a:t> </a:t>
            </a:r>
            <a:r>
              <a:rPr sz="1800" spc="-5" dirty="0">
                <a:latin typeface="Calibri"/>
                <a:cs typeface="Calibri"/>
              </a:rPr>
              <a:t>beginning </a:t>
            </a:r>
            <a:r>
              <a:rPr sz="1800" spc="-395" dirty="0">
                <a:latin typeface="Calibri"/>
                <a:cs typeface="Calibri"/>
              </a:rPr>
              <a:t> </a:t>
            </a:r>
            <a:r>
              <a:rPr sz="1800" spc="-5" dirty="0">
                <a:latin typeface="Calibri"/>
                <a:cs typeface="Calibri"/>
              </a:rPr>
              <a:t>of</a:t>
            </a:r>
            <a:r>
              <a:rPr sz="1800" spc="-10" dirty="0">
                <a:latin typeface="Calibri"/>
                <a:cs typeface="Calibri"/>
              </a:rPr>
              <a:t> </a:t>
            </a:r>
            <a:r>
              <a:rPr sz="1800" spc="-5" dirty="0">
                <a:latin typeface="Calibri"/>
                <a:cs typeface="Calibri"/>
              </a:rPr>
              <a:t>block</a:t>
            </a:r>
            <a:r>
              <a:rPr sz="1800" spc="20" dirty="0">
                <a:latin typeface="Calibri"/>
                <a:cs typeface="Calibri"/>
              </a:rPr>
              <a:t> </a:t>
            </a:r>
            <a:r>
              <a:rPr sz="1800" dirty="0">
                <a:latin typeface="Calibri"/>
                <a:cs typeface="Calibri"/>
              </a:rPr>
              <a:t>B2.</a:t>
            </a:r>
            <a:endParaRPr sz="1800">
              <a:latin typeface="Calibri"/>
              <a:cs typeface="Calibri"/>
            </a:endParaRPr>
          </a:p>
          <a:p>
            <a:pPr marL="299085" marR="142875" indent="-287020">
              <a:lnSpc>
                <a:spcPct val="100000"/>
              </a:lnSpc>
              <a:buFont typeface="Arial MT"/>
              <a:buChar char="•"/>
              <a:tabLst>
                <a:tab pos="299085" algn="l"/>
                <a:tab pos="299720" algn="l"/>
              </a:tabLst>
            </a:pPr>
            <a:r>
              <a:rPr sz="1800" spc="-5" dirty="0">
                <a:latin typeface="Calibri"/>
                <a:cs typeface="Calibri"/>
              </a:rPr>
              <a:t>The</a:t>
            </a:r>
            <a:r>
              <a:rPr sz="1800" dirty="0">
                <a:latin typeface="Calibri"/>
                <a:cs typeface="Calibri"/>
              </a:rPr>
              <a:t> </a:t>
            </a:r>
            <a:r>
              <a:rPr sz="1800" spc="-10" dirty="0">
                <a:latin typeface="Calibri"/>
                <a:cs typeface="Calibri"/>
              </a:rPr>
              <a:t>definition</a:t>
            </a:r>
            <a:r>
              <a:rPr sz="1800" spc="30" dirty="0">
                <a:latin typeface="Calibri"/>
                <a:cs typeface="Calibri"/>
              </a:rPr>
              <a:t> </a:t>
            </a:r>
            <a:r>
              <a:rPr sz="1800" spc="-5" dirty="0">
                <a:solidFill>
                  <a:srgbClr val="FF0000"/>
                </a:solidFill>
                <a:latin typeface="Calibri"/>
                <a:cs typeface="Calibri"/>
              </a:rPr>
              <a:t>d5:</a:t>
            </a:r>
            <a:r>
              <a:rPr sz="1800" spc="10" dirty="0">
                <a:solidFill>
                  <a:srgbClr val="FF0000"/>
                </a:solidFill>
                <a:latin typeface="Calibri"/>
                <a:cs typeface="Calibri"/>
              </a:rPr>
              <a:t> </a:t>
            </a:r>
            <a:r>
              <a:rPr sz="1800" dirty="0">
                <a:solidFill>
                  <a:srgbClr val="FF0000"/>
                </a:solidFill>
                <a:latin typeface="Calibri"/>
                <a:cs typeface="Calibri"/>
              </a:rPr>
              <a:t>j</a:t>
            </a:r>
            <a:r>
              <a:rPr sz="1800" spc="-5" dirty="0">
                <a:solidFill>
                  <a:srgbClr val="FF0000"/>
                </a:solidFill>
                <a:latin typeface="Calibri"/>
                <a:cs typeface="Calibri"/>
              </a:rPr>
              <a:t> </a:t>
            </a:r>
            <a:r>
              <a:rPr sz="1800" dirty="0">
                <a:solidFill>
                  <a:srgbClr val="FF0000"/>
                </a:solidFill>
                <a:latin typeface="Calibri"/>
                <a:cs typeface="Calibri"/>
              </a:rPr>
              <a:t>=</a:t>
            </a:r>
            <a:r>
              <a:rPr sz="1800" spc="20" dirty="0">
                <a:solidFill>
                  <a:srgbClr val="FF0000"/>
                </a:solidFill>
                <a:latin typeface="Calibri"/>
                <a:cs typeface="Calibri"/>
              </a:rPr>
              <a:t> </a:t>
            </a:r>
            <a:r>
              <a:rPr sz="1800" b="1" spc="-5" dirty="0">
                <a:solidFill>
                  <a:srgbClr val="FF0000"/>
                </a:solidFill>
                <a:latin typeface="Calibri"/>
                <a:cs typeface="Calibri"/>
              </a:rPr>
              <a:t>j-1 </a:t>
            </a:r>
            <a:r>
              <a:rPr sz="1800" spc="-5" dirty="0">
                <a:latin typeface="Calibri"/>
                <a:cs typeface="Calibri"/>
              </a:rPr>
              <a:t>in</a:t>
            </a:r>
            <a:r>
              <a:rPr sz="1800" spc="10" dirty="0">
                <a:latin typeface="Calibri"/>
                <a:cs typeface="Calibri"/>
              </a:rPr>
              <a:t> </a:t>
            </a:r>
            <a:r>
              <a:rPr sz="1800" spc="-5" dirty="0">
                <a:latin typeface="Calibri"/>
                <a:cs typeface="Calibri"/>
              </a:rPr>
              <a:t>block</a:t>
            </a:r>
            <a:r>
              <a:rPr sz="1800" spc="15" dirty="0">
                <a:latin typeface="Calibri"/>
                <a:cs typeface="Calibri"/>
              </a:rPr>
              <a:t> </a:t>
            </a:r>
            <a:r>
              <a:rPr sz="1800" dirty="0">
                <a:latin typeface="Calibri"/>
                <a:cs typeface="Calibri"/>
              </a:rPr>
              <a:t>B2</a:t>
            </a:r>
            <a:r>
              <a:rPr sz="1800" spc="-10" dirty="0">
                <a:latin typeface="Calibri"/>
                <a:cs typeface="Calibri"/>
              </a:rPr>
              <a:t> </a:t>
            </a:r>
            <a:r>
              <a:rPr sz="1800" dirty="0">
                <a:latin typeface="Calibri"/>
                <a:cs typeface="Calibri"/>
              </a:rPr>
              <a:t>also</a:t>
            </a:r>
            <a:r>
              <a:rPr sz="1800" spc="5" dirty="0">
                <a:latin typeface="Calibri"/>
                <a:cs typeface="Calibri"/>
              </a:rPr>
              <a:t> </a:t>
            </a:r>
            <a:r>
              <a:rPr sz="1800" spc="-5" dirty="0">
                <a:latin typeface="Calibri"/>
                <a:cs typeface="Calibri"/>
              </a:rPr>
              <a:t>reaches </a:t>
            </a:r>
            <a:r>
              <a:rPr sz="1800" spc="-395" dirty="0">
                <a:latin typeface="Calibri"/>
                <a:cs typeface="Calibri"/>
              </a:rPr>
              <a:t> </a:t>
            </a:r>
            <a:r>
              <a:rPr sz="1800" dirty="0">
                <a:latin typeface="Calibri"/>
                <a:cs typeface="Calibri"/>
              </a:rPr>
              <a:t>the</a:t>
            </a:r>
            <a:r>
              <a:rPr sz="1800" spc="5" dirty="0">
                <a:latin typeface="Calibri"/>
                <a:cs typeface="Calibri"/>
              </a:rPr>
              <a:t> </a:t>
            </a:r>
            <a:r>
              <a:rPr sz="1800" spc="-5" dirty="0">
                <a:latin typeface="Calibri"/>
                <a:cs typeface="Calibri"/>
              </a:rPr>
              <a:t>beginning</a:t>
            </a:r>
            <a:r>
              <a:rPr sz="1800" spc="5" dirty="0">
                <a:latin typeface="Calibri"/>
                <a:cs typeface="Calibri"/>
              </a:rPr>
              <a:t> </a:t>
            </a:r>
            <a:r>
              <a:rPr sz="1800" spc="-5" dirty="0">
                <a:latin typeface="Calibri"/>
                <a:cs typeface="Calibri"/>
              </a:rPr>
              <a:t>of</a:t>
            </a:r>
            <a:r>
              <a:rPr sz="1800" spc="-10" dirty="0">
                <a:latin typeface="Calibri"/>
                <a:cs typeface="Calibri"/>
              </a:rPr>
              <a:t> </a:t>
            </a:r>
            <a:r>
              <a:rPr sz="1800" spc="-5" dirty="0">
                <a:latin typeface="Calibri"/>
                <a:cs typeface="Calibri"/>
              </a:rPr>
              <a:t>block</a:t>
            </a:r>
            <a:r>
              <a:rPr sz="1800" spc="15" dirty="0">
                <a:latin typeface="Calibri"/>
                <a:cs typeface="Calibri"/>
              </a:rPr>
              <a:t> </a:t>
            </a:r>
            <a:r>
              <a:rPr sz="1800" dirty="0">
                <a:latin typeface="Calibri"/>
                <a:cs typeface="Calibri"/>
              </a:rPr>
              <a:t>B2,</a:t>
            </a:r>
            <a:r>
              <a:rPr sz="1800" spc="-5" dirty="0">
                <a:latin typeface="Calibri"/>
                <a:cs typeface="Calibri"/>
              </a:rPr>
              <a:t> because no</a:t>
            </a:r>
            <a:r>
              <a:rPr sz="1800" spc="10" dirty="0">
                <a:latin typeface="Calibri"/>
                <a:cs typeface="Calibri"/>
              </a:rPr>
              <a:t> </a:t>
            </a:r>
            <a:r>
              <a:rPr sz="1800" spc="-5" dirty="0">
                <a:latin typeface="Calibri"/>
                <a:cs typeface="Calibri"/>
              </a:rPr>
              <a:t>other </a:t>
            </a:r>
            <a:r>
              <a:rPr sz="1800" dirty="0">
                <a:latin typeface="Calibri"/>
                <a:cs typeface="Calibri"/>
              </a:rPr>
              <a:t> </a:t>
            </a:r>
            <a:r>
              <a:rPr sz="1800" spc="-10" dirty="0">
                <a:latin typeface="Calibri"/>
                <a:cs typeface="Calibri"/>
              </a:rPr>
              <a:t>definitions</a:t>
            </a:r>
            <a:r>
              <a:rPr sz="1800" spc="15" dirty="0">
                <a:latin typeface="Calibri"/>
                <a:cs typeface="Calibri"/>
              </a:rPr>
              <a:t> </a:t>
            </a:r>
            <a:r>
              <a:rPr sz="1800" spc="-5" dirty="0">
                <a:latin typeface="Calibri"/>
                <a:cs typeface="Calibri"/>
              </a:rPr>
              <a:t>of</a:t>
            </a:r>
            <a:r>
              <a:rPr sz="1800" spc="10" dirty="0">
                <a:latin typeface="Calibri"/>
                <a:cs typeface="Calibri"/>
              </a:rPr>
              <a:t> </a:t>
            </a:r>
            <a:r>
              <a:rPr sz="1800" i="1" dirty="0">
                <a:latin typeface="Calibri"/>
                <a:cs typeface="Calibri"/>
              </a:rPr>
              <a:t>j </a:t>
            </a:r>
            <a:r>
              <a:rPr sz="1800" spc="-10" dirty="0">
                <a:latin typeface="Calibri"/>
                <a:cs typeface="Calibri"/>
              </a:rPr>
              <a:t>can</a:t>
            </a:r>
            <a:r>
              <a:rPr sz="1800" spc="15" dirty="0">
                <a:latin typeface="Calibri"/>
                <a:cs typeface="Calibri"/>
              </a:rPr>
              <a:t> </a:t>
            </a:r>
            <a:r>
              <a:rPr sz="1800" spc="-5" dirty="0">
                <a:latin typeface="Calibri"/>
                <a:cs typeface="Calibri"/>
              </a:rPr>
              <a:t>be</a:t>
            </a:r>
            <a:r>
              <a:rPr sz="1800" dirty="0">
                <a:latin typeface="Calibri"/>
                <a:cs typeface="Calibri"/>
              </a:rPr>
              <a:t> </a:t>
            </a:r>
            <a:r>
              <a:rPr sz="1800" spc="-10" dirty="0">
                <a:latin typeface="Calibri"/>
                <a:cs typeface="Calibri"/>
              </a:rPr>
              <a:t>found</a:t>
            </a:r>
            <a:r>
              <a:rPr sz="1800" spc="15" dirty="0">
                <a:latin typeface="Calibri"/>
                <a:cs typeface="Calibri"/>
              </a:rPr>
              <a:t> </a:t>
            </a:r>
            <a:r>
              <a:rPr sz="1800" spc="-5" dirty="0">
                <a:latin typeface="Calibri"/>
                <a:cs typeface="Calibri"/>
              </a:rPr>
              <a:t>in</a:t>
            </a:r>
            <a:r>
              <a:rPr sz="1800" spc="20" dirty="0">
                <a:latin typeface="Calibri"/>
                <a:cs typeface="Calibri"/>
              </a:rPr>
              <a:t> </a:t>
            </a:r>
            <a:r>
              <a:rPr sz="1800" dirty="0">
                <a:latin typeface="Calibri"/>
                <a:cs typeface="Calibri"/>
              </a:rPr>
              <a:t>the</a:t>
            </a:r>
            <a:r>
              <a:rPr sz="1800" spc="10" dirty="0">
                <a:latin typeface="Calibri"/>
                <a:cs typeface="Calibri"/>
              </a:rPr>
              <a:t> </a:t>
            </a:r>
            <a:r>
              <a:rPr sz="1800" spc="-5" dirty="0">
                <a:latin typeface="Calibri"/>
                <a:cs typeface="Calibri"/>
              </a:rPr>
              <a:t>loop</a:t>
            </a:r>
            <a:r>
              <a:rPr sz="1800" spc="15" dirty="0">
                <a:latin typeface="Calibri"/>
                <a:cs typeface="Calibri"/>
              </a:rPr>
              <a:t> </a:t>
            </a:r>
            <a:r>
              <a:rPr sz="1800" spc="-5" dirty="0">
                <a:latin typeface="Calibri"/>
                <a:cs typeface="Calibri"/>
              </a:rPr>
              <a:t>leading </a:t>
            </a:r>
            <a:r>
              <a:rPr sz="1800" dirty="0">
                <a:latin typeface="Calibri"/>
                <a:cs typeface="Calibri"/>
              </a:rPr>
              <a:t> </a:t>
            </a:r>
            <a:r>
              <a:rPr sz="1800" spc="-5" dirty="0">
                <a:latin typeface="Calibri"/>
                <a:cs typeface="Calibri"/>
              </a:rPr>
              <a:t>back</a:t>
            </a:r>
            <a:r>
              <a:rPr sz="1800" dirty="0">
                <a:latin typeface="Calibri"/>
                <a:cs typeface="Calibri"/>
              </a:rPr>
              <a:t> </a:t>
            </a:r>
            <a:r>
              <a:rPr sz="1800" spc="-10" dirty="0">
                <a:latin typeface="Calibri"/>
                <a:cs typeface="Calibri"/>
              </a:rPr>
              <a:t>to</a:t>
            </a:r>
            <a:r>
              <a:rPr sz="1800" spc="-5" dirty="0">
                <a:latin typeface="Calibri"/>
                <a:cs typeface="Calibri"/>
              </a:rPr>
              <a:t> </a:t>
            </a:r>
            <a:r>
              <a:rPr sz="1800" dirty="0">
                <a:latin typeface="Calibri"/>
                <a:cs typeface="Calibri"/>
              </a:rPr>
              <a:t>B2.</a:t>
            </a:r>
            <a:endParaRPr sz="1800">
              <a:latin typeface="Calibri"/>
              <a:cs typeface="Calibri"/>
            </a:endParaRPr>
          </a:p>
          <a:p>
            <a:pPr marL="299085" marR="5080" indent="-287020">
              <a:lnSpc>
                <a:spcPct val="100000"/>
              </a:lnSpc>
              <a:buFont typeface="Arial MT"/>
              <a:buChar char="•"/>
              <a:tabLst>
                <a:tab pos="299085" algn="l"/>
                <a:tab pos="299720" algn="l"/>
              </a:tabLst>
            </a:pPr>
            <a:r>
              <a:rPr sz="1800" spc="-5" dirty="0">
                <a:latin typeface="Calibri"/>
                <a:cs typeface="Calibri"/>
              </a:rPr>
              <a:t>This</a:t>
            </a:r>
            <a:r>
              <a:rPr sz="1800" dirty="0">
                <a:latin typeface="Calibri"/>
                <a:cs typeface="Calibri"/>
              </a:rPr>
              <a:t> </a:t>
            </a:r>
            <a:r>
              <a:rPr sz="1800" spc="-10" dirty="0">
                <a:latin typeface="Calibri"/>
                <a:cs typeface="Calibri"/>
              </a:rPr>
              <a:t>definition,</a:t>
            </a:r>
            <a:r>
              <a:rPr sz="1800" spc="20" dirty="0">
                <a:latin typeface="Calibri"/>
                <a:cs typeface="Calibri"/>
              </a:rPr>
              <a:t> </a:t>
            </a:r>
            <a:r>
              <a:rPr sz="1800" spc="-30" dirty="0">
                <a:latin typeface="Calibri"/>
                <a:cs typeface="Calibri"/>
              </a:rPr>
              <a:t>however,</a:t>
            </a:r>
            <a:r>
              <a:rPr sz="1800" spc="20" dirty="0">
                <a:latin typeface="Calibri"/>
                <a:cs typeface="Calibri"/>
              </a:rPr>
              <a:t> </a:t>
            </a:r>
            <a:r>
              <a:rPr sz="1800" spc="-5" dirty="0">
                <a:latin typeface="Calibri"/>
                <a:cs typeface="Calibri"/>
              </a:rPr>
              <a:t>kills</a:t>
            </a:r>
            <a:r>
              <a:rPr sz="1800" spc="5" dirty="0">
                <a:latin typeface="Calibri"/>
                <a:cs typeface="Calibri"/>
              </a:rPr>
              <a:t> </a:t>
            </a:r>
            <a:r>
              <a:rPr sz="1800" dirty="0">
                <a:latin typeface="Calibri"/>
                <a:cs typeface="Calibri"/>
              </a:rPr>
              <a:t>the</a:t>
            </a:r>
            <a:r>
              <a:rPr sz="1800" spc="15" dirty="0">
                <a:latin typeface="Calibri"/>
                <a:cs typeface="Calibri"/>
              </a:rPr>
              <a:t> </a:t>
            </a:r>
            <a:r>
              <a:rPr sz="1800" spc="-10" dirty="0">
                <a:latin typeface="Calibri"/>
                <a:cs typeface="Calibri"/>
              </a:rPr>
              <a:t>definition</a:t>
            </a:r>
            <a:r>
              <a:rPr sz="1800" spc="15" dirty="0">
                <a:latin typeface="Calibri"/>
                <a:cs typeface="Calibri"/>
              </a:rPr>
              <a:t> </a:t>
            </a:r>
            <a:r>
              <a:rPr sz="1800" spc="-5" dirty="0">
                <a:latin typeface="Calibri"/>
                <a:cs typeface="Calibri"/>
              </a:rPr>
              <a:t>d2:</a:t>
            </a:r>
            <a:r>
              <a:rPr sz="1800" spc="25" dirty="0">
                <a:latin typeface="Calibri"/>
                <a:cs typeface="Calibri"/>
              </a:rPr>
              <a:t> </a:t>
            </a:r>
            <a:r>
              <a:rPr sz="1800" dirty="0">
                <a:latin typeface="Calibri"/>
                <a:cs typeface="Calibri"/>
              </a:rPr>
              <a:t>j</a:t>
            </a:r>
            <a:r>
              <a:rPr sz="1800" spc="-10" dirty="0">
                <a:latin typeface="Calibri"/>
                <a:cs typeface="Calibri"/>
              </a:rPr>
              <a:t> </a:t>
            </a:r>
            <a:r>
              <a:rPr sz="1800" dirty="0">
                <a:latin typeface="Calibri"/>
                <a:cs typeface="Calibri"/>
              </a:rPr>
              <a:t>= </a:t>
            </a:r>
            <a:r>
              <a:rPr sz="1800" spc="-390" dirty="0">
                <a:latin typeface="Calibri"/>
                <a:cs typeface="Calibri"/>
              </a:rPr>
              <a:t> </a:t>
            </a:r>
            <a:r>
              <a:rPr sz="1800" dirty="0">
                <a:latin typeface="Calibri"/>
                <a:cs typeface="Calibri"/>
              </a:rPr>
              <a:t>n, </a:t>
            </a:r>
            <a:r>
              <a:rPr sz="1800" spc="-10" dirty="0">
                <a:latin typeface="Calibri"/>
                <a:cs typeface="Calibri"/>
              </a:rPr>
              <a:t>preventing</a:t>
            </a:r>
            <a:r>
              <a:rPr sz="1800" spc="10" dirty="0">
                <a:latin typeface="Calibri"/>
                <a:cs typeface="Calibri"/>
              </a:rPr>
              <a:t> </a:t>
            </a:r>
            <a:r>
              <a:rPr sz="1800" spc="-5" dirty="0">
                <a:latin typeface="Calibri"/>
                <a:cs typeface="Calibri"/>
              </a:rPr>
              <a:t>it</a:t>
            </a:r>
            <a:r>
              <a:rPr sz="1800" dirty="0">
                <a:latin typeface="Calibri"/>
                <a:cs typeface="Calibri"/>
              </a:rPr>
              <a:t> </a:t>
            </a:r>
            <a:r>
              <a:rPr sz="1800" spc="-10" dirty="0">
                <a:latin typeface="Calibri"/>
                <a:cs typeface="Calibri"/>
              </a:rPr>
              <a:t>from</a:t>
            </a:r>
            <a:r>
              <a:rPr sz="1800" spc="-5" dirty="0">
                <a:latin typeface="Calibri"/>
                <a:cs typeface="Calibri"/>
              </a:rPr>
              <a:t> reaching</a:t>
            </a:r>
            <a:r>
              <a:rPr sz="1800" spc="15" dirty="0">
                <a:latin typeface="Calibri"/>
                <a:cs typeface="Calibri"/>
              </a:rPr>
              <a:t> </a:t>
            </a:r>
            <a:r>
              <a:rPr sz="1800" dirty="0">
                <a:latin typeface="Calibri"/>
                <a:cs typeface="Calibri"/>
              </a:rPr>
              <a:t>B3</a:t>
            </a:r>
            <a:r>
              <a:rPr sz="1800" spc="-5" dirty="0">
                <a:latin typeface="Calibri"/>
                <a:cs typeface="Calibri"/>
              </a:rPr>
              <a:t> or</a:t>
            </a:r>
            <a:r>
              <a:rPr sz="1800" spc="10" dirty="0">
                <a:latin typeface="Calibri"/>
                <a:cs typeface="Calibri"/>
              </a:rPr>
              <a:t> </a:t>
            </a:r>
            <a:r>
              <a:rPr sz="1800" dirty="0">
                <a:latin typeface="Calibri"/>
                <a:cs typeface="Calibri"/>
              </a:rPr>
              <a:t>B4.</a:t>
            </a:r>
            <a:endParaRPr sz="1800">
              <a:latin typeface="Calibri"/>
              <a:cs typeface="Calibri"/>
            </a:endParaRPr>
          </a:p>
          <a:p>
            <a:pPr marL="299085" marR="50800" indent="-287020">
              <a:lnSpc>
                <a:spcPct val="100000"/>
              </a:lnSpc>
              <a:spcBef>
                <a:spcPts val="5"/>
              </a:spcBef>
              <a:buFont typeface="Arial MT"/>
              <a:buChar char="•"/>
              <a:tabLst>
                <a:tab pos="299085" algn="l"/>
                <a:tab pos="299720" algn="l"/>
              </a:tabLst>
            </a:pPr>
            <a:r>
              <a:rPr sz="1800" spc="-5" dirty="0">
                <a:latin typeface="Calibri"/>
                <a:cs typeface="Calibri"/>
              </a:rPr>
              <a:t>The</a:t>
            </a:r>
            <a:r>
              <a:rPr sz="1800" dirty="0">
                <a:latin typeface="Calibri"/>
                <a:cs typeface="Calibri"/>
              </a:rPr>
              <a:t> </a:t>
            </a:r>
            <a:r>
              <a:rPr sz="1800" spc="-15" dirty="0">
                <a:latin typeface="Calibri"/>
                <a:cs typeface="Calibri"/>
              </a:rPr>
              <a:t>statement</a:t>
            </a:r>
            <a:r>
              <a:rPr sz="1800" dirty="0">
                <a:latin typeface="Calibri"/>
                <a:cs typeface="Calibri"/>
              </a:rPr>
              <a:t> </a:t>
            </a:r>
            <a:r>
              <a:rPr sz="1800" b="1" dirty="0">
                <a:solidFill>
                  <a:srgbClr val="FF0000"/>
                </a:solidFill>
                <a:latin typeface="Calibri"/>
                <a:cs typeface="Calibri"/>
              </a:rPr>
              <a:t>d4:</a:t>
            </a:r>
            <a:r>
              <a:rPr sz="1800" b="1" spc="-10" dirty="0">
                <a:solidFill>
                  <a:srgbClr val="FF0000"/>
                </a:solidFill>
                <a:latin typeface="Calibri"/>
                <a:cs typeface="Calibri"/>
              </a:rPr>
              <a:t> </a:t>
            </a:r>
            <a:r>
              <a:rPr sz="1800" b="1" dirty="0">
                <a:solidFill>
                  <a:srgbClr val="FF0000"/>
                </a:solidFill>
                <a:latin typeface="Calibri"/>
                <a:cs typeface="Calibri"/>
              </a:rPr>
              <a:t>i =</a:t>
            </a:r>
            <a:r>
              <a:rPr sz="1800" b="1" spc="15" dirty="0">
                <a:solidFill>
                  <a:srgbClr val="FF0000"/>
                </a:solidFill>
                <a:latin typeface="Calibri"/>
                <a:cs typeface="Calibri"/>
              </a:rPr>
              <a:t> </a:t>
            </a:r>
            <a:r>
              <a:rPr sz="1800" b="1" dirty="0">
                <a:solidFill>
                  <a:srgbClr val="FF0000"/>
                </a:solidFill>
                <a:latin typeface="Calibri"/>
                <a:cs typeface="Calibri"/>
              </a:rPr>
              <a:t>i+l</a:t>
            </a:r>
            <a:r>
              <a:rPr sz="1800" b="1" spc="-10" dirty="0">
                <a:solidFill>
                  <a:srgbClr val="FF0000"/>
                </a:solidFill>
                <a:latin typeface="Calibri"/>
                <a:cs typeface="Calibri"/>
              </a:rPr>
              <a:t> </a:t>
            </a:r>
            <a:r>
              <a:rPr sz="1800" spc="-5" dirty="0">
                <a:latin typeface="Calibri"/>
                <a:cs typeface="Calibri"/>
              </a:rPr>
              <a:t>in</a:t>
            </a:r>
            <a:r>
              <a:rPr sz="1800" spc="10" dirty="0">
                <a:latin typeface="Calibri"/>
                <a:cs typeface="Calibri"/>
              </a:rPr>
              <a:t> </a:t>
            </a:r>
            <a:r>
              <a:rPr sz="1800" dirty="0">
                <a:latin typeface="Calibri"/>
                <a:cs typeface="Calibri"/>
              </a:rPr>
              <a:t>B2</a:t>
            </a:r>
            <a:r>
              <a:rPr sz="1800" spc="5" dirty="0">
                <a:latin typeface="Calibri"/>
                <a:cs typeface="Calibri"/>
              </a:rPr>
              <a:t> </a:t>
            </a:r>
            <a:r>
              <a:rPr sz="1800" spc="-5" dirty="0">
                <a:latin typeface="Calibri"/>
                <a:cs typeface="Calibri"/>
              </a:rPr>
              <a:t>does not</a:t>
            </a:r>
            <a:r>
              <a:rPr sz="1800" spc="10" dirty="0">
                <a:latin typeface="Calibri"/>
                <a:cs typeface="Calibri"/>
              </a:rPr>
              <a:t> </a:t>
            </a:r>
            <a:r>
              <a:rPr sz="1800" spc="-10" dirty="0">
                <a:latin typeface="Calibri"/>
                <a:cs typeface="Calibri"/>
              </a:rPr>
              <a:t>reach</a:t>
            </a:r>
            <a:r>
              <a:rPr sz="1800" spc="15" dirty="0">
                <a:latin typeface="Calibri"/>
                <a:cs typeface="Calibri"/>
              </a:rPr>
              <a:t> </a:t>
            </a:r>
            <a:r>
              <a:rPr sz="1800" dirty="0">
                <a:latin typeface="Calibri"/>
                <a:cs typeface="Calibri"/>
              </a:rPr>
              <a:t>the </a:t>
            </a:r>
            <a:r>
              <a:rPr sz="1800" spc="-395" dirty="0">
                <a:latin typeface="Calibri"/>
                <a:cs typeface="Calibri"/>
              </a:rPr>
              <a:t> </a:t>
            </a:r>
            <a:r>
              <a:rPr sz="1800" spc="-5" dirty="0">
                <a:latin typeface="Calibri"/>
                <a:cs typeface="Calibri"/>
              </a:rPr>
              <a:t>beginning</a:t>
            </a:r>
            <a:r>
              <a:rPr sz="1800" spc="5" dirty="0">
                <a:latin typeface="Calibri"/>
                <a:cs typeface="Calibri"/>
              </a:rPr>
              <a:t> </a:t>
            </a:r>
            <a:r>
              <a:rPr sz="1800" spc="-5" dirty="0">
                <a:latin typeface="Calibri"/>
                <a:cs typeface="Calibri"/>
              </a:rPr>
              <a:t>of</a:t>
            </a:r>
            <a:r>
              <a:rPr sz="1800" spc="5" dirty="0">
                <a:latin typeface="Calibri"/>
                <a:cs typeface="Calibri"/>
              </a:rPr>
              <a:t> </a:t>
            </a:r>
            <a:r>
              <a:rPr sz="1800" dirty="0">
                <a:latin typeface="Calibri"/>
                <a:cs typeface="Calibri"/>
              </a:rPr>
              <a:t>B2</a:t>
            </a:r>
            <a:r>
              <a:rPr sz="1800" spc="-10" dirty="0">
                <a:latin typeface="Calibri"/>
                <a:cs typeface="Calibri"/>
              </a:rPr>
              <a:t> </a:t>
            </a:r>
            <a:r>
              <a:rPr sz="1800" dirty="0">
                <a:latin typeface="Calibri"/>
                <a:cs typeface="Calibri"/>
              </a:rPr>
              <a:t>though,</a:t>
            </a:r>
            <a:r>
              <a:rPr sz="1800" spc="10" dirty="0">
                <a:latin typeface="Calibri"/>
                <a:cs typeface="Calibri"/>
              </a:rPr>
              <a:t> </a:t>
            </a:r>
            <a:r>
              <a:rPr sz="1800" spc="-5" dirty="0">
                <a:latin typeface="Calibri"/>
                <a:cs typeface="Calibri"/>
              </a:rPr>
              <a:t>because </a:t>
            </a:r>
            <a:r>
              <a:rPr sz="1800" dirty="0">
                <a:latin typeface="Calibri"/>
                <a:cs typeface="Calibri"/>
              </a:rPr>
              <a:t>the</a:t>
            </a:r>
            <a:r>
              <a:rPr sz="1800" spc="15" dirty="0">
                <a:latin typeface="Calibri"/>
                <a:cs typeface="Calibri"/>
              </a:rPr>
              <a:t> </a:t>
            </a:r>
            <a:r>
              <a:rPr sz="1800" spc="-5" dirty="0">
                <a:latin typeface="Calibri"/>
                <a:cs typeface="Calibri"/>
              </a:rPr>
              <a:t>variable</a:t>
            </a:r>
            <a:r>
              <a:rPr sz="1800" spc="20" dirty="0">
                <a:latin typeface="Calibri"/>
                <a:cs typeface="Calibri"/>
              </a:rPr>
              <a:t> </a:t>
            </a:r>
            <a:r>
              <a:rPr sz="1800" b="1" i="1" dirty="0">
                <a:latin typeface="Calibri"/>
                <a:cs typeface="Calibri"/>
              </a:rPr>
              <a:t>i</a:t>
            </a:r>
            <a:r>
              <a:rPr sz="1800" b="1" i="1" spc="-5" dirty="0">
                <a:latin typeface="Calibri"/>
                <a:cs typeface="Calibri"/>
              </a:rPr>
              <a:t> </a:t>
            </a:r>
            <a:r>
              <a:rPr sz="1800" spc="-5" dirty="0">
                <a:latin typeface="Calibri"/>
                <a:cs typeface="Calibri"/>
              </a:rPr>
              <a:t>is </a:t>
            </a:r>
            <a:r>
              <a:rPr sz="1800" dirty="0">
                <a:latin typeface="Calibri"/>
                <a:cs typeface="Calibri"/>
              </a:rPr>
              <a:t> </a:t>
            </a:r>
            <a:r>
              <a:rPr sz="1800" spc="-15" dirty="0">
                <a:latin typeface="Calibri"/>
                <a:cs typeface="Calibri"/>
              </a:rPr>
              <a:t>always</a:t>
            </a:r>
            <a:r>
              <a:rPr sz="1800" dirty="0">
                <a:latin typeface="Calibri"/>
                <a:cs typeface="Calibri"/>
              </a:rPr>
              <a:t> </a:t>
            </a:r>
            <a:r>
              <a:rPr sz="1800" spc="-10" dirty="0">
                <a:latin typeface="Calibri"/>
                <a:cs typeface="Calibri"/>
              </a:rPr>
              <a:t>redefined</a:t>
            </a:r>
            <a:r>
              <a:rPr sz="1800" spc="15" dirty="0">
                <a:latin typeface="Calibri"/>
                <a:cs typeface="Calibri"/>
              </a:rPr>
              <a:t> </a:t>
            </a:r>
            <a:r>
              <a:rPr sz="1800" spc="-5" dirty="0">
                <a:latin typeface="Calibri"/>
                <a:cs typeface="Calibri"/>
              </a:rPr>
              <a:t>by</a:t>
            </a:r>
            <a:r>
              <a:rPr sz="1800" spc="10" dirty="0">
                <a:latin typeface="Calibri"/>
                <a:cs typeface="Calibri"/>
              </a:rPr>
              <a:t> </a:t>
            </a:r>
            <a:r>
              <a:rPr sz="1800" spc="-5" dirty="0">
                <a:latin typeface="Calibri"/>
                <a:cs typeface="Calibri"/>
              </a:rPr>
              <a:t>d7:</a:t>
            </a:r>
            <a:r>
              <a:rPr sz="1800" spc="20" dirty="0">
                <a:latin typeface="Calibri"/>
                <a:cs typeface="Calibri"/>
              </a:rPr>
              <a:t> </a:t>
            </a:r>
            <a:r>
              <a:rPr sz="1800" dirty="0">
                <a:latin typeface="Calibri"/>
                <a:cs typeface="Calibri"/>
              </a:rPr>
              <a:t>i</a:t>
            </a:r>
            <a:r>
              <a:rPr sz="1800" spc="-5" dirty="0">
                <a:latin typeface="Calibri"/>
                <a:cs typeface="Calibri"/>
              </a:rPr>
              <a:t> </a:t>
            </a:r>
            <a:r>
              <a:rPr sz="1800" dirty="0">
                <a:latin typeface="Calibri"/>
                <a:cs typeface="Calibri"/>
              </a:rPr>
              <a:t>=</a:t>
            </a:r>
            <a:r>
              <a:rPr sz="1800" spc="15" dirty="0">
                <a:latin typeface="Calibri"/>
                <a:cs typeface="Calibri"/>
              </a:rPr>
              <a:t> </a:t>
            </a:r>
            <a:r>
              <a:rPr sz="1800" b="1" dirty="0">
                <a:latin typeface="Calibri"/>
                <a:cs typeface="Calibri"/>
              </a:rPr>
              <a:t>u3.</a:t>
            </a:r>
            <a:endParaRPr sz="1800">
              <a:latin typeface="Calibri"/>
              <a:cs typeface="Calibri"/>
            </a:endParaRPr>
          </a:p>
          <a:p>
            <a:pPr marL="299085" indent="-287020">
              <a:lnSpc>
                <a:spcPct val="100000"/>
              </a:lnSpc>
              <a:buFont typeface="Arial MT"/>
              <a:buChar char="•"/>
              <a:tabLst>
                <a:tab pos="299085" algn="l"/>
                <a:tab pos="299720" algn="l"/>
              </a:tabLst>
            </a:pPr>
            <a:r>
              <a:rPr sz="1800" spc="-25" dirty="0">
                <a:latin typeface="Calibri"/>
                <a:cs typeface="Calibri"/>
              </a:rPr>
              <a:t>Finally,</a:t>
            </a:r>
            <a:r>
              <a:rPr sz="1800" spc="10" dirty="0">
                <a:latin typeface="Calibri"/>
                <a:cs typeface="Calibri"/>
              </a:rPr>
              <a:t> </a:t>
            </a:r>
            <a:r>
              <a:rPr sz="1800" dirty="0">
                <a:latin typeface="Calibri"/>
                <a:cs typeface="Calibri"/>
              </a:rPr>
              <a:t>the</a:t>
            </a:r>
            <a:r>
              <a:rPr sz="1800" spc="-5" dirty="0">
                <a:latin typeface="Calibri"/>
                <a:cs typeface="Calibri"/>
              </a:rPr>
              <a:t> definition</a:t>
            </a:r>
            <a:r>
              <a:rPr sz="1800" spc="30" dirty="0">
                <a:latin typeface="Calibri"/>
                <a:cs typeface="Calibri"/>
              </a:rPr>
              <a:t> </a:t>
            </a:r>
            <a:r>
              <a:rPr sz="1800" spc="-5" dirty="0">
                <a:latin typeface="Calibri"/>
                <a:cs typeface="Calibri"/>
              </a:rPr>
              <a:t>d6</a:t>
            </a:r>
            <a:r>
              <a:rPr sz="1800" spc="10" dirty="0">
                <a:latin typeface="Calibri"/>
                <a:cs typeface="Calibri"/>
              </a:rPr>
              <a:t> </a:t>
            </a:r>
            <a:r>
              <a:rPr sz="1800" dirty="0">
                <a:latin typeface="Calibri"/>
                <a:cs typeface="Calibri"/>
              </a:rPr>
              <a:t>:</a:t>
            </a:r>
            <a:r>
              <a:rPr sz="1800" spc="5" dirty="0">
                <a:latin typeface="Calibri"/>
                <a:cs typeface="Calibri"/>
              </a:rPr>
              <a:t> </a:t>
            </a:r>
            <a:r>
              <a:rPr sz="1800" dirty="0">
                <a:latin typeface="Calibri"/>
                <a:cs typeface="Calibri"/>
              </a:rPr>
              <a:t>a</a:t>
            </a:r>
            <a:r>
              <a:rPr sz="1800" spc="-10" dirty="0">
                <a:latin typeface="Calibri"/>
                <a:cs typeface="Calibri"/>
              </a:rPr>
              <a:t> </a:t>
            </a:r>
            <a:r>
              <a:rPr sz="1800" dirty="0">
                <a:latin typeface="Calibri"/>
                <a:cs typeface="Calibri"/>
              </a:rPr>
              <a:t>= </a:t>
            </a:r>
            <a:r>
              <a:rPr sz="1800" b="1" dirty="0">
                <a:latin typeface="Calibri"/>
                <a:cs typeface="Calibri"/>
              </a:rPr>
              <a:t>u2</a:t>
            </a:r>
            <a:r>
              <a:rPr sz="1800" b="1" spc="-5" dirty="0">
                <a:latin typeface="Calibri"/>
                <a:cs typeface="Calibri"/>
              </a:rPr>
              <a:t> </a:t>
            </a:r>
            <a:r>
              <a:rPr sz="1800" dirty="0">
                <a:latin typeface="Calibri"/>
                <a:cs typeface="Calibri"/>
              </a:rPr>
              <a:t>also</a:t>
            </a:r>
            <a:r>
              <a:rPr sz="1800" spc="-5" dirty="0">
                <a:latin typeface="Calibri"/>
                <a:cs typeface="Calibri"/>
              </a:rPr>
              <a:t> reaches </a:t>
            </a:r>
            <a:r>
              <a:rPr sz="1800" dirty="0">
                <a:latin typeface="Calibri"/>
                <a:cs typeface="Calibri"/>
              </a:rPr>
              <a:t>the</a:t>
            </a:r>
            <a:endParaRPr sz="1800">
              <a:latin typeface="Calibri"/>
              <a:cs typeface="Calibri"/>
            </a:endParaRPr>
          </a:p>
          <a:p>
            <a:pPr marL="299085">
              <a:lnSpc>
                <a:spcPct val="100000"/>
              </a:lnSpc>
            </a:pPr>
            <a:r>
              <a:rPr sz="1800" spc="-5" dirty="0">
                <a:latin typeface="Calibri"/>
                <a:cs typeface="Calibri"/>
              </a:rPr>
              <a:t>beginning</a:t>
            </a:r>
            <a:r>
              <a:rPr sz="1800" spc="5" dirty="0">
                <a:latin typeface="Calibri"/>
                <a:cs typeface="Calibri"/>
              </a:rPr>
              <a:t> </a:t>
            </a:r>
            <a:r>
              <a:rPr sz="1800" spc="-5" dirty="0">
                <a:latin typeface="Calibri"/>
                <a:cs typeface="Calibri"/>
              </a:rPr>
              <a:t>of block </a:t>
            </a:r>
            <a:r>
              <a:rPr sz="1800" dirty="0">
                <a:latin typeface="Calibri"/>
                <a:cs typeface="Calibri"/>
              </a:rPr>
              <a:t>B2</a:t>
            </a:r>
            <a:endParaRPr sz="1800">
              <a:latin typeface="Calibri"/>
              <a:cs typeface="Calibri"/>
            </a:endParaRPr>
          </a:p>
        </p:txBody>
      </p:sp>
      <p:sp>
        <p:nvSpPr>
          <p:cNvPr id="8" name="object 8"/>
          <p:cNvSpPr txBox="1">
            <a:spLocks noGrp="1"/>
          </p:cNvSpPr>
          <p:nvPr>
            <p:ph type="ftr" sz="quarter" idx="5"/>
          </p:nvPr>
        </p:nvSpPr>
        <p:spPr>
          <a:xfrm>
            <a:off x="5433821" y="6464985"/>
            <a:ext cx="1323340"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US" spc="-5"/>
              <a:t>Prepared</a:t>
            </a:r>
            <a:r>
              <a:rPr lang="en-US" spc="-55"/>
              <a:t> </a:t>
            </a:r>
            <a:r>
              <a:rPr lang="en-US"/>
              <a:t>by</a:t>
            </a:r>
            <a:r>
              <a:rPr lang="en-US" spc="-40"/>
              <a:t> </a:t>
            </a:r>
            <a:r>
              <a:rPr lang="en-US"/>
              <a:t>R</a:t>
            </a:r>
            <a:r>
              <a:rPr lang="en-US" spc="-5"/>
              <a:t> </a:t>
            </a:r>
            <a:r>
              <a:rPr lang="en-US"/>
              <a:t>I</a:t>
            </a:r>
            <a:r>
              <a:rPr lang="en-US" spc="-25"/>
              <a:t> </a:t>
            </a:r>
            <a:r>
              <a:rPr lang="en-US"/>
              <a:t>Minu</a:t>
            </a:r>
            <a:endParaRPr dirty="0"/>
          </a:p>
        </p:txBody>
      </p:sp>
      <p:sp>
        <p:nvSpPr>
          <p:cNvPr id="9" name="object 9"/>
          <p:cNvSpPr txBox="1">
            <a:spLocks noGrp="1"/>
          </p:cNvSpPr>
          <p:nvPr>
            <p:ph type="sldNum" sz="quarter" idx="7"/>
          </p:nvPr>
        </p:nvSpPr>
        <p:spPr>
          <a:xfrm>
            <a:off x="11007597" y="6393341"/>
            <a:ext cx="292734" cy="27432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8425">
              <a:lnSpc>
                <a:spcPts val="1240"/>
              </a:lnSpc>
            </a:pPr>
            <a:fld id="{81D60167-4931-47E6-BA6A-407CBD079E47}" type="slidenum">
              <a:rPr lang="en-IN" smtClean="0"/>
              <a:pPr marL="98425">
                <a:lnSpc>
                  <a:spcPts val="1240"/>
                </a:lnSpc>
              </a:pPr>
              <a:t>58</a:t>
            </a:fld>
            <a:endParaRPr dirty="0"/>
          </a:p>
        </p:txBody>
      </p:sp>
      <p:sp>
        <p:nvSpPr>
          <p:cNvPr id="7" name="object 7"/>
          <p:cNvSpPr txBox="1">
            <a:spLocks noGrp="1"/>
          </p:cNvSpPr>
          <p:nvPr>
            <p:ph type="title"/>
          </p:nvPr>
        </p:nvSpPr>
        <p:spPr>
          <a:xfrm>
            <a:off x="916939" y="294894"/>
            <a:ext cx="6772909" cy="696595"/>
          </a:xfrm>
          <a:prstGeom prst="rect">
            <a:avLst/>
          </a:prstGeom>
        </p:spPr>
        <p:txBody>
          <a:bodyPr vert="horz" wrap="square" lIns="0" tIns="12700" rIns="0" bIns="0" rtlCol="0">
            <a:spAutoFit/>
          </a:bodyPr>
          <a:lstStyle/>
          <a:p>
            <a:pPr marL="12700">
              <a:lnSpc>
                <a:spcPct val="100000"/>
              </a:lnSpc>
              <a:spcBef>
                <a:spcPts val="100"/>
              </a:spcBef>
            </a:pPr>
            <a:r>
              <a:rPr sz="4400" spc="-40" dirty="0"/>
              <a:t>Reaching</a:t>
            </a:r>
            <a:r>
              <a:rPr sz="4400" spc="-130" dirty="0"/>
              <a:t> </a:t>
            </a:r>
            <a:r>
              <a:rPr sz="4400" spc="-35" dirty="0"/>
              <a:t>Definitions</a:t>
            </a:r>
            <a:r>
              <a:rPr sz="4400" spc="-110" dirty="0"/>
              <a:t> </a:t>
            </a:r>
            <a:r>
              <a:rPr sz="4400" dirty="0"/>
              <a:t>:</a:t>
            </a:r>
            <a:r>
              <a:rPr sz="4400" spc="-70" dirty="0"/>
              <a:t> </a:t>
            </a:r>
            <a:r>
              <a:rPr sz="4400" spc="-45" dirty="0"/>
              <a:t>Example</a:t>
            </a:r>
            <a:endParaRPr sz="44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xfrm>
            <a:off x="5433821" y="6464985"/>
            <a:ext cx="1323340"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US" spc="-5"/>
              <a:t>Prepared</a:t>
            </a:r>
            <a:r>
              <a:rPr lang="en-US" spc="-55"/>
              <a:t> </a:t>
            </a:r>
            <a:r>
              <a:rPr lang="en-US"/>
              <a:t>by</a:t>
            </a:r>
            <a:r>
              <a:rPr lang="en-US" spc="-40"/>
              <a:t> </a:t>
            </a:r>
            <a:r>
              <a:rPr lang="en-US"/>
              <a:t>R</a:t>
            </a:r>
            <a:r>
              <a:rPr lang="en-US" spc="-5"/>
              <a:t> </a:t>
            </a:r>
            <a:r>
              <a:rPr lang="en-US"/>
              <a:t>I</a:t>
            </a:r>
            <a:r>
              <a:rPr lang="en-US" spc="-25"/>
              <a:t> </a:t>
            </a:r>
            <a:r>
              <a:rPr lang="en-US"/>
              <a:t>Minu</a:t>
            </a:r>
            <a:endParaRPr dirty="0"/>
          </a:p>
        </p:txBody>
      </p:sp>
      <p:sp>
        <p:nvSpPr>
          <p:cNvPr id="5" name="object 5"/>
          <p:cNvSpPr txBox="1">
            <a:spLocks noGrp="1"/>
          </p:cNvSpPr>
          <p:nvPr>
            <p:ph type="sldNum" sz="quarter" idx="7"/>
          </p:nvPr>
        </p:nvSpPr>
        <p:spPr>
          <a:xfrm>
            <a:off x="11007597" y="6393341"/>
            <a:ext cx="292734" cy="27432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8425">
              <a:lnSpc>
                <a:spcPts val="1240"/>
              </a:lnSpc>
            </a:pPr>
            <a:fld id="{81D60167-4931-47E6-BA6A-407CBD079E47}" type="slidenum">
              <a:rPr lang="en-IN" smtClean="0"/>
              <a:pPr marL="98425">
                <a:lnSpc>
                  <a:spcPts val="1240"/>
                </a:lnSpc>
              </a:pPr>
              <a:t>59</a:t>
            </a:fld>
            <a:endParaRPr dirty="0"/>
          </a:p>
        </p:txBody>
      </p:sp>
      <p:sp>
        <p:nvSpPr>
          <p:cNvPr id="2" name="object 2"/>
          <p:cNvSpPr txBox="1">
            <a:spLocks noGrp="1"/>
          </p:cNvSpPr>
          <p:nvPr>
            <p:ph type="title"/>
          </p:nvPr>
        </p:nvSpPr>
        <p:spPr>
          <a:xfrm>
            <a:off x="916939" y="609676"/>
            <a:ext cx="9634220" cy="697230"/>
          </a:xfrm>
          <a:prstGeom prst="rect">
            <a:avLst/>
          </a:prstGeom>
        </p:spPr>
        <p:txBody>
          <a:bodyPr vert="horz" wrap="square" lIns="0" tIns="13335" rIns="0" bIns="0" rtlCol="0">
            <a:spAutoFit/>
          </a:bodyPr>
          <a:lstStyle/>
          <a:p>
            <a:pPr marL="12700">
              <a:lnSpc>
                <a:spcPct val="100000"/>
              </a:lnSpc>
              <a:spcBef>
                <a:spcPts val="105"/>
              </a:spcBef>
            </a:pPr>
            <a:r>
              <a:rPr sz="4400" spc="-70" dirty="0"/>
              <a:t>Transfer</a:t>
            </a:r>
            <a:r>
              <a:rPr sz="4400" spc="-35" dirty="0"/>
              <a:t> </a:t>
            </a:r>
            <a:r>
              <a:rPr sz="4400" spc="-10" dirty="0"/>
              <a:t>Equations</a:t>
            </a:r>
            <a:r>
              <a:rPr sz="4400" spc="-5" dirty="0"/>
              <a:t> </a:t>
            </a:r>
            <a:r>
              <a:rPr sz="4400" spc="-35" dirty="0"/>
              <a:t>for</a:t>
            </a:r>
            <a:r>
              <a:rPr sz="4400" spc="-10" dirty="0"/>
              <a:t> </a:t>
            </a:r>
            <a:r>
              <a:rPr sz="4400" spc="-15" dirty="0"/>
              <a:t>Reaching</a:t>
            </a:r>
            <a:r>
              <a:rPr sz="4400" spc="-10" dirty="0"/>
              <a:t> </a:t>
            </a:r>
            <a:r>
              <a:rPr sz="4400" spc="-5" dirty="0"/>
              <a:t>Definitions</a:t>
            </a:r>
            <a:endParaRPr sz="4400"/>
          </a:p>
        </p:txBody>
      </p:sp>
      <p:sp>
        <p:nvSpPr>
          <p:cNvPr id="3" name="object 3"/>
          <p:cNvSpPr txBox="1"/>
          <p:nvPr/>
        </p:nvSpPr>
        <p:spPr>
          <a:xfrm>
            <a:off x="916939" y="1706841"/>
            <a:ext cx="9986645" cy="2329815"/>
          </a:xfrm>
          <a:prstGeom prst="rect">
            <a:avLst/>
          </a:prstGeom>
        </p:spPr>
        <p:txBody>
          <a:bodyPr vert="horz" wrap="square" lIns="0" tIns="98425" rIns="0" bIns="0" rtlCol="0">
            <a:spAutoFit/>
          </a:bodyPr>
          <a:lstStyle/>
          <a:p>
            <a:pPr marL="241300" indent="-228600">
              <a:lnSpc>
                <a:spcPct val="100000"/>
              </a:lnSpc>
              <a:spcBef>
                <a:spcPts val="775"/>
              </a:spcBef>
              <a:buFont typeface="Arial MT"/>
              <a:buChar char="•"/>
              <a:tabLst>
                <a:tab pos="241300" algn="l"/>
              </a:tabLst>
            </a:pPr>
            <a:r>
              <a:rPr sz="2800" spc="-10" dirty="0">
                <a:latin typeface="Calibri"/>
                <a:cs typeface="Calibri"/>
              </a:rPr>
              <a:t>Consider</a:t>
            </a:r>
            <a:r>
              <a:rPr sz="2800" dirty="0">
                <a:latin typeface="Calibri"/>
                <a:cs typeface="Calibri"/>
              </a:rPr>
              <a:t> </a:t>
            </a:r>
            <a:r>
              <a:rPr sz="2800" spc="-5" dirty="0">
                <a:latin typeface="Calibri"/>
                <a:cs typeface="Calibri"/>
              </a:rPr>
              <a:t>a </a:t>
            </a:r>
            <a:r>
              <a:rPr sz="2800" spc="-20" dirty="0">
                <a:latin typeface="Calibri"/>
                <a:cs typeface="Calibri"/>
              </a:rPr>
              <a:t>statement</a:t>
            </a:r>
            <a:endParaRPr sz="2800">
              <a:latin typeface="Calibri"/>
              <a:cs typeface="Calibri"/>
            </a:endParaRPr>
          </a:p>
          <a:p>
            <a:pPr marL="2755900">
              <a:lnSpc>
                <a:spcPct val="100000"/>
              </a:lnSpc>
              <a:spcBef>
                <a:spcPts val="675"/>
              </a:spcBef>
            </a:pPr>
            <a:r>
              <a:rPr sz="2800" b="1" i="1" spc="-5" dirty="0">
                <a:latin typeface="Calibri"/>
                <a:cs typeface="Calibri"/>
              </a:rPr>
              <a:t>d:</a:t>
            </a:r>
            <a:r>
              <a:rPr sz="2800" b="1" i="1" spc="-20" dirty="0">
                <a:latin typeface="Calibri"/>
                <a:cs typeface="Calibri"/>
              </a:rPr>
              <a:t> </a:t>
            </a:r>
            <a:r>
              <a:rPr sz="2800" b="1" i="1" spc="-10" dirty="0">
                <a:latin typeface="Calibri"/>
                <a:cs typeface="Calibri"/>
              </a:rPr>
              <a:t>u=v+w</a:t>
            </a:r>
            <a:endParaRPr sz="2800">
              <a:latin typeface="Calibri"/>
              <a:cs typeface="Calibri"/>
            </a:endParaRPr>
          </a:p>
          <a:p>
            <a:pPr marL="241300" marR="5080" indent="-228600">
              <a:lnSpc>
                <a:spcPct val="90000"/>
              </a:lnSpc>
              <a:spcBef>
                <a:spcPts val="1000"/>
              </a:spcBef>
              <a:buFont typeface="Arial MT"/>
              <a:buChar char="•"/>
              <a:tabLst>
                <a:tab pos="241300" algn="l"/>
              </a:tabLst>
            </a:pPr>
            <a:r>
              <a:rPr sz="2800" spc="-5" dirty="0">
                <a:latin typeface="Calibri"/>
                <a:cs typeface="Calibri"/>
              </a:rPr>
              <a:t>This</a:t>
            </a:r>
            <a:r>
              <a:rPr sz="2800" spc="5" dirty="0">
                <a:latin typeface="Calibri"/>
                <a:cs typeface="Calibri"/>
              </a:rPr>
              <a:t> </a:t>
            </a:r>
            <a:r>
              <a:rPr sz="2800" spc="-20" dirty="0">
                <a:latin typeface="Calibri"/>
                <a:cs typeface="Calibri"/>
              </a:rPr>
              <a:t>statement</a:t>
            </a:r>
            <a:r>
              <a:rPr sz="2800" spc="20" dirty="0">
                <a:latin typeface="Calibri"/>
                <a:cs typeface="Calibri"/>
              </a:rPr>
              <a:t> </a:t>
            </a:r>
            <a:r>
              <a:rPr sz="2800" spc="-15" dirty="0">
                <a:latin typeface="Calibri"/>
                <a:cs typeface="Calibri"/>
              </a:rPr>
              <a:t>"generates"</a:t>
            </a:r>
            <a:r>
              <a:rPr sz="2800" spc="20" dirty="0">
                <a:latin typeface="Calibri"/>
                <a:cs typeface="Calibri"/>
              </a:rPr>
              <a:t> </a:t>
            </a:r>
            <a:r>
              <a:rPr sz="2800" spc="-5" dirty="0">
                <a:latin typeface="Calibri"/>
                <a:cs typeface="Calibri"/>
              </a:rPr>
              <a:t>a</a:t>
            </a:r>
            <a:r>
              <a:rPr sz="2800" spc="15" dirty="0">
                <a:latin typeface="Calibri"/>
                <a:cs typeface="Calibri"/>
              </a:rPr>
              <a:t> </a:t>
            </a:r>
            <a:r>
              <a:rPr sz="2800" spc="-10" dirty="0">
                <a:latin typeface="Calibri"/>
                <a:cs typeface="Calibri"/>
              </a:rPr>
              <a:t>definition</a:t>
            </a:r>
            <a:r>
              <a:rPr sz="2800" spc="40" dirty="0">
                <a:latin typeface="Calibri"/>
                <a:cs typeface="Calibri"/>
              </a:rPr>
              <a:t> </a:t>
            </a:r>
            <a:r>
              <a:rPr sz="2800" spc="-5" dirty="0">
                <a:latin typeface="Calibri"/>
                <a:cs typeface="Calibri"/>
              </a:rPr>
              <a:t>d</a:t>
            </a:r>
            <a:r>
              <a:rPr sz="2800" spc="15" dirty="0">
                <a:latin typeface="Calibri"/>
                <a:cs typeface="Calibri"/>
              </a:rPr>
              <a:t> </a:t>
            </a:r>
            <a:r>
              <a:rPr sz="2800" spc="-5" dirty="0">
                <a:latin typeface="Calibri"/>
                <a:cs typeface="Calibri"/>
              </a:rPr>
              <a:t>of</a:t>
            </a:r>
            <a:r>
              <a:rPr sz="2800" dirty="0">
                <a:latin typeface="Calibri"/>
                <a:cs typeface="Calibri"/>
              </a:rPr>
              <a:t> </a:t>
            </a:r>
            <a:r>
              <a:rPr sz="2800" spc="-10" dirty="0">
                <a:latin typeface="Calibri"/>
                <a:cs typeface="Calibri"/>
              </a:rPr>
              <a:t>variable</a:t>
            </a:r>
            <a:r>
              <a:rPr sz="2800" spc="10" dirty="0">
                <a:latin typeface="Calibri"/>
                <a:cs typeface="Calibri"/>
              </a:rPr>
              <a:t> </a:t>
            </a:r>
            <a:r>
              <a:rPr sz="2800" spc="-5" dirty="0">
                <a:latin typeface="Calibri"/>
                <a:cs typeface="Calibri"/>
              </a:rPr>
              <a:t>u</a:t>
            </a:r>
            <a:r>
              <a:rPr sz="2800" spc="15" dirty="0">
                <a:latin typeface="Calibri"/>
                <a:cs typeface="Calibri"/>
              </a:rPr>
              <a:t> </a:t>
            </a:r>
            <a:r>
              <a:rPr sz="2800" spc="-5" dirty="0">
                <a:latin typeface="Calibri"/>
                <a:cs typeface="Calibri"/>
              </a:rPr>
              <a:t>and</a:t>
            </a:r>
            <a:r>
              <a:rPr sz="2800" spc="-70" dirty="0">
                <a:latin typeface="Calibri"/>
                <a:cs typeface="Calibri"/>
              </a:rPr>
              <a:t> </a:t>
            </a:r>
            <a:r>
              <a:rPr sz="2800" spc="-10" dirty="0">
                <a:solidFill>
                  <a:srgbClr val="FF0000"/>
                </a:solidFill>
                <a:latin typeface="Calibri"/>
                <a:cs typeface="Calibri"/>
              </a:rPr>
              <a:t>"kills"</a:t>
            </a:r>
            <a:r>
              <a:rPr sz="2800" spc="30" dirty="0">
                <a:solidFill>
                  <a:srgbClr val="FF0000"/>
                </a:solidFill>
                <a:latin typeface="Calibri"/>
                <a:cs typeface="Calibri"/>
              </a:rPr>
              <a:t> </a:t>
            </a:r>
            <a:r>
              <a:rPr sz="2800" spc="-5" dirty="0">
                <a:solidFill>
                  <a:srgbClr val="FF0000"/>
                </a:solidFill>
                <a:latin typeface="Calibri"/>
                <a:cs typeface="Calibri"/>
              </a:rPr>
              <a:t>all </a:t>
            </a:r>
            <a:r>
              <a:rPr sz="2800" spc="-615" dirty="0">
                <a:solidFill>
                  <a:srgbClr val="FF0000"/>
                </a:solidFill>
                <a:latin typeface="Calibri"/>
                <a:cs typeface="Calibri"/>
              </a:rPr>
              <a:t> </a:t>
            </a:r>
            <a:r>
              <a:rPr sz="2800" spc="-5" dirty="0">
                <a:solidFill>
                  <a:srgbClr val="FF0000"/>
                </a:solidFill>
                <a:latin typeface="Calibri"/>
                <a:cs typeface="Calibri"/>
              </a:rPr>
              <a:t>the</a:t>
            </a:r>
            <a:r>
              <a:rPr sz="2800" spc="10" dirty="0">
                <a:solidFill>
                  <a:srgbClr val="FF0000"/>
                </a:solidFill>
                <a:latin typeface="Calibri"/>
                <a:cs typeface="Calibri"/>
              </a:rPr>
              <a:t> </a:t>
            </a:r>
            <a:r>
              <a:rPr sz="2800" spc="-5" dirty="0">
                <a:solidFill>
                  <a:srgbClr val="FF0000"/>
                </a:solidFill>
                <a:latin typeface="Calibri"/>
                <a:cs typeface="Calibri"/>
              </a:rPr>
              <a:t>other</a:t>
            </a:r>
            <a:r>
              <a:rPr sz="2800" spc="5" dirty="0">
                <a:solidFill>
                  <a:srgbClr val="FF0000"/>
                </a:solidFill>
                <a:latin typeface="Calibri"/>
                <a:cs typeface="Calibri"/>
              </a:rPr>
              <a:t> </a:t>
            </a:r>
            <a:r>
              <a:rPr sz="2800" spc="-10" dirty="0">
                <a:solidFill>
                  <a:srgbClr val="FF0000"/>
                </a:solidFill>
                <a:latin typeface="Calibri"/>
                <a:cs typeface="Calibri"/>
              </a:rPr>
              <a:t>definitions</a:t>
            </a:r>
            <a:r>
              <a:rPr sz="2800" spc="30" dirty="0">
                <a:solidFill>
                  <a:srgbClr val="FF0000"/>
                </a:solidFill>
                <a:latin typeface="Calibri"/>
                <a:cs typeface="Calibri"/>
              </a:rPr>
              <a:t> </a:t>
            </a:r>
            <a:r>
              <a:rPr sz="2800" spc="-5" dirty="0">
                <a:solidFill>
                  <a:srgbClr val="FF0000"/>
                </a:solidFill>
                <a:latin typeface="Calibri"/>
                <a:cs typeface="Calibri"/>
              </a:rPr>
              <a:t>in</a:t>
            </a:r>
            <a:r>
              <a:rPr sz="2800" dirty="0">
                <a:solidFill>
                  <a:srgbClr val="FF0000"/>
                </a:solidFill>
                <a:latin typeface="Calibri"/>
                <a:cs typeface="Calibri"/>
              </a:rPr>
              <a:t> </a:t>
            </a:r>
            <a:r>
              <a:rPr sz="2800" spc="-5" dirty="0">
                <a:solidFill>
                  <a:srgbClr val="FF0000"/>
                </a:solidFill>
                <a:latin typeface="Calibri"/>
                <a:cs typeface="Calibri"/>
              </a:rPr>
              <a:t>the</a:t>
            </a:r>
            <a:r>
              <a:rPr sz="2800" dirty="0">
                <a:solidFill>
                  <a:srgbClr val="FF0000"/>
                </a:solidFill>
                <a:latin typeface="Calibri"/>
                <a:cs typeface="Calibri"/>
              </a:rPr>
              <a:t> </a:t>
            </a:r>
            <a:r>
              <a:rPr sz="2800" spc="-25" dirty="0">
                <a:solidFill>
                  <a:srgbClr val="FF0000"/>
                </a:solidFill>
                <a:latin typeface="Calibri"/>
                <a:cs typeface="Calibri"/>
              </a:rPr>
              <a:t>program</a:t>
            </a:r>
            <a:r>
              <a:rPr sz="2800" spc="10" dirty="0">
                <a:solidFill>
                  <a:srgbClr val="FF0000"/>
                </a:solidFill>
                <a:latin typeface="Calibri"/>
                <a:cs typeface="Calibri"/>
              </a:rPr>
              <a:t> </a:t>
            </a:r>
            <a:r>
              <a:rPr sz="2800" spc="-10" dirty="0">
                <a:solidFill>
                  <a:srgbClr val="FF0000"/>
                </a:solidFill>
                <a:latin typeface="Calibri"/>
                <a:cs typeface="Calibri"/>
              </a:rPr>
              <a:t>that</a:t>
            </a:r>
            <a:r>
              <a:rPr sz="2800" spc="15" dirty="0">
                <a:solidFill>
                  <a:srgbClr val="FF0000"/>
                </a:solidFill>
                <a:latin typeface="Calibri"/>
                <a:cs typeface="Calibri"/>
              </a:rPr>
              <a:t> </a:t>
            </a:r>
            <a:r>
              <a:rPr sz="2800" spc="-15" dirty="0">
                <a:solidFill>
                  <a:srgbClr val="FF0000"/>
                </a:solidFill>
                <a:latin typeface="Calibri"/>
                <a:cs typeface="Calibri"/>
              </a:rPr>
              <a:t>define</a:t>
            </a:r>
            <a:r>
              <a:rPr sz="2800" dirty="0">
                <a:solidFill>
                  <a:srgbClr val="FF0000"/>
                </a:solidFill>
                <a:latin typeface="Calibri"/>
                <a:cs typeface="Calibri"/>
              </a:rPr>
              <a:t> </a:t>
            </a:r>
            <a:r>
              <a:rPr sz="2800" spc="-10" dirty="0">
                <a:solidFill>
                  <a:srgbClr val="FF0000"/>
                </a:solidFill>
                <a:latin typeface="Calibri"/>
                <a:cs typeface="Calibri"/>
              </a:rPr>
              <a:t>variable</a:t>
            </a:r>
            <a:r>
              <a:rPr sz="2800" spc="5" dirty="0">
                <a:solidFill>
                  <a:srgbClr val="FF0000"/>
                </a:solidFill>
                <a:latin typeface="Calibri"/>
                <a:cs typeface="Calibri"/>
              </a:rPr>
              <a:t> </a:t>
            </a:r>
            <a:r>
              <a:rPr sz="2800" spc="15" dirty="0">
                <a:solidFill>
                  <a:srgbClr val="FF0000"/>
                </a:solidFill>
                <a:latin typeface="Calibri"/>
                <a:cs typeface="Calibri"/>
              </a:rPr>
              <a:t>u</a:t>
            </a:r>
            <a:r>
              <a:rPr sz="2800" spc="15" dirty="0">
                <a:latin typeface="Calibri"/>
                <a:cs typeface="Calibri"/>
              </a:rPr>
              <a:t>,</a:t>
            </a:r>
            <a:r>
              <a:rPr sz="2800" spc="10" dirty="0">
                <a:latin typeface="Calibri"/>
                <a:cs typeface="Calibri"/>
              </a:rPr>
              <a:t> </a:t>
            </a:r>
            <a:r>
              <a:rPr sz="2800" spc="-5" dirty="0">
                <a:latin typeface="Calibri"/>
                <a:cs typeface="Calibri"/>
              </a:rPr>
              <a:t>while </a:t>
            </a:r>
            <a:r>
              <a:rPr sz="2800" dirty="0">
                <a:latin typeface="Calibri"/>
                <a:cs typeface="Calibri"/>
              </a:rPr>
              <a:t> </a:t>
            </a:r>
            <a:r>
              <a:rPr sz="2800" spc="-10" dirty="0">
                <a:latin typeface="Calibri"/>
                <a:cs typeface="Calibri"/>
              </a:rPr>
              <a:t>leaving</a:t>
            </a:r>
            <a:r>
              <a:rPr sz="2800" spc="-5" dirty="0">
                <a:latin typeface="Calibri"/>
                <a:cs typeface="Calibri"/>
              </a:rPr>
              <a:t> the</a:t>
            </a:r>
            <a:r>
              <a:rPr sz="2800" spc="-10" dirty="0">
                <a:latin typeface="Calibri"/>
                <a:cs typeface="Calibri"/>
              </a:rPr>
              <a:t> remaining</a:t>
            </a:r>
            <a:r>
              <a:rPr sz="2800" spc="15" dirty="0">
                <a:latin typeface="Calibri"/>
                <a:cs typeface="Calibri"/>
              </a:rPr>
              <a:t> </a:t>
            </a:r>
            <a:r>
              <a:rPr sz="2800" spc="-10" dirty="0">
                <a:latin typeface="Calibri"/>
                <a:cs typeface="Calibri"/>
              </a:rPr>
              <a:t>incoming</a:t>
            </a:r>
            <a:r>
              <a:rPr sz="2800" spc="30" dirty="0">
                <a:latin typeface="Calibri"/>
                <a:cs typeface="Calibri"/>
              </a:rPr>
              <a:t> </a:t>
            </a:r>
            <a:r>
              <a:rPr sz="2800" spc="-10" dirty="0">
                <a:latin typeface="Calibri"/>
                <a:cs typeface="Calibri"/>
              </a:rPr>
              <a:t>definitions</a:t>
            </a:r>
            <a:r>
              <a:rPr sz="2800" spc="50" dirty="0">
                <a:latin typeface="Calibri"/>
                <a:cs typeface="Calibri"/>
              </a:rPr>
              <a:t> </a:t>
            </a:r>
            <a:r>
              <a:rPr sz="2800" spc="-20" dirty="0">
                <a:latin typeface="Calibri"/>
                <a:cs typeface="Calibri"/>
              </a:rPr>
              <a:t>unaffected.</a:t>
            </a:r>
            <a:endParaRPr sz="2800">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Partitioning three-address instructions into basic blocks</a:t>
            </a:r>
          </a:p>
        </p:txBody>
      </p:sp>
      <p:sp>
        <p:nvSpPr>
          <p:cNvPr id="3" name="Content Placeholder 2"/>
          <p:cNvSpPr>
            <a:spLocks noGrp="1"/>
          </p:cNvSpPr>
          <p:nvPr>
            <p:ph idx="1"/>
          </p:nvPr>
        </p:nvSpPr>
        <p:spPr/>
        <p:txBody>
          <a:bodyPr>
            <a:normAutofit fontScale="92500" lnSpcReduction="20000"/>
          </a:bodyPr>
          <a:lstStyle/>
          <a:p>
            <a:pPr marL="0" indent="0">
              <a:buNone/>
            </a:pPr>
            <a:r>
              <a:rPr lang="en-IN" b="1" dirty="0"/>
              <a:t>INPUT:</a:t>
            </a:r>
            <a:r>
              <a:rPr lang="en-IN" dirty="0"/>
              <a:t> </a:t>
            </a:r>
            <a:r>
              <a:rPr lang="en-IN" b="1" dirty="0"/>
              <a:t>A </a:t>
            </a:r>
            <a:r>
              <a:rPr lang="en-IN" dirty="0"/>
              <a:t>sequence of three-address instructions.</a:t>
            </a:r>
          </a:p>
          <a:p>
            <a:pPr marL="0" indent="0">
              <a:buNone/>
            </a:pPr>
            <a:r>
              <a:rPr lang="en-IN" b="1" dirty="0"/>
              <a:t>OUTPUT:</a:t>
            </a:r>
            <a:r>
              <a:rPr lang="en-IN" dirty="0"/>
              <a:t> A list of the basic blocks for that sequence in which each instruction is assigned to exactly one basic block.</a:t>
            </a:r>
          </a:p>
          <a:p>
            <a:pPr marL="0" indent="0">
              <a:buNone/>
            </a:pPr>
            <a:r>
              <a:rPr lang="en-IN" b="1" dirty="0"/>
              <a:t>METHOD: </a:t>
            </a:r>
            <a:r>
              <a:rPr lang="en-IN" dirty="0"/>
              <a:t>First, we determine those instructions in the intermediate code that are leaders, that is, the first instructions in some basic block. The instruction just past the end of the intermediate program is not included as a leader. The rules for finding leaders are:</a:t>
            </a:r>
          </a:p>
          <a:p>
            <a:pPr marL="0" indent="0">
              <a:buNone/>
            </a:pPr>
            <a:r>
              <a:rPr lang="en-IN" dirty="0"/>
              <a:t>1. The first three-address instruction in the intermediate code is a leader.</a:t>
            </a:r>
          </a:p>
          <a:p>
            <a:pPr marL="0" indent="0">
              <a:buNone/>
            </a:pPr>
            <a:r>
              <a:rPr lang="en-IN" dirty="0"/>
              <a:t>2. Any instruction that is the target of a conditional or unconditional jump is a leader.</a:t>
            </a:r>
          </a:p>
          <a:p>
            <a:pPr marL="0" indent="0">
              <a:buNone/>
            </a:pPr>
            <a:r>
              <a:rPr lang="en-IN" b="1" dirty="0"/>
              <a:t>3. </a:t>
            </a:r>
            <a:r>
              <a:rPr lang="en-IN" dirty="0"/>
              <a:t>Any instruction that immediately follows a conditional or unconditional jump is a leader</a:t>
            </a:r>
          </a:p>
        </p:txBody>
      </p:sp>
      <p:sp>
        <p:nvSpPr>
          <p:cNvPr id="4" name="Footer Placeholder 3"/>
          <p:cNvSpPr>
            <a:spLocks noGrp="1"/>
          </p:cNvSpPr>
          <p:nvPr>
            <p:ph type="ftr" sz="quarter" idx="11"/>
          </p:nvPr>
        </p:nvSpPr>
        <p:spPr/>
        <p:txBody>
          <a:bodyPr/>
          <a:lstStyle/>
          <a:p>
            <a:r>
              <a:rPr lang="en-IN"/>
              <a:t>Prepared by R I Minu</a:t>
            </a:r>
            <a:endParaRPr lang="en-US"/>
          </a:p>
        </p:txBody>
      </p:sp>
      <p:sp>
        <p:nvSpPr>
          <p:cNvPr id="5" name="Slide Number Placeholder 4"/>
          <p:cNvSpPr>
            <a:spLocks noGrp="1"/>
          </p:cNvSpPr>
          <p:nvPr>
            <p:ph type="sldNum" sz="quarter" idx="12"/>
          </p:nvPr>
        </p:nvSpPr>
        <p:spPr/>
        <p:txBody>
          <a:bodyPr/>
          <a:lstStyle/>
          <a:p>
            <a:fld id="{7B831A00-B92B-4B78-A338-AC69A9EF2052}" type="slidenum">
              <a:rPr lang="en-US" smtClean="0"/>
              <a:t>6</a:t>
            </a:fld>
            <a:endParaRPr lang="en-US"/>
          </a:p>
        </p:txBody>
      </p:sp>
    </p:spTree>
    <p:extLst>
      <p:ext uri="{BB962C8B-B14F-4D97-AF65-F5344CB8AC3E}">
        <p14:creationId xmlns:p14="http://schemas.microsoft.com/office/powerpoint/2010/main" val="64468499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676"/>
            <a:ext cx="9634220" cy="697230"/>
          </a:xfrm>
          <a:prstGeom prst="rect">
            <a:avLst/>
          </a:prstGeom>
        </p:spPr>
        <p:txBody>
          <a:bodyPr vert="horz" wrap="square" lIns="0" tIns="13335" rIns="0" bIns="0" rtlCol="0">
            <a:spAutoFit/>
          </a:bodyPr>
          <a:lstStyle/>
          <a:p>
            <a:pPr marL="12700">
              <a:lnSpc>
                <a:spcPct val="100000"/>
              </a:lnSpc>
              <a:spcBef>
                <a:spcPts val="105"/>
              </a:spcBef>
            </a:pPr>
            <a:r>
              <a:rPr sz="4400" spc="-70" dirty="0"/>
              <a:t>Transfer</a:t>
            </a:r>
            <a:r>
              <a:rPr sz="4400" spc="-35" dirty="0"/>
              <a:t> </a:t>
            </a:r>
            <a:r>
              <a:rPr sz="4400" spc="-10" dirty="0"/>
              <a:t>Equations</a:t>
            </a:r>
            <a:r>
              <a:rPr sz="4400" spc="-5" dirty="0"/>
              <a:t> </a:t>
            </a:r>
            <a:r>
              <a:rPr sz="4400" spc="-35" dirty="0"/>
              <a:t>for</a:t>
            </a:r>
            <a:r>
              <a:rPr sz="4400" spc="-10" dirty="0"/>
              <a:t> </a:t>
            </a:r>
            <a:r>
              <a:rPr sz="4400" spc="-15" dirty="0"/>
              <a:t>Reaching</a:t>
            </a:r>
            <a:r>
              <a:rPr sz="4400" spc="-10" dirty="0"/>
              <a:t> </a:t>
            </a:r>
            <a:r>
              <a:rPr sz="4400" spc="-5" dirty="0"/>
              <a:t>Definitions</a:t>
            </a:r>
            <a:endParaRPr sz="4400"/>
          </a:p>
        </p:txBody>
      </p:sp>
      <p:sp>
        <p:nvSpPr>
          <p:cNvPr id="3" name="object 3"/>
          <p:cNvSpPr txBox="1"/>
          <p:nvPr/>
        </p:nvSpPr>
        <p:spPr>
          <a:xfrm>
            <a:off x="916939" y="1793189"/>
            <a:ext cx="9076055" cy="1859280"/>
          </a:xfrm>
          <a:prstGeom prst="rect">
            <a:avLst/>
          </a:prstGeom>
        </p:spPr>
        <p:txBody>
          <a:bodyPr vert="horz" wrap="square" lIns="0" tIns="12065" rIns="0" bIns="0" rtlCol="0">
            <a:spAutoFit/>
          </a:bodyPr>
          <a:lstStyle/>
          <a:p>
            <a:pPr marL="241300" indent="-228600">
              <a:lnSpc>
                <a:spcPct val="100000"/>
              </a:lnSpc>
              <a:spcBef>
                <a:spcPts val="95"/>
              </a:spcBef>
              <a:buFont typeface="Arial MT"/>
              <a:buChar char="•"/>
              <a:tabLst>
                <a:tab pos="241300" algn="l"/>
              </a:tabLst>
            </a:pPr>
            <a:r>
              <a:rPr sz="2800" spc="-5" dirty="0">
                <a:latin typeface="Calibri"/>
                <a:cs typeface="Calibri"/>
              </a:rPr>
              <a:t>The</a:t>
            </a:r>
            <a:r>
              <a:rPr sz="2800" spc="10" dirty="0">
                <a:latin typeface="Calibri"/>
                <a:cs typeface="Calibri"/>
              </a:rPr>
              <a:t> </a:t>
            </a:r>
            <a:r>
              <a:rPr sz="2800" spc="-25" dirty="0">
                <a:latin typeface="Calibri"/>
                <a:cs typeface="Calibri"/>
              </a:rPr>
              <a:t>transfer</a:t>
            </a:r>
            <a:r>
              <a:rPr sz="2800" spc="30" dirty="0">
                <a:latin typeface="Calibri"/>
                <a:cs typeface="Calibri"/>
              </a:rPr>
              <a:t> </a:t>
            </a:r>
            <a:r>
              <a:rPr sz="2800" spc="-10" dirty="0">
                <a:latin typeface="Calibri"/>
                <a:cs typeface="Calibri"/>
              </a:rPr>
              <a:t>function</a:t>
            </a:r>
            <a:r>
              <a:rPr sz="2800" spc="45" dirty="0">
                <a:latin typeface="Calibri"/>
                <a:cs typeface="Calibri"/>
              </a:rPr>
              <a:t> </a:t>
            </a:r>
            <a:r>
              <a:rPr sz="2800" spc="-5" dirty="0">
                <a:latin typeface="Calibri"/>
                <a:cs typeface="Calibri"/>
              </a:rPr>
              <a:t>of</a:t>
            </a:r>
            <a:r>
              <a:rPr sz="2800" dirty="0">
                <a:latin typeface="Calibri"/>
                <a:cs typeface="Calibri"/>
              </a:rPr>
              <a:t> </a:t>
            </a:r>
            <a:r>
              <a:rPr sz="2800" spc="-10" dirty="0">
                <a:latin typeface="Calibri"/>
                <a:cs typeface="Calibri"/>
              </a:rPr>
              <a:t>definition</a:t>
            </a:r>
            <a:r>
              <a:rPr sz="2800" spc="-20" dirty="0">
                <a:latin typeface="Calibri"/>
                <a:cs typeface="Calibri"/>
              </a:rPr>
              <a:t> </a:t>
            </a:r>
            <a:r>
              <a:rPr sz="2800" spc="-5" dirty="0">
                <a:latin typeface="Calibri"/>
                <a:cs typeface="Calibri"/>
              </a:rPr>
              <a:t>d</a:t>
            </a:r>
            <a:r>
              <a:rPr sz="2800" spc="10" dirty="0">
                <a:latin typeface="Calibri"/>
                <a:cs typeface="Calibri"/>
              </a:rPr>
              <a:t> </a:t>
            </a:r>
            <a:r>
              <a:rPr sz="2800" spc="-5" dirty="0">
                <a:latin typeface="Calibri"/>
                <a:cs typeface="Calibri"/>
              </a:rPr>
              <a:t>thus</a:t>
            </a:r>
            <a:r>
              <a:rPr sz="2800" spc="30" dirty="0">
                <a:latin typeface="Calibri"/>
                <a:cs typeface="Calibri"/>
              </a:rPr>
              <a:t> </a:t>
            </a:r>
            <a:r>
              <a:rPr sz="2800" spc="-10" dirty="0">
                <a:latin typeface="Calibri"/>
                <a:cs typeface="Calibri"/>
              </a:rPr>
              <a:t>can</a:t>
            </a:r>
            <a:r>
              <a:rPr sz="2800" dirty="0">
                <a:latin typeface="Calibri"/>
                <a:cs typeface="Calibri"/>
              </a:rPr>
              <a:t> </a:t>
            </a:r>
            <a:r>
              <a:rPr sz="2800" spc="-5" dirty="0">
                <a:latin typeface="Calibri"/>
                <a:cs typeface="Calibri"/>
              </a:rPr>
              <a:t>be</a:t>
            </a:r>
            <a:r>
              <a:rPr sz="2800" spc="10" dirty="0">
                <a:latin typeface="Calibri"/>
                <a:cs typeface="Calibri"/>
              </a:rPr>
              <a:t> </a:t>
            </a:r>
            <a:r>
              <a:rPr sz="2800" spc="-15" dirty="0">
                <a:latin typeface="Calibri"/>
                <a:cs typeface="Calibri"/>
              </a:rPr>
              <a:t>expressed</a:t>
            </a:r>
            <a:r>
              <a:rPr sz="2800" spc="40" dirty="0">
                <a:latin typeface="Calibri"/>
                <a:cs typeface="Calibri"/>
              </a:rPr>
              <a:t> </a:t>
            </a:r>
            <a:r>
              <a:rPr sz="2800" spc="-5" dirty="0">
                <a:latin typeface="Calibri"/>
                <a:cs typeface="Calibri"/>
              </a:rPr>
              <a:t>as</a:t>
            </a:r>
            <a:endParaRPr sz="2800">
              <a:latin typeface="Calibri"/>
              <a:cs typeface="Calibri"/>
            </a:endParaRPr>
          </a:p>
          <a:p>
            <a:pPr>
              <a:lnSpc>
                <a:spcPct val="100000"/>
              </a:lnSpc>
              <a:spcBef>
                <a:spcPts val="15"/>
              </a:spcBef>
              <a:buFont typeface="Arial MT"/>
              <a:buChar char="•"/>
            </a:pPr>
            <a:endParaRPr sz="4150">
              <a:latin typeface="Calibri"/>
              <a:cs typeface="Calibri"/>
            </a:endParaRPr>
          </a:p>
          <a:p>
            <a:pPr marL="241300" marR="519430" indent="-228600">
              <a:lnSpc>
                <a:spcPts val="3020"/>
              </a:lnSpc>
              <a:buFont typeface="Arial MT"/>
              <a:buChar char="•"/>
              <a:tabLst>
                <a:tab pos="241300" algn="l"/>
              </a:tabLst>
            </a:pPr>
            <a:r>
              <a:rPr sz="2800" spc="-5" dirty="0">
                <a:latin typeface="Calibri"/>
                <a:cs typeface="Calibri"/>
              </a:rPr>
              <a:t>If </a:t>
            </a:r>
            <a:r>
              <a:rPr sz="2800" spc="-10" dirty="0">
                <a:latin typeface="Calibri"/>
                <a:cs typeface="Calibri"/>
              </a:rPr>
              <a:t>there</a:t>
            </a:r>
            <a:r>
              <a:rPr sz="2800" spc="20" dirty="0">
                <a:latin typeface="Calibri"/>
                <a:cs typeface="Calibri"/>
              </a:rPr>
              <a:t> </a:t>
            </a:r>
            <a:r>
              <a:rPr sz="2800" spc="-15" dirty="0">
                <a:latin typeface="Calibri"/>
                <a:cs typeface="Calibri"/>
              </a:rPr>
              <a:t>are</a:t>
            </a:r>
            <a:r>
              <a:rPr sz="2800" dirty="0">
                <a:latin typeface="Calibri"/>
                <a:cs typeface="Calibri"/>
              </a:rPr>
              <a:t> </a:t>
            </a:r>
            <a:r>
              <a:rPr sz="2800" spc="-10" dirty="0">
                <a:latin typeface="Calibri"/>
                <a:cs typeface="Calibri"/>
              </a:rPr>
              <a:t>two</a:t>
            </a:r>
            <a:r>
              <a:rPr sz="2800" spc="10" dirty="0">
                <a:latin typeface="Calibri"/>
                <a:cs typeface="Calibri"/>
              </a:rPr>
              <a:t> </a:t>
            </a:r>
            <a:r>
              <a:rPr sz="2800" spc="-25" dirty="0">
                <a:latin typeface="Calibri"/>
                <a:cs typeface="Calibri"/>
              </a:rPr>
              <a:t>transfer</a:t>
            </a:r>
            <a:r>
              <a:rPr sz="2800" spc="-35" dirty="0">
                <a:latin typeface="Calibri"/>
                <a:cs typeface="Calibri"/>
              </a:rPr>
              <a:t> </a:t>
            </a:r>
            <a:r>
              <a:rPr sz="2800" spc="-5" dirty="0">
                <a:latin typeface="Calibri"/>
                <a:cs typeface="Calibri"/>
              </a:rPr>
              <a:t>function</a:t>
            </a:r>
            <a:r>
              <a:rPr sz="2800" spc="35" dirty="0">
                <a:latin typeface="Calibri"/>
                <a:cs typeface="Calibri"/>
              </a:rPr>
              <a:t> </a:t>
            </a:r>
            <a:r>
              <a:rPr sz="2800" spc="-5" dirty="0">
                <a:latin typeface="Calibri"/>
                <a:cs typeface="Calibri"/>
              </a:rPr>
              <a:t>in</a:t>
            </a:r>
            <a:r>
              <a:rPr sz="2800" dirty="0">
                <a:latin typeface="Calibri"/>
                <a:cs typeface="Calibri"/>
              </a:rPr>
              <a:t> </a:t>
            </a:r>
            <a:r>
              <a:rPr sz="2800" spc="-5" dirty="0">
                <a:latin typeface="Calibri"/>
                <a:cs typeface="Calibri"/>
              </a:rPr>
              <a:t>a</a:t>
            </a:r>
            <a:r>
              <a:rPr sz="2800" spc="10" dirty="0">
                <a:latin typeface="Calibri"/>
                <a:cs typeface="Calibri"/>
              </a:rPr>
              <a:t> </a:t>
            </a:r>
            <a:r>
              <a:rPr sz="2800" spc="-10" dirty="0">
                <a:latin typeface="Calibri"/>
                <a:cs typeface="Calibri"/>
              </a:rPr>
              <a:t>basic</a:t>
            </a:r>
            <a:r>
              <a:rPr sz="2800" spc="20" dirty="0">
                <a:latin typeface="Calibri"/>
                <a:cs typeface="Calibri"/>
              </a:rPr>
              <a:t> </a:t>
            </a:r>
            <a:r>
              <a:rPr sz="2800" spc="-10" dirty="0">
                <a:latin typeface="Calibri"/>
                <a:cs typeface="Calibri"/>
              </a:rPr>
              <a:t>block</a:t>
            </a:r>
            <a:r>
              <a:rPr sz="2800" spc="35" dirty="0">
                <a:latin typeface="Calibri"/>
                <a:cs typeface="Calibri"/>
              </a:rPr>
              <a:t> </a:t>
            </a:r>
            <a:r>
              <a:rPr sz="2800" spc="-5" dirty="0">
                <a:latin typeface="Calibri"/>
                <a:cs typeface="Calibri"/>
              </a:rPr>
              <a:t>it</a:t>
            </a:r>
            <a:r>
              <a:rPr sz="2800" dirty="0">
                <a:latin typeface="Calibri"/>
                <a:cs typeface="Calibri"/>
              </a:rPr>
              <a:t> </a:t>
            </a:r>
            <a:r>
              <a:rPr sz="2800" spc="-15" dirty="0">
                <a:latin typeface="Calibri"/>
                <a:cs typeface="Calibri"/>
              </a:rPr>
              <a:t>can</a:t>
            </a:r>
            <a:r>
              <a:rPr sz="2800" dirty="0">
                <a:latin typeface="Calibri"/>
                <a:cs typeface="Calibri"/>
              </a:rPr>
              <a:t> </a:t>
            </a:r>
            <a:r>
              <a:rPr sz="2800" spc="-10" dirty="0">
                <a:latin typeface="Calibri"/>
                <a:cs typeface="Calibri"/>
              </a:rPr>
              <a:t>be </a:t>
            </a:r>
            <a:r>
              <a:rPr sz="2800" spc="-620" dirty="0">
                <a:latin typeface="Calibri"/>
                <a:cs typeface="Calibri"/>
              </a:rPr>
              <a:t> </a:t>
            </a:r>
            <a:r>
              <a:rPr sz="2800" spc="-15" dirty="0">
                <a:latin typeface="Calibri"/>
                <a:cs typeface="Calibri"/>
              </a:rPr>
              <a:t>represented</a:t>
            </a:r>
            <a:r>
              <a:rPr sz="2800" spc="20" dirty="0">
                <a:latin typeface="Calibri"/>
                <a:cs typeface="Calibri"/>
              </a:rPr>
              <a:t> </a:t>
            </a:r>
            <a:r>
              <a:rPr sz="2800" spc="-5" dirty="0">
                <a:latin typeface="Calibri"/>
                <a:cs typeface="Calibri"/>
              </a:rPr>
              <a:t>a</a:t>
            </a:r>
            <a:endParaRPr sz="2800">
              <a:latin typeface="Calibri"/>
              <a:cs typeface="Calibri"/>
            </a:endParaRPr>
          </a:p>
        </p:txBody>
      </p:sp>
      <p:pic>
        <p:nvPicPr>
          <p:cNvPr id="4" name="object 4"/>
          <p:cNvPicPr/>
          <p:nvPr/>
        </p:nvPicPr>
        <p:blipFill>
          <a:blip r:embed="rId2" cstate="print"/>
          <a:stretch>
            <a:fillRect/>
          </a:stretch>
        </p:blipFill>
        <p:spPr>
          <a:xfrm>
            <a:off x="4826508" y="2196083"/>
            <a:ext cx="3287267" cy="554736"/>
          </a:xfrm>
          <a:prstGeom prst="rect">
            <a:avLst/>
          </a:prstGeom>
        </p:spPr>
      </p:pic>
      <p:pic>
        <p:nvPicPr>
          <p:cNvPr id="5" name="object 5"/>
          <p:cNvPicPr/>
          <p:nvPr/>
        </p:nvPicPr>
        <p:blipFill>
          <a:blip r:embed="rId3" cstate="print"/>
          <a:stretch>
            <a:fillRect/>
          </a:stretch>
        </p:blipFill>
        <p:spPr>
          <a:xfrm>
            <a:off x="1840992" y="4000500"/>
            <a:ext cx="8848344" cy="473709"/>
          </a:xfrm>
          <a:prstGeom prst="rect">
            <a:avLst/>
          </a:prstGeom>
        </p:spPr>
      </p:pic>
      <p:pic>
        <p:nvPicPr>
          <p:cNvPr id="6" name="object 6"/>
          <p:cNvPicPr/>
          <p:nvPr/>
        </p:nvPicPr>
        <p:blipFill>
          <a:blip r:embed="rId4" cstate="print"/>
          <a:stretch>
            <a:fillRect/>
          </a:stretch>
        </p:blipFill>
        <p:spPr>
          <a:xfrm>
            <a:off x="2601507" y="5075198"/>
            <a:ext cx="6817476" cy="771775"/>
          </a:xfrm>
          <a:prstGeom prst="rect">
            <a:avLst/>
          </a:prstGeom>
        </p:spPr>
      </p:pic>
      <p:sp>
        <p:nvSpPr>
          <p:cNvPr id="7" name="object 7"/>
          <p:cNvSpPr txBox="1">
            <a:spLocks noGrp="1"/>
          </p:cNvSpPr>
          <p:nvPr>
            <p:ph type="ftr" sz="quarter" idx="5"/>
          </p:nvPr>
        </p:nvSpPr>
        <p:spPr>
          <a:xfrm>
            <a:off x="5433821" y="6464985"/>
            <a:ext cx="1323340"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US" spc="-5"/>
              <a:t>Prepared</a:t>
            </a:r>
            <a:r>
              <a:rPr lang="en-US" spc="-55"/>
              <a:t> </a:t>
            </a:r>
            <a:r>
              <a:rPr lang="en-US"/>
              <a:t>by</a:t>
            </a:r>
            <a:r>
              <a:rPr lang="en-US" spc="-40"/>
              <a:t> </a:t>
            </a:r>
            <a:r>
              <a:rPr lang="en-US"/>
              <a:t>R</a:t>
            </a:r>
            <a:r>
              <a:rPr lang="en-US" spc="-5"/>
              <a:t> </a:t>
            </a:r>
            <a:r>
              <a:rPr lang="en-US"/>
              <a:t>I</a:t>
            </a:r>
            <a:r>
              <a:rPr lang="en-US" spc="-25"/>
              <a:t> </a:t>
            </a:r>
            <a:r>
              <a:rPr lang="en-US"/>
              <a:t>Minu</a:t>
            </a:r>
            <a:endParaRPr dirty="0"/>
          </a:p>
        </p:txBody>
      </p:sp>
      <p:sp>
        <p:nvSpPr>
          <p:cNvPr id="8" name="object 8"/>
          <p:cNvSpPr txBox="1">
            <a:spLocks noGrp="1"/>
          </p:cNvSpPr>
          <p:nvPr>
            <p:ph type="sldNum" sz="quarter" idx="7"/>
          </p:nvPr>
        </p:nvSpPr>
        <p:spPr>
          <a:xfrm>
            <a:off x="11007597" y="6393341"/>
            <a:ext cx="292734" cy="27432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8425">
              <a:lnSpc>
                <a:spcPts val="1240"/>
              </a:lnSpc>
            </a:pPr>
            <a:fld id="{81D60167-4931-47E6-BA6A-407CBD079E47}" type="slidenum">
              <a:rPr lang="en-IN" smtClean="0"/>
              <a:pPr marL="98425">
                <a:lnSpc>
                  <a:spcPts val="1240"/>
                </a:lnSpc>
              </a:pPr>
              <a:t>60</a:t>
            </a:fld>
            <a:endParaRPr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676"/>
            <a:ext cx="9634220" cy="697230"/>
          </a:xfrm>
          <a:prstGeom prst="rect">
            <a:avLst/>
          </a:prstGeom>
        </p:spPr>
        <p:txBody>
          <a:bodyPr vert="horz" wrap="square" lIns="0" tIns="13335" rIns="0" bIns="0" rtlCol="0">
            <a:spAutoFit/>
          </a:bodyPr>
          <a:lstStyle/>
          <a:p>
            <a:pPr marL="12700">
              <a:lnSpc>
                <a:spcPct val="100000"/>
              </a:lnSpc>
              <a:spcBef>
                <a:spcPts val="105"/>
              </a:spcBef>
            </a:pPr>
            <a:r>
              <a:rPr sz="4400" spc="-70" dirty="0"/>
              <a:t>Transfer</a:t>
            </a:r>
            <a:r>
              <a:rPr sz="4400" spc="-35" dirty="0"/>
              <a:t> </a:t>
            </a:r>
            <a:r>
              <a:rPr sz="4400" spc="-10" dirty="0"/>
              <a:t>Equations</a:t>
            </a:r>
            <a:r>
              <a:rPr sz="4400" spc="-5" dirty="0"/>
              <a:t> </a:t>
            </a:r>
            <a:r>
              <a:rPr sz="4400" spc="-35" dirty="0"/>
              <a:t>for</a:t>
            </a:r>
            <a:r>
              <a:rPr sz="4400" spc="-10" dirty="0"/>
              <a:t> </a:t>
            </a:r>
            <a:r>
              <a:rPr sz="4400" spc="-15" dirty="0"/>
              <a:t>Reaching</a:t>
            </a:r>
            <a:r>
              <a:rPr sz="4400" spc="-10" dirty="0"/>
              <a:t> </a:t>
            </a:r>
            <a:r>
              <a:rPr sz="4400" spc="-5" dirty="0"/>
              <a:t>Definitions</a:t>
            </a:r>
            <a:endParaRPr sz="4400"/>
          </a:p>
        </p:txBody>
      </p:sp>
      <p:sp>
        <p:nvSpPr>
          <p:cNvPr id="3" name="object 3"/>
          <p:cNvSpPr txBox="1"/>
          <p:nvPr/>
        </p:nvSpPr>
        <p:spPr>
          <a:xfrm>
            <a:off x="916939" y="1793189"/>
            <a:ext cx="10115550" cy="836294"/>
          </a:xfrm>
          <a:prstGeom prst="rect">
            <a:avLst/>
          </a:prstGeom>
        </p:spPr>
        <p:txBody>
          <a:bodyPr vert="horz" wrap="square" lIns="0" tIns="60325" rIns="0" bIns="0" rtlCol="0">
            <a:spAutoFit/>
          </a:bodyPr>
          <a:lstStyle/>
          <a:p>
            <a:pPr marL="241300" marR="5080" indent="-228600">
              <a:lnSpc>
                <a:spcPts val="3030"/>
              </a:lnSpc>
              <a:spcBef>
                <a:spcPts val="475"/>
              </a:spcBef>
              <a:buFont typeface="Arial MT"/>
              <a:buChar char="•"/>
              <a:tabLst>
                <a:tab pos="241300" algn="l"/>
              </a:tabLst>
            </a:pPr>
            <a:r>
              <a:rPr sz="2800" spc="-5" dirty="0">
                <a:latin typeface="Calibri"/>
                <a:cs typeface="Calibri"/>
              </a:rPr>
              <a:t>Thus</a:t>
            </a:r>
            <a:r>
              <a:rPr sz="2800" spc="25" dirty="0">
                <a:latin typeface="Calibri"/>
                <a:cs typeface="Calibri"/>
              </a:rPr>
              <a:t> </a:t>
            </a:r>
            <a:r>
              <a:rPr sz="2800" spc="-5" dirty="0">
                <a:latin typeface="Calibri"/>
                <a:cs typeface="Calibri"/>
              </a:rPr>
              <a:t>a</a:t>
            </a:r>
            <a:r>
              <a:rPr sz="2800" spc="5" dirty="0">
                <a:latin typeface="Calibri"/>
                <a:cs typeface="Calibri"/>
              </a:rPr>
              <a:t> </a:t>
            </a:r>
            <a:r>
              <a:rPr sz="2800" spc="-5" dirty="0">
                <a:latin typeface="Calibri"/>
                <a:cs typeface="Calibri"/>
              </a:rPr>
              <a:t>block</a:t>
            </a:r>
            <a:r>
              <a:rPr sz="2800" spc="10" dirty="0">
                <a:latin typeface="Calibri"/>
                <a:cs typeface="Calibri"/>
              </a:rPr>
              <a:t> </a:t>
            </a:r>
            <a:r>
              <a:rPr sz="2800" spc="-15" dirty="0">
                <a:latin typeface="Calibri"/>
                <a:cs typeface="Calibri"/>
              </a:rPr>
              <a:t>consisting</a:t>
            </a:r>
            <a:r>
              <a:rPr sz="2800" spc="30" dirty="0">
                <a:latin typeface="Calibri"/>
                <a:cs typeface="Calibri"/>
              </a:rPr>
              <a:t> </a:t>
            </a:r>
            <a:r>
              <a:rPr sz="2800" spc="-5" dirty="0">
                <a:latin typeface="Calibri"/>
                <a:cs typeface="Calibri"/>
              </a:rPr>
              <a:t>of </a:t>
            </a:r>
            <a:r>
              <a:rPr sz="2800" spc="-20" dirty="0">
                <a:latin typeface="Calibri"/>
                <a:cs typeface="Calibri"/>
              </a:rPr>
              <a:t>any</a:t>
            </a:r>
            <a:r>
              <a:rPr sz="2800" spc="5" dirty="0">
                <a:latin typeface="Calibri"/>
                <a:cs typeface="Calibri"/>
              </a:rPr>
              <a:t> </a:t>
            </a:r>
            <a:r>
              <a:rPr sz="2800" spc="-10" dirty="0">
                <a:latin typeface="Calibri"/>
                <a:cs typeface="Calibri"/>
              </a:rPr>
              <a:t>number</a:t>
            </a:r>
            <a:r>
              <a:rPr sz="2800" spc="30" dirty="0">
                <a:latin typeface="Calibri"/>
                <a:cs typeface="Calibri"/>
              </a:rPr>
              <a:t> </a:t>
            </a:r>
            <a:r>
              <a:rPr sz="2800" spc="-5" dirty="0">
                <a:latin typeface="Calibri"/>
                <a:cs typeface="Calibri"/>
              </a:rPr>
              <a:t>of</a:t>
            </a:r>
            <a:r>
              <a:rPr sz="2800" dirty="0">
                <a:latin typeface="Calibri"/>
                <a:cs typeface="Calibri"/>
              </a:rPr>
              <a:t> </a:t>
            </a:r>
            <a:r>
              <a:rPr sz="2800" spc="-15" dirty="0">
                <a:latin typeface="Calibri"/>
                <a:cs typeface="Calibri"/>
              </a:rPr>
              <a:t>statements</a:t>
            </a:r>
            <a:r>
              <a:rPr sz="2800" b="1" spc="-15" dirty="0">
                <a:solidFill>
                  <a:srgbClr val="FF0000"/>
                </a:solidFill>
                <a:latin typeface="Calibri"/>
                <a:cs typeface="Calibri"/>
              </a:rPr>
              <a:t>.</a:t>
            </a:r>
            <a:r>
              <a:rPr sz="2800" b="1" spc="20" dirty="0">
                <a:solidFill>
                  <a:srgbClr val="FF0000"/>
                </a:solidFill>
                <a:latin typeface="Calibri"/>
                <a:cs typeface="Calibri"/>
              </a:rPr>
              <a:t> </a:t>
            </a:r>
            <a:r>
              <a:rPr sz="2800" b="1" spc="-5" dirty="0">
                <a:solidFill>
                  <a:srgbClr val="FF0000"/>
                </a:solidFill>
                <a:latin typeface="Calibri"/>
                <a:cs typeface="Calibri"/>
              </a:rPr>
              <a:t>Suppose</a:t>
            </a:r>
            <a:r>
              <a:rPr sz="2800" b="1" spc="5" dirty="0">
                <a:solidFill>
                  <a:srgbClr val="FF0000"/>
                </a:solidFill>
                <a:latin typeface="Calibri"/>
                <a:cs typeface="Calibri"/>
              </a:rPr>
              <a:t> </a:t>
            </a:r>
            <a:r>
              <a:rPr sz="2800" b="1" spc="-10" dirty="0">
                <a:solidFill>
                  <a:srgbClr val="FF0000"/>
                </a:solidFill>
                <a:latin typeface="Calibri"/>
                <a:cs typeface="Calibri"/>
              </a:rPr>
              <a:t>block </a:t>
            </a:r>
            <a:r>
              <a:rPr sz="2800" b="1" spc="-615" dirty="0">
                <a:solidFill>
                  <a:srgbClr val="FF0000"/>
                </a:solidFill>
                <a:latin typeface="Calibri"/>
                <a:cs typeface="Calibri"/>
              </a:rPr>
              <a:t> </a:t>
            </a:r>
            <a:r>
              <a:rPr sz="2800" b="1" spc="-5" dirty="0">
                <a:solidFill>
                  <a:srgbClr val="FF0000"/>
                </a:solidFill>
                <a:latin typeface="Calibri"/>
                <a:cs typeface="Calibri"/>
              </a:rPr>
              <a:t>B</a:t>
            </a:r>
            <a:r>
              <a:rPr sz="2800" b="1" spc="5" dirty="0">
                <a:solidFill>
                  <a:srgbClr val="FF0000"/>
                </a:solidFill>
                <a:latin typeface="Calibri"/>
                <a:cs typeface="Calibri"/>
              </a:rPr>
              <a:t> </a:t>
            </a:r>
            <a:r>
              <a:rPr sz="2800" b="1" spc="-5" dirty="0">
                <a:solidFill>
                  <a:srgbClr val="FF0000"/>
                </a:solidFill>
                <a:latin typeface="Calibri"/>
                <a:cs typeface="Calibri"/>
              </a:rPr>
              <a:t>has</a:t>
            </a:r>
            <a:r>
              <a:rPr sz="2800" b="1" spc="10" dirty="0">
                <a:solidFill>
                  <a:srgbClr val="FF0000"/>
                </a:solidFill>
                <a:latin typeface="Calibri"/>
                <a:cs typeface="Calibri"/>
              </a:rPr>
              <a:t> </a:t>
            </a:r>
            <a:r>
              <a:rPr sz="2800" b="1" i="1" spc="-5" dirty="0">
                <a:solidFill>
                  <a:srgbClr val="FF0000"/>
                </a:solidFill>
                <a:latin typeface="Calibri"/>
                <a:cs typeface="Calibri"/>
              </a:rPr>
              <a:t>n</a:t>
            </a:r>
            <a:r>
              <a:rPr sz="2800" b="1" i="1" dirty="0">
                <a:solidFill>
                  <a:srgbClr val="FF0000"/>
                </a:solidFill>
                <a:latin typeface="Calibri"/>
                <a:cs typeface="Calibri"/>
              </a:rPr>
              <a:t> </a:t>
            </a:r>
            <a:r>
              <a:rPr sz="2800" b="1" spc="-20" dirty="0">
                <a:solidFill>
                  <a:srgbClr val="FF0000"/>
                </a:solidFill>
                <a:latin typeface="Calibri"/>
                <a:cs typeface="Calibri"/>
              </a:rPr>
              <a:t>statement</a:t>
            </a:r>
            <a:r>
              <a:rPr sz="2800" spc="-20" dirty="0">
                <a:latin typeface="Calibri"/>
                <a:cs typeface="Calibri"/>
              </a:rPr>
              <a:t>.</a:t>
            </a:r>
            <a:r>
              <a:rPr sz="2800" spc="20" dirty="0">
                <a:latin typeface="Calibri"/>
                <a:cs typeface="Calibri"/>
              </a:rPr>
              <a:t> </a:t>
            </a:r>
            <a:r>
              <a:rPr sz="2800" spc="-10" dirty="0">
                <a:latin typeface="Calibri"/>
                <a:cs typeface="Calibri"/>
              </a:rPr>
              <a:t>The</a:t>
            </a:r>
            <a:r>
              <a:rPr sz="2800" spc="10" dirty="0">
                <a:latin typeface="Calibri"/>
                <a:cs typeface="Calibri"/>
              </a:rPr>
              <a:t> </a:t>
            </a:r>
            <a:r>
              <a:rPr sz="2800" spc="-10" dirty="0">
                <a:latin typeface="Calibri"/>
                <a:cs typeface="Calibri"/>
              </a:rPr>
              <a:t>equation</a:t>
            </a:r>
            <a:r>
              <a:rPr sz="2800" spc="15" dirty="0">
                <a:latin typeface="Calibri"/>
                <a:cs typeface="Calibri"/>
              </a:rPr>
              <a:t> </a:t>
            </a:r>
            <a:r>
              <a:rPr sz="2800" spc="-10" dirty="0">
                <a:latin typeface="Calibri"/>
                <a:cs typeface="Calibri"/>
              </a:rPr>
              <a:t>can</a:t>
            </a:r>
            <a:r>
              <a:rPr sz="2800" spc="-5" dirty="0">
                <a:latin typeface="Calibri"/>
                <a:cs typeface="Calibri"/>
              </a:rPr>
              <a:t> be</a:t>
            </a:r>
            <a:r>
              <a:rPr sz="2800" spc="10" dirty="0">
                <a:latin typeface="Calibri"/>
                <a:cs typeface="Calibri"/>
              </a:rPr>
              <a:t> </a:t>
            </a:r>
            <a:r>
              <a:rPr sz="2800" spc="-15" dirty="0">
                <a:latin typeface="Calibri"/>
                <a:cs typeface="Calibri"/>
              </a:rPr>
              <a:t>represented</a:t>
            </a:r>
            <a:r>
              <a:rPr sz="2800" spc="25" dirty="0">
                <a:latin typeface="Calibri"/>
                <a:cs typeface="Calibri"/>
              </a:rPr>
              <a:t> </a:t>
            </a:r>
            <a:r>
              <a:rPr sz="2800" spc="-5" dirty="0">
                <a:latin typeface="Calibri"/>
                <a:cs typeface="Calibri"/>
              </a:rPr>
              <a:t>as </a:t>
            </a:r>
            <a:r>
              <a:rPr sz="2800" spc="-10" dirty="0">
                <a:latin typeface="Calibri"/>
                <a:cs typeface="Calibri"/>
              </a:rPr>
              <a:t>below:</a:t>
            </a:r>
            <a:endParaRPr sz="2800">
              <a:latin typeface="Calibri"/>
              <a:cs typeface="Calibri"/>
            </a:endParaRPr>
          </a:p>
        </p:txBody>
      </p:sp>
      <p:pic>
        <p:nvPicPr>
          <p:cNvPr id="4" name="object 4"/>
          <p:cNvPicPr/>
          <p:nvPr/>
        </p:nvPicPr>
        <p:blipFill>
          <a:blip r:embed="rId2" cstate="print"/>
          <a:stretch>
            <a:fillRect/>
          </a:stretch>
        </p:blipFill>
        <p:spPr>
          <a:xfrm>
            <a:off x="2278985" y="3243641"/>
            <a:ext cx="7246495" cy="2594692"/>
          </a:xfrm>
          <a:prstGeom prst="rect">
            <a:avLst/>
          </a:prstGeom>
        </p:spPr>
      </p:pic>
      <p:sp>
        <p:nvSpPr>
          <p:cNvPr id="5" name="object 5"/>
          <p:cNvSpPr txBox="1">
            <a:spLocks noGrp="1"/>
          </p:cNvSpPr>
          <p:nvPr>
            <p:ph type="ftr" sz="quarter" idx="5"/>
          </p:nvPr>
        </p:nvSpPr>
        <p:spPr>
          <a:xfrm>
            <a:off x="5433821" y="6464985"/>
            <a:ext cx="1323340"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US" spc="-5"/>
              <a:t>Prepared</a:t>
            </a:r>
            <a:r>
              <a:rPr lang="en-US" spc="-55"/>
              <a:t> </a:t>
            </a:r>
            <a:r>
              <a:rPr lang="en-US"/>
              <a:t>by</a:t>
            </a:r>
            <a:r>
              <a:rPr lang="en-US" spc="-40"/>
              <a:t> </a:t>
            </a:r>
            <a:r>
              <a:rPr lang="en-US"/>
              <a:t>R</a:t>
            </a:r>
            <a:r>
              <a:rPr lang="en-US" spc="-5"/>
              <a:t> </a:t>
            </a:r>
            <a:r>
              <a:rPr lang="en-US"/>
              <a:t>I</a:t>
            </a:r>
            <a:r>
              <a:rPr lang="en-US" spc="-25"/>
              <a:t> </a:t>
            </a:r>
            <a:r>
              <a:rPr lang="en-US"/>
              <a:t>Minu</a:t>
            </a:r>
            <a:endParaRPr dirty="0"/>
          </a:p>
        </p:txBody>
      </p:sp>
      <p:sp>
        <p:nvSpPr>
          <p:cNvPr id="6" name="object 6"/>
          <p:cNvSpPr txBox="1">
            <a:spLocks noGrp="1"/>
          </p:cNvSpPr>
          <p:nvPr>
            <p:ph type="sldNum" sz="quarter" idx="7"/>
          </p:nvPr>
        </p:nvSpPr>
        <p:spPr>
          <a:xfrm>
            <a:off x="11007597" y="6393341"/>
            <a:ext cx="292734" cy="27432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8425">
              <a:lnSpc>
                <a:spcPts val="1240"/>
              </a:lnSpc>
            </a:pPr>
            <a:fld id="{81D60167-4931-47E6-BA6A-407CBD079E47}" type="slidenum">
              <a:rPr lang="en-IN" smtClean="0"/>
              <a:pPr marL="98425">
                <a:lnSpc>
                  <a:spcPts val="1240"/>
                </a:lnSpc>
              </a:pPr>
              <a:t>61</a:t>
            </a:fld>
            <a:endParaRPr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xfrm>
            <a:off x="5433821" y="6464985"/>
            <a:ext cx="1323340"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US" spc="-5"/>
              <a:t>Prepared</a:t>
            </a:r>
            <a:r>
              <a:rPr lang="en-US" spc="-55"/>
              <a:t> </a:t>
            </a:r>
            <a:r>
              <a:rPr lang="en-US"/>
              <a:t>by</a:t>
            </a:r>
            <a:r>
              <a:rPr lang="en-US" spc="-40"/>
              <a:t> </a:t>
            </a:r>
            <a:r>
              <a:rPr lang="en-US"/>
              <a:t>R</a:t>
            </a:r>
            <a:r>
              <a:rPr lang="en-US" spc="-5"/>
              <a:t> </a:t>
            </a:r>
            <a:r>
              <a:rPr lang="en-US"/>
              <a:t>I</a:t>
            </a:r>
            <a:r>
              <a:rPr lang="en-US" spc="-25"/>
              <a:t> </a:t>
            </a:r>
            <a:r>
              <a:rPr lang="en-US"/>
              <a:t>Minu</a:t>
            </a:r>
            <a:endParaRPr dirty="0"/>
          </a:p>
        </p:txBody>
      </p:sp>
      <p:sp>
        <p:nvSpPr>
          <p:cNvPr id="5" name="object 5"/>
          <p:cNvSpPr txBox="1">
            <a:spLocks noGrp="1"/>
          </p:cNvSpPr>
          <p:nvPr>
            <p:ph type="sldNum" sz="quarter" idx="7"/>
          </p:nvPr>
        </p:nvSpPr>
        <p:spPr>
          <a:xfrm>
            <a:off x="11007597" y="6393341"/>
            <a:ext cx="292734" cy="27432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8425">
              <a:lnSpc>
                <a:spcPts val="1240"/>
              </a:lnSpc>
            </a:pPr>
            <a:fld id="{81D60167-4931-47E6-BA6A-407CBD079E47}" type="slidenum">
              <a:rPr lang="en-IN" smtClean="0"/>
              <a:pPr marL="98425">
                <a:lnSpc>
                  <a:spcPts val="1240"/>
                </a:lnSpc>
              </a:pPr>
              <a:t>62</a:t>
            </a:fld>
            <a:endParaRPr dirty="0"/>
          </a:p>
        </p:txBody>
      </p:sp>
      <p:sp>
        <p:nvSpPr>
          <p:cNvPr id="2" name="object 2"/>
          <p:cNvSpPr txBox="1">
            <a:spLocks noGrp="1"/>
          </p:cNvSpPr>
          <p:nvPr>
            <p:ph type="title"/>
          </p:nvPr>
        </p:nvSpPr>
        <p:spPr>
          <a:xfrm>
            <a:off x="916939" y="307924"/>
            <a:ext cx="10036175" cy="1301115"/>
          </a:xfrm>
          <a:prstGeom prst="rect">
            <a:avLst/>
          </a:prstGeom>
        </p:spPr>
        <p:txBody>
          <a:bodyPr vert="horz" wrap="square" lIns="0" tIns="13335" rIns="0" bIns="0" rtlCol="0">
            <a:spAutoFit/>
          </a:bodyPr>
          <a:lstStyle/>
          <a:p>
            <a:pPr marL="12700">
              <a:lnSpc>
                <a:spcPts val="5015"/>
              </a:lnSpc>
              <a:spcBef>
                <a:spcPts val="105"/>
              </a:spcBef>
            </a:pPr>
            <a:r>
              <a:rPr sz="4400" spc="-70" dirty="0"/>
              <a:t>Transfer</a:t>
            </a:r>
            <a:r>
              <a:rPr sz="4400" spc="-35" dirty="0"/>
              <a:t> </a:t>
            </a:r>
            <a:r>
              <a:rPr sz="4400" spc="-10" dirty="0"/>
              <a:t>Equations</a:t>
            </a:r>
            <a:r>
              <a:rPr sz="4400" spc="-5" dirty="0"/>
              <a:t> </a:t>
            </a:r>
            <a:r>
              <a:rPr sz="4400" spc="-35" dirty="0"/>
              <a:t>for</a:t>
            </a:r>
            <a:r>
              <a:rPr sz="4400" spc="-15" dirty="0"/>
              <a:t> Reaching</a:t>
            </a:r>
            <a:r>
              <a:rPr sz="4400" spc="-20" dirty="0"/>
              <a:t> </a:t>
            </a:r>
            <a:r>
              <a:rPr sz="4400" spc="-5" dirty="0"/>
              <a:t>Definitions</a:t>
            </a:r>
            <a:r>
              <a:rPr sz="4400" spc="-15" dirty="0"/>
              <a:t> </a:t>
            </a:r>
            <a:r>
              <a:rPr sz="4400" dirty="0"/>
              <a:t>–</a:t>
            </a:r>
            <a:endParaRPr sz="4400"/>
          </a:p>
          <a:p>
            <a:pPr marL="12700">
              <a:lnSpc>
                <a:spcPts val="5015"/>
              </a:lnSpc>
            </a:pPr>
            <a:r>
              <a:rPr sz="4400" spc="-5" dirty="0"/>
              <a:t>Basic</a:t>
            </a:r>
            <a:r>
              <a:rPr sz="4400" spc="-40" dirty="0"/>
              <a:t> </a:t>
            </a:r>
            <a:r>
              <a:rPr sz="4400" spc="-5" dirty="0"/>
              <a:t>Block</a:t>
            </a:r>
            <a:endParaRPr sz="4400"/>
          </a:p>
        </p:txBody>
      </p:sp>
      <p:sp>
        <p:nvSpPr>
          <p:cNvPr id="3" name="object 3"/>
          <p:cNvSpPr txBox="1"/>
          <p:nvPr/>
        </p:nvSpPr>
        <p:spPr>
          <a:xfrm>
            <a:off x="916939" y="1711102"/>
            <a:ext cx="10179685" cy="4227830"/>
          </a:xfrm>
          <a:prstGeom prst="rect">
            <a:avLst/>
          </a:prstGeom>
        </p:spPr>
        <p:txBody>
          <a:bodyPr vert="horz" wrap="square" lIns="0" tIns="99695" rIns="0" bIns="0" rtlCol="0">
            <a:spAutoFit/>
          </a:bodyPr>
          <a:lstStyle/>
          <a:p>
            <a:pPr marL="241300" indent="-228600">
              <a:lnSpc>
                <a:spcPct val="100000"/>
              </a:lnSpc>
              <a:spcBef>
                <a:spcPts val="785"/>
              </a:spcBef>
              <a:buFont typeface="Arial MT"/>
              <a:buChar char="•"/>
              <a:tabLst>
                <a:tab pos="241300" algn="l"/>
                <a:tab pos="2120265" algn="l"/>
              </a:tabLst>
            </a:pPr>
            <a:r>
              <a:rPr sz="2600" dirty="0">
                <a:latin typeface="Calibri"/>
                <a:cs typeface="Calibri"/>
              </a:rPr>
              <a:t>A </a:t>
            </a:r>
            <a:r>
              <a:rPr sz="2600" spc="-5" dirty="0">
                <a:latin typeface="Calibri"/>
                <a:cs typeface="Calibri"/>
              </a:rPr>
              <a:t>basic</a:t>
            </a:r>
            <a:r>
              <a:rPr sz="2600" spc="-10" dirty="0">
                <a:latin typeface="Calibri"/>
                <a:cs typeface="Calibri"/>
              </a:rPr>
              <a:t> </a:t>
            </a:r>
            <a:r>
              <a:rPr sz="2600" spc="-5" dirty="0">
                <a:latin typeface="Calibri"/>
                <a:cs typeface="Calibri"/>
              </a:rPr>
              <a:t>block	</a:t>
            </a:r>
            <a:r>
              <a:rPr sz="2600" spc="-15" dirty="0">
                <a:latin typeface="Calibri"/>
                <a:cs typeface="Calibri"/>
              </a:rPr>
              <a:t>generates</a:t>
            </a:r>
            <a:r>
              <a:rPr sz="2600" spc="-40" dirty="0">
                <a:latin typeface="Calibri"/>
                <a:cs typeface="Calibri"/>
              </a:rPr>
              <a:t> </a:t>
            </a:r>
            <a:r>
              <a:rPr sz="2600" dirty="0">
                <a:latin typeface="Calibri"/>
                <a:cs typeface="Calibri"/>
              </a:rPr>
              <a:t>a </a:t>
            </a:r>
            <a:r>
              <a:rPr sz="2600" spc="-10" dirty="0">
                <a:latin typeface="Calibri"/>
                <a:cs typeface="Calibri"/>
              </a:rPr>
              <a:t>set</a:t>
            </a:r>
            <a:r>
              <a:rPr sz="2600" spc="-25" dirty="0">
                <a:latin typeface="Calibri"/>
                <a:cs typeface="Calibri"/>
              </a:rPr>
              <a:t> </a:t>
            </a:r>
            <a:r>
              <a:rPr sz="2600" dirty="0">
                <a:latin typeface="Calibri"/>
                <a:cs typeface="Calibri"/>
              </a:rPr>
              <a:t>of</a:t>
            </a:r>
            <a:r>
              <a:rPr sz="2600" spc="-10" dirty="0">
                <a:latin typeface="Calibri"/>
                <a:cs typeface="Calibri"/>
              </a:rPr>
              <a:t> </a:t>
            </a:r>
            <a:r>
              <a:rPr sz="2600" spc="-5" dirty="0">
                <a:latin typeface="Calibri"/>
                <a:cs typeface="Calibri"/>
              </a:rPr>
              <a:t>definitions</a:t>
            </a:r>
            <a:r>
              <a:rPr sz="2600" spc="-15" dirty="0">
                <a:latin typeface="Calibri"/>
                <a:cs typeface="Calibri"/>
              </a:rPr>
              <a:t> </a:t>
            </a:r>
            <a:r>
              <a:rPr sz="2600" dirty="0">
                <a:latin typeface="Calibri"/>
                <a:cs typeface="Calibri"/>
              </a:rPr>
              <a:t>and</a:t>
            </a:r>
            <a:r>
              <a:rPr sz="2600" spc="-15" dirty="0">
                <a:latin typeface="Calibri"/>
                <a:cs typeface="Calibri"/>
              </a:rPr>
              <a:t> </a:t>
            </a:r>
            <a:r>
              <a:rPr sz="2600" dirty="0">
                <a:latin typeface="Calibri"/>
                <a:cs typeface="Calibri"/>
              </a:rPr>
              <a:t>kills</a:t>
            </a:r>
            <a:r>
              <a:rPr sz="2600" spc="-15" dirty="0">
                <a:latin typeface="Calibri"/>
                <a:cs typeface="Calibri"/>
              </a:rPr>
              <a:t> </a:t>
            </a:r>
            <a:r>
              <a:rPr sz="2600" dirty="0">
                <a:latin typeface="Calibri"/>
                <a:cs typeface="Calibri"/>
              </a:rPr>
              <a:t>a </a:t>
            </a:r>
            <a:r>
              <a:rPr sz="2600" spc="-10" dirty="0">
                <a:latin typeface="Calibri"/>
                <a:cs typeface="Calibri"/>
              </a:rPr>
              <a:t>set </a:t>
            </a:r>
            <a:r>
              <a:rPr sz="2600" dirty="0">
                <a:latin typeface="Calibri"/>
                <a:cs typeface="Calibri"/>
              </a:rPr>
              <a:t>of</a:t>
            </a:r>
            <a:r>
              <a:rPr sz="2600" spc="-10" dirty="0">
                <a:latin typeface="Calibri"/>
                <a:cs typeface="Calibri"/>
              </a:rPr>
              <a:t> </a:t>
            </a:r>
            <a:r>
              <a:rPr sz="2600" spc="-5" dirty="0">
                <a:latin typeface="Calibri"/>
                <a:cs typeface="Calibri"/>
              </a:rPr>
              <a:t>definitions.</a:t>
            </a:r>
            <a:endParaRPr sz="2600">
              <a:latin typeface="Calibri"/>
              <a:cs typeface="Calibri"/>
            </a:endParaRPr>
          </a:p>
          <a:p>
            <a:pPr marL="241300" marR="283845" indent="-228600">
              <a:lnSpc>
                <a:spcPts val="2810"/>
              </a:lnSpc>
              <a:spcBef>
                <a:spcPts val="1040"/>
              </a:spcBef>
              <a:buFont typeface="Arial MT"/>
              <a:buChar char="•"/>
              <a:tabLst>
                <a:tab pos="241300" algn="l"/>
              </a:tabLst>
            </a:pPr>
            <a:r>
              <a:rPr sz="2600" dirty="0">
                <a:latin typeface="Calibri"/>
                <a:cs typeface="Calibri"/>
              </a:rPr>
              <a:t>The </a:t>
            </a:r>
            <a:r>
              <a:rPr sz="2600" i="1" dirty="0">
                <a:solidFill>
                  <a:srgbClr val="FF0000"/>
                </a:solidFill>
                <a:latin typeface="Calibri"/>
                <a:cs typeface="Calibri"/>
              </a:rPr>
              <a:t>gen </a:t>
            </a:r>
            <a:r>
              <a:rPr sz="2600" spc="-5" dirty="0">
                <a:solidFill>
                  <a:srgbClr val="FF0000"/>
                </a:solidFill>
                <a:latin typeface="Calibri"/>
                <a:cs typeface="Calibri"/>
              </a:rPr>
              <a:t>set </a:t>
            </a:r>
            <a:r>
              <a:rPr sz="2600" spc="-15" dirty="0">
                <a:latin typeface="Calibri"/>
                <a:cs typeface="Calibri"/>
              </a:rPr>
              <a:t>contains </a:t>
            </a:r>
            <a:r>
              <a:rPr sz="2600" dirty="0">
                <a:latin typeface="Calibri"/>
                <a:cs typeface="Calibri"/>
              </a:rPr>
              <a:t>all the </a:t>
            </a:r>
            <a:r>
              <a:rPr sz="2600" spc="-5" dirty="0">
                <a:latin typeface="Calibri"/>
                <a:cs typeface="Calibri"/>
              </a:rPr>
              <a:t>definitions </a:t>
            </a:r>
            <a:r>
              <a:rPr sz="2600" dirty="0">
                <a:latin typeface="Calibri"/>
                <a:cs typeface="Calibri"/>
              </a:rPr>
              <a:t>inside the </a:t>
            </a:r>
            <a:r>
              <a:rPr sz="2600" spc="-5" dirty="0">
                <a:latin typeface="Calibri"/>
                <a:cs typeface="Calibri"/>
              </a:rPr>
              <a:t>block that </a:t>
            </a:r>
            <a:r>
              <a:rPr sz="2600" spc="-10" dirty="0">
                <a:latin typeface="Calibri"/>
                <a:cs typeface="Calibri"/>
              </a:rPr>
              <a:t>are </a:t>
            </a:r>
            <a:r>
              <a:rPr sz="2600" dirty="0">
                <a:latin typeface="Calibri"/>
                <a:cs typeface="Calibri"/>
              </a:rPr>
              <a:t>"visible" </a:t>
            </a:r>
            <a:r>
              <a:rPr sz="2600" spc="-575" dirty="0">
                <a:latin typeface="Calibri"/>
                <a:cs typeface="Calibri"/>
              </a:rPr>
              <a:t> </a:t>
            </a:r>
            <a:r>
              <a:rPr sz="2600" spc="-5" dirty="0">
                <a:latin typeface="Calibri"/>
                <a:cs typeface="Calibri"/>
              </a:rPr>
              <a:t>immediately</a:t>
            </a:r>
            <a:r>
              <a:rPr sz="2600" spc="-25" dirty="0">
                <a:latin typeface="Calibri"/>
                <a:cs typeface="Calibri"/>
              </a:rPr>
              <a:t> </a:t>
            </a:r>
            <a:r>
              <a:rPr sz="2600" spc="-10" dirty="0">
                <a:latin typeface="Calibri"/>
                <a:cs typeface="Calibri"/>
              </a:rPr>
              <a:t>after</a:t>
            </a:r>
            <a:r>
              <a:rPr sz="2600" spc="-15" dirty="0">
                <a:latin typeface="Calibri"/>
                <a:cs typeface="Calibri"/>
              </a:rPr>
              <a:t> </a:t>
            </a:r>
            <a:r>
              <a:rPr sz="2600" dirty="0">
                <a:latin typeface="Calibri"/>
                <a:cs typeface="Calibri"/>
              </a:rPr>
              <a:t>the</a:t>
            </a:r>
            <a:r>
              <a:rPr sz="2600" spc="-5" dirty="0">
                <a:latin typeface="Calibri"/>
                <a:cs typeface="Calibri"/>
              </a:rPr>
              <a:t> block</a:t>
            </a:r>
            <a:r>
              <a:rPr sz="2600" spc="-45" dirty="0">
                <a:latin typeface="Calibri"/>
                <a:cs typeface="Calibri"/>
              </a:rPr>
              <a:t> </a:t>
            </a:r>
            <a:r>
              <a:rPr sz="2600" dirty="0">
                <a:latin typeface="Calibri"/>
                <a:cs typeface="Calibri"/>
              </a:rPr>
              <a:t>-</a:t>
            </a:r>
            <a:r>
              <a:rPr sz="2600" spc="10" dirty="0">
                <a:latin typeface="Calibri"/>
                <a:cs typeface="Calibri"/>
              </a:rPr>
              <a:t> </a:t>
            </a:r>
            <a:r>
              <a:rPr sz="2600" spc="-15" dirty="0">
                <a:solidFill>
                  <a:srgbClr val="001F5F"/>
                </a:solidFill>
                <a:latin typeface="Calibri"/>
                <a:cs typeface="Calibri"/>
              </a:rPr>
              <a:t>we</a:t>
            </a:r>
            <a:r>
              <a:rPr sz="2600" spc="5" dirty="0">
                <a:solidFill>
                  <a:srgbClr val="001F5F"/>
                </a:solidFill>
                <a:latin typeface="Calibri"/>
                <a:cs typeface="Calibri"/>
              </a:rPr>
              <a:t> </a:t>
            </a:r>
            <a:r>
              <a:rPr sz="2600" spc="-25" dirty="0">
                <a:solidFill>
                  <a:srgbClr val="001F5F"/>
                </a:solidFill>
                <a:latin typeface="Calibri"/>
                <a:cs typeface="Calibri"/>
              </a:rPr>
              <a:t>refer</a:t>
            </a:r>
            <a:r>
              <a:rPr sz="2600" spc="-15" dirty="0">
                <a:solidFill>
                  <a:srgbClr val="001F5F"/>
                </a:solidFill>
                <a:latin typeface="Calibri"/>
                <a:cs typeface="Calibri"/>
              </a:rPr>
              <a:t> to</a:t>
            </a:r>
            <a:r>
              <a:rPr sz="2600" dirty="0">
                <a:solidFill>
                  <a:srgbClr val="001F5F"/>
                </a:solidFill>
                <a:latin typeface="Calibri"/>
                <a:cs typeface="Calibri"/>
              </a:rPr>
              <a:t> them</a:t>
            </a:r>
            <a:r>
              <a:rPr sz="2600" spc="-15" dirty="0">
                <a:solidFill>
                  <a:srgbClr val="001F5F"/>
                </a:solidFill>
                <a:latin typeface="Calibri"/>
                <a:cs typeface="Calibri"/>
              </a:rPr>
              <a:t> </a:t>
            </a:r>
            <a:r>
              <a:rPr sz="2600" dirty="0">
                <a:solidFill>
                  <a:srgbClr val="001F5F"/>
                </a:solidFill>
                <a:latin typeface="Calibri"/>
                <a:cs typeface="Calibri"/>
              </a:rPr>
              <a:t>as</a:t>
            </a:r>
            <a:r>
              <a:rPr sz="2600" spc="-5" dirty="0">
                <a:solidFill>
                  <a:srgbClr val="001F5F"/>
                </a:solidFill>
                <a:latin typeface="Calibri"/>
                <a:cs typeface="Calibri"/>
              </a:rPr>
              <a:t> </a:t>
            </a:r>
            <a:r>
              <a:rPr sz="2600" i="1" spc="-5" dirty="0">
                <a:solidFill>
                  <a:srgbClr val="001F5F"/>
                </a:solidFill>
                <a:latin typeface="Calibri"/>
                <a:cs typeface="Calibri"/>
              </a:rPr>
              <a:t>downwards</a:t>
            </a:r>
            <a:r>
              <a:rPr sz="2600" i="1" spc="-10" dirty="0">
                <a:solidFill>
                  <a:srgbClr val="001F5F"/>
                </a:solidFill>
                <a:latin typeface="Calibri"/>
                <a:cs typeface="Calibri"/>
              </a:rPr>
              <a:t> </a:t>
            </a:r>
            <a:r>
              <a:rPr sz="2600" i="1" spc="-10" dirty="0">
                <a:latin typeface="Calibri"/>
                <a:cs typeface="Calibri"/>
              </a:rPr>
              <a:t>exposed.</a:t>
            </a:r>
            <a:endParaRPr sz="2600">
              <a:latin typeface="Calibri"/>
              <a:cs typeface="Calibri"/>
            </a:endParaRPr>
          </a:p>
          <a:p>
            <a:pPr marL="241300" marR="139065" indent="-228600">
              <a:lnSpc>
                <a:spcPct val="90000"/>
              </a:lnSpc>
              <a:spcBef>
                <a:spcPts val="965"/>
              </a:spcBef>
              <a:buFont typeface="Arial MT"/>
              <a:buChar char="•"/>
              <a:tabLst>
                <a:tab pos="241300" algn="l"/>
              </a:tabLst>
            </a:pPr>
            <a:r>
              <a:rPr sz="2600" dirty="0">
                <a:latin typeface="Calibri"/>
                <a:cs typeface="Calibri"/>
              </a:rPr>
              <a:t>A </a:t>
            </a:r>
            <a:r>
              <a:rPr sz="2600" spc="-5" dirty="0">
                <a:latin typeface="Calibri"/>
                <a:cs typeface="Calibri"/>
              </a:rPr>
              <a:t>definition </a:t>
            </a:r>
            <a:r>
              <a:rPr sz="2600" dirty="0">
                <a:latin typeface="Calibri"/>
                <a:cs typeface="Calibri"/>
              </a:rPr>
              <a:t>is </a:t>
            </a:r>
            <a:r>
              <a:rPr sz="2600" spc="-10" dirty="0">
                <a:latin typeface="Calibri"/>
                <a:cs typeface="Calibri"/>
              </a:rPr>
              <a:t>downwards exposed </a:t>
            </a:r>
            <a:r>
              <a:rPr sz="2600" dirty="0">
                <a:latin typeface="Calibri"/>
                <a:cs typeface="Calibri"/>
              </a:rPr>
              <a:t>in a </a:t>
            </a:r>
            <a:r>
              <a:rPr sz="2600" spc="-5" dirty="0">
                <a:latin typeface="Calibri"/>
                <a:cs typeface="Calibri"/>
              </a:rPr>
              <a:t>basic block only </a:t>
            </a:r>
            <a:r>
              <a:rPr sz="2600" dirty="0">
                <a:latin typeface="Calibri"/>
                <a:cs typeface="Calibri"/>
              </a:rPr>
              <a:t>if it is </a:t>
            </a:r>
            <a:r>
              <a:rPr sz="2600" spc="-5" dirty="0">
                <a:latin typeface="Calibri"/>
                <a:cs typeface="Calibri"/>
              </a:rPr>
              <a:t>not </a:t>
            </a:r>
            <a:r>
              <a:rPr sz="2600" dirty="0">
                <a:latin typeface="Calibri"/>
                <a:cs typeface="Calibri"/>
              </a:rPr>
              <a:t>"killed" </a:t>
            </a:r>
            <a:r>
              <a:rPr sz="2600" spc="-575" dirty="0">
                <a:latin typeface="Calibri"/>
                <a:cs typeface="Calibri"/>
              </a:rPr>
              <a:t> </a:t>
            </a:r>
            <a:r>
              <a:rPr sz="2600" spc="-5" dirty="0">
                <a:latin typeface="Calibri"/>
                <a:cs typeface="Calibri"/>
              </a:rPr>
              <a:t>by </a:t>
            </a:r>
            <a:r>
              <a:rPr sz="2600" dirty="0">
                <a:latin typeface="Calibri"/>
                <a:cs typeface="Calibri"/>
              </a:rPr>
              <a:t>a </a:t>
            </a:r>
            <a:r>
              <a:rPr sz="2600" spc="-5" dirty="0">
                <a:latin typeface="Calibri"/>
                <a:cs typeface="Calibri"/>
              </a:rPr>
              <a:t>subsequent definition </a:t>
            </a:r>
            <a:r>
              <a:rPr sz="2600" spc="-10" dirty="0">
                <a:latin typeface="Calibri"/>
                <a:cs typeface="Calibri"/>
              </a:rPr>
              <a:t>to </a:t>
            </a:r>
            <a:r>
              <a:rPr sz="2600" dirty="0">
                <a:latin typeface="Calibri"/>
                <a:cs typeface="Calibri"/>
              </a:rPr>
              <a:t>the </a:t>
            </a:r>
            <a:r>
              <a:rPr sz="2600" spc="-5" dirty="0">
                <a:latin typeface="Calibri"/>
                <a:cs typeface="Calibri"/>
              </a:rPr>
              <a:t>same variable </a:t>
            </a:r>
            <a:r>
              <a:rPr sz="2600" dirty="0">
                <a:latin typeface="Calibri"/>
                <a:cs typeface="Calibri"/>
              </a:rPr>
              <a:t>inside the </a:t>
            </a:r>
            <a:r>
              <a:rPr sz="2600" spc="-5" dirty="0">
                <a:latin typeface="Calibri"/>
                <a:cs typeface="Calibri"/>
              </a:rPr>
              <a:t>same basic </a:t>
            </a:r>
            <a:r>
              <a:rPr sz="2600" dirty="0">
                <a:latin typeface="Calibri"/>
                <a:cs typeface="Calibri"/>
              </a:rPr>
              <a:t> </a:t>
            </a:r>
            <a:r>
              <a:rPr sz="2600" spc="-5" dirty="0">
                <a:latin typeface="Calibri"/>
                <a:cs typeface="Calibri"/>
              </a:rPr>
              <a:t>block.</a:t>
            </a:r>
            <a:endParaRPr sz="2600">
              <a:latin typeface="Calibri"/>
              <a:cs typeface="Calibri"/>
            </a:endParaRPr>
          </a:p>
          <a:p>
            <a:pPr marL="241300" marR="15240" indent="-228600">
              <a:lnSpc>
                <a:spcPts val="2810"/>
              </a:lnSpc>
              <a:spcBef>
                <a:spcPts val="1035"/>
              </a:spcBef>
              <a:buFont typeface="Arial MT"/>
              <a:buChar char="•"/>
              <a:tabLst>
                <a:tab pos="241300" algn="l"/>
              </a:tabLst>
            </a:pPr>
            <a:r>
              <a:rPr sz="2600" dirty="0">
                <a:latin typeface="Calibri"/>
                <a:cs typeface="Calibri"/>
              </a:rPr>
              <a:t>A </a:t>
            </a:r>
            <a:r>
              <a:rPr sz="2600" spc="-5" dirty="0">
                <a:latin typeface="Calibri"/>
                <a:cs typeface="Calibri"/>
              </a:rPr>
              <a:t>basic block's </a:t>
            </a:r>
            <a:r>
              <a:rPr sz="2600" i="1" dirty="0">
                <a:solidFill>
                  <a:srgbClr val="FF0000"/>
                </a:solidFill>
                <a:latin typeface="Calibri"/>
                <a:cs typeface="Calibri"/>
              </a:rPr>
              <a:t>kill </a:t>
            </a:r>
            <a:r>
              <a:rPr sz="2600" spc="-5" dirty="0">
                <a:solidFill>
                  <a:srgbClr val="FF0000"/>
                </a:solidFill>
                <a:latin typeface="Calibri"/>
                <a:cs typeface="Calibri"/>
              </a:rPr>
              <a:t>set </a:t>
            </a:r>
            <a:r>
              <a:rPr sz="2600" dirty="0">
                <a:latin typeface="Calibri"/>
                <a:cs typeface="Calibri"/>
              </a:rPr>
              <a:t>is </a:t>
            </a:r>
            <a:r>
              <a:rPr sz="2600" spc="-5" dirty="0">
                <a:latin typeface="Calibri"/>
                <a:cs typeface="Calibri"/>
              </a:rPr>
              <a:t>simply </a:t>
            </a:r>
            <a:r>
              <a:rPr sz="2600" dirty="0">
                <a:latin typeface="Calibri"/>
                <a:cs typeface="Calibri"/>
              </a:rPr>
              <a:t>the </a:t>
            </a:r>
            <a:r>
              <a:rPr sz="2600" spc="-5" dirty="0">
                <a:latin typeface="Calibri"/>
                <a:cs typeface="Calibri"/>
              </a:rPr>
              <a:t>union </a:t>
            </a:r>
            <a:r>
              <a:rPr sz="2600" dirty="0">
                <a:latin typeface="Calibri"/>
                <a:cs typeface="Calibri"/>
              </a:rPr>
              <a:t>of all the </a:t>
            </a:r>
            <a:r>
              <a:rPr sz="2600" spc="-5" dirty="0">
                <a:latin typeface="Calibri"/>
                <a:cs typeface="Calibri"/>
              </a:rPr>
              <a:t>definitions </a:t>
            </a:r>
            <a:r>
              <a:rPr sz="2600" dirty="0">
                <a:latin typeface="Calibri"/>
                <a:cs typeface="Calibri"/>
              </a:rPr>
              <a:t>killed </a:t>
            </a:r>
            <a:r>
              <a:rPr sz="2600" spc="-5" dirty="0">
                <a:latin typeface="Calibri"/>
                <a:cs typeface="Calibri"/>
              </a:rPr>
              <a:t>by </a:t>
            </a:r>
            <a:r>
              <a:rPr sz="2600" dirty="0">
                <a:latin typeface="Calibri"/>
                <a:cs typeface="Calibri"/>
              </a:rPr>
              <a:t>the </a:t>
            </a:r>
            <a:r>
              <a:rPr sz="2600" spc="-575" dirty="0">
                <a:latin typeface="Calibri"/>
                <a:cs typeface="Calibri"/>
              </a:rPr>
              <a:t> </a:t>
            </a:r>
            <a:r>
              <a:rPr sz="2600" dirty="0">
                <a:latin typeface="Calibri"/>
                <a:cs typeface="Calibri"/>
              </a:rPr>
              <a:t>individual</a:t>
            </a:r>
            <a:r>
              <a:rPr sz="2600" spc="-30" dirty="0">
                <a:latin typeface="Calibri"/>
                <a:cs typeface="Calibri"/>
              </a:rPr>
              <a:t> </a:t>
            </a:r>
            <a:r>
              <a:rPr sz="2600" spc="-15" dirty="0">
                <a:latin typeface="Calibri"/>
                <a:cs typeface="Calibri"/>
              </a:rPr>
              <a:t>statements.</a:t>
            </a:r>
            <a:endParaRPr sz="2600">
              <a:latin typeface="Calibri"/>
              <a:cs typeface="Calibri"/>
            </a:endParaRPr>
          </a:p>
          <a:p>
            <a:pPr marL="241300" indent="-228600">
              <a:lnSpc>
                <a:spcPts val="2965"/>
              </a:lnSpc>
              <a:spcBef>
                <a:spcPts val="645"/>
              </a:spcBef>
              <a:buFont typeface="Arial MT"/>
              <a:buChar char="•"/>
              <a:tabLst>
                <a:tab pos="241300" algn="l"/>
                <a:tab pos="2846070" algn="l"/>
              </a:tabLst>
            </a:pPr>
            <a:r>
              <a:rPr sz="2600" dirty="0">
                <a:latin typeface="Calibri"/>
                <a:cs typeface="Calibri"/>
              </a:rPr>
              <a:t>The</a:t>
            </a:r>
            <a:r>
              <a:rPr sz="2600" spc="-25" dirty="0">
                <a:latin typeface="Calibri"/>
                <a:cs typeface="Calibri"/>
              </a:rPr>
              <a:t> </a:t>
            </a:r>
            <a:r>
              <a:rPr sz="2600" spc="-5" dirty="0">
                <a:latin typeface="Calibri"/>
                <a:cs typeface="Calibri"/>
              </a:rPr>
              <a:t>notable </a:t>
            </a:r>
            <a:r>
              <a:rPr sz="2600" spc="-10" dirty="0">
                <a:latin typeface="Calibri"/>
                <a:cs typeface="Calibri"/>
              </a:rPr>
              <a:t>fact</a:t>
            </a:r>
            <a:r>
              <a:rPr sz="2600" spc="5" dirty="0">
                <a:latin typeface="Calibri"/>
                <a:cs typeface="Calibri"/>
              </a:rPr>
              <a:t> </a:t>
            </a:r>
            <a:r>
              <a:rPr sz="2600" dirty="0">
                <a:latin typeface="Calibri"/>
                <a:cs typeface="Calibri"/>
              </a:rPr>
              <a:t>is	</a:t>
            </a:r>
            <a:r>
              <a:rPr sz="2600" i="1" u="heavy" dirty="0">
                <a:solidFill>
                  <a:srgbClr val="006FC0"/>
                </a:solidFill>
                <a:uFill>
                  <a:solidFill>
                    <a:srgbClr val="006FC0"/>
                  </a:solidFill>
                </a:uFill>
                <a:latin typeface="Calibri"/>
                <a:cs typeface="Calibri"/>
              </a:rPr>
              <a:t>gen</a:t>
            </a:r>
            <a:r>
              <a:rPr sz="2600" i="1" u="heavy" spc="-20" dirty="0">
                <a:solidFill>
                  <a:srgbClr val="006FC0"/>
                </a:solidFill>
                <a:uFill>
                  <a:solidFill>
                    <a:srgbClr val="006FC0"/>
                  </a:solidFill>
                </a:uFill>
                <a:latin typeface="Calibri"/>
                <a:cs typeface="Calibri"/>
              </a:rPr>
              <a:t> </a:t>
            </a:r>
            <a:r>
              <a:rPr sz="2600" u="heavy" spc="-25" dirty="0">
                <a:solidFill>
                  <a:srgbClr val="006FC0"/>
                </a:solidFill>
                <a:uFill>
                  <a:solidFill>
                    <a:srgbClr val="006FC0"/>
                  </a:solidFill>
                </a:uFill>
                <a:latin typeface="Calibri"/>
                <a:cs typeface="Calibri"/>
              </a:rPr>
              <a:t>takes</a:t>
            </a:r>
            <a:r>
              <a:rPr sz="2600" u="heavy" spc="-15" dirty="0">
                <a:solidFill>
                  <a:srgbClr val="006FC0"/>
                </a:solidFill>
                <a:uFill>
                  <a:solidFill>
                    <a:srgbClr val="006FC0"/>
                  </a:solidFill>
                </a:uFill>
                <a:latin typeface="Calibri"/>
                <a:cs typeface="Calibri"/>
              </a:rPr>
              <a:t> </a:t>
            </a:r>
            <a:r>
              <a:rPr sz="2600" u="heavy" spc="-5" dirty="0">
                <a:solidFill>
                  <a:srgbClr val="006FC0"/>
                </a:solidFill>
                <a:uFill>
                  <a:solidFill>
                    <a:srgbClr val="006FC0"/>
                  </a:solidFill>
                </a:uFill>
                <a:latin typeface="Calibri"/>
                <a:cs typeface="Calibri"/>
              </a:rPr>
              <a:t>precedence</a:t>
            </a:r>
            <a:r>
              <a:rPr sz="2600" spc="-5" dirty="0">
                <a:latin typeface="Calibri"/>
                <a:cs typeface="Calibri"/>
              </a:rPr>
              <a:t>,</a:t>
            </a:r>
            <a:r>
              <a:rPr sz="2600" spc="-45" dirty="0">
                <a:latin typeface="Calibri"/>
                <a:cs typeface="Calibri"/>
              </a:rPr>
              <a:t> </a:t>
            </a:r>
            <a:r>
              <a:rPr sz="2600" spc="-5" dirty="0">
                <a:latin typeface="Calibri"/>
                <a:cs typeface="Calibri"/>
              </a:rPr>
              <a:t>because</a:t>
            </a:r>
            <a:r>
              <a:rPr sz="2600" spc="-40" dirty="0">
                <a:latin typeface="Calibri"/>
                <a:cs typeface="Calibri"/>
              </a:rPr>
              <a:t> </a:t>
            </a:r>
            <a:r>
              <a:rPr sz="2600" dirty="0">
                <a:latin typeface="Calibri"/>
                <a:cs typeface="Calibri"/>
              </a:rPr>
              <a:t>in</a:t>
            </a:r>
            <a:r>
              <a:rPr sz="2600" spc="-10" dirty="0">
                <a:latin typeface="Calibri"/>
                <a:cs typeface="Calibri"/>
              </a:rPr>
              <a:t> </a:t>
            </a:r>
            <a:r>
              <a:rPr sz="2600" i="1" dirty="0">
                <a:latin typeface="Calibri"/>
                <a:cs typeface="Calibri"/>
              </a:rPr>
              <a:t>gen-kill</a:t>
            </a:r>
            <a:r>
              <a:rPr sz="2600" i="1" spc="-25" dirty="0">
                <a:latin typeface="Calibri"/>
                <a:cs typeface="Calibri"/>
              </a:rPr>
              <a:t> </a:t>
            </a:r>
            <a:r>
              <a:rPr sz="2600" spc="-15" dirty="0">
                <a:latin typeface="Calibri"/>
                <a:cs typeface="Calibri"/>
              </a:rPr>
              <a:t>form,</a:t>
            </a:r>
            <a:r>
              <a:rPr sz="2600" spc="-10" dirty="0">
                <a:latin typeface="Calibri"/>
                <a:cs typeface="Calibri"/>
              </a:rPr>
              <a:t> </a:t>
            </a:r>
            <a:r>
              <a:rPr sz="2600" dirty="0">
                <a:latin typeface="Calibri"/>
                <a:cs typeface="Calibri"/>
              </a:rPr>
              <a:t>the</a:t>
            </a:r>
            <a:r>
              <a:rPr sz="2600" spc="-5" dirty="0">
                <a:latin typeface="Calibri"/>
                <a:cs typeface="Calibri"/>
              </a:rPr>
              <a:t> </a:t>
            </a:r>
            <a:r>
              <a:rPr sz="2600" i="1" dirty="0">
                <a:latin typeface="Calibri"/>
                <a:cs typeface="Calibri"/>
              </a:rPr>
              <a:t>kill</a:t>
            </a:r>
            <a:endParaRPr sz="2600">
              <a:latin typeface="Calibri"/>
              <a:cs typeface="Calibri"/>
            </a:endParaRPr>
          </a:p>
          <a:p>
            <a:pPr marL="241300">
              <a:lnSpc>
                <a:spcPts val="2965"/>
              </a:lnSpc>
            </a:pPr>
            <a:r>
              <a:rPr sz="2600" spc="-5" dirty="0">
                <a:latin typeface="Calibri"/>
                <a:cs typeface="Calibri"/>
              </a:rPr>
              <a:t>set</a:t>
            </a:r>
            <a:r>
              <a:rPr sz="2600" spc="-25" dirty="0">
                <a:latin typeface="Calibri"/>
                <a:cs typeface="Calibri"/>
              </a:rPr>
              <a:t> </a:t>
            </a:r>
            <a:r>
              <a:rPr sz="2600" dirty="0">
                <a:latin typeface="Calibri"/>
                <a:cs typeface="Calibri"/>
              </a:rPr>
              <a:t>is</a:t>
            </a:r>
            <a:r>
              <a:rPr sz="2600" spc="-5" dirty="0">
                <a:latin typeface="Calibri"/>
                <a:cs typeface="Calibri"/>
              </a:rPr>
              <a:t> </a:t>
            </a:r>
            <a:r>
              <a:rPr sz="2600" dirty="0">
                <a:latin typeface="Calibri"/>
                <a:cs typeface="Calibri"/>
              </a:rPr>
              <a:t>applied</a:t>
            </a:r>
            <a:r>
              <a:rPr sz="2600" spc="-25" dirty="0">
                <a:latin typeface="Calibri"/>
                <a:cs typeface="Calibri"/>
              </a:rPr>
              <a:t> </a:t>
            </a:r>
            <a:r>
              <a:rPr sz="2600" spc="-20" dirty="0">
                <a:latin typeface="Calibri"/>
                <a:cs typeface="Calibri"/>
              </a:rPr>
              <a:t>before</a:t>
            </a:r>
            <a:r>
              <a:rPr sz="2600" spc="-15" dirty="0">
                <a:latin typeface="Calibri"/>
                <a:cs typeface="Calibri"/>
              </a:rPr>
              <a:t> </a:t>
            </a:r>
            <a:r>
              <a:rPr sz="2600" dirty="0">
                <a:latin typeface="Calibri"/>
                <a:cs typeface="Calibri"/>
              </a:rPr>
              <a:t>the</a:t>
            </a:r>
            <a:r>
              <a:rPr sz="2600" spc="-70" dirty="0">
                <a:latin typeface="Calibri"/>
                <a:cs typeface="Calibri"/>
              </a:rPr>
              <a:t> </a:t>
            </a:r>
            <a:r>
              <a:rPr sz="2600" i="1" spc="-5" dirty="0">
                <a:latin typeface="Calibri"/>
                <a:cs typeface="Calibri"/>
              </a:rPr>
              <a:t>gen</a:t>
            </a:r>
            <a:r>
              <a:rPr sz="2600" i="1" spc="-20" dirty="0">
                <a:latin typeface="Calibri"/>
                <a:cs typeface="Calibri"/>
              </a:rPr>
              <a:t> </a:t>
            </a:r>
            <a:r>
              <a:rPr sz="2600" spc="-5" dirty="0">
                <a:latin typeface="Calibri"/>
                <a:cs typeface="Calibri"/>
              </a:rPr>
              <a:t>set</a:t>
            </a:r>
            <a:endParaRPr sz="2600">
              <a:latin typeface="Calibri"/>
              <a:cs typeface="Calibri"/>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676"/>
            <a:ext cx="5154295" cy="697230"/>
          </a:xfrm>
          <a:prstGeom prst="rect">
            <a:avLst/>
          </a:prstGeom>
        </p:spPr>
        <p:txBody>
          <a:bodyPr vert="horz" wrap="square" lIns="0" tIns="13335" rIns="0" bIns="0" rtlCol="0">
            <a:spAutoFit/>
          </a:bodyPr>
          <a:lstStyle/>
          <a:p>
            <a:pPr marL="12700">
              <a:lnSpc>
                <a:spcPct val="100000"/>
              </a:lnSpc>
              <a:spcBef>
                <a:spcPts val="105"/>
              </a:spcBef>
            </a:pPr>
            <a:r>
              <a:rPr sz="4400" spc="-45" dirty="0"/>
              <a:t>Control-Flow</a:t>
            </a:r>
            <a:r>
              <a:rPr sz="4400" spc="-150" dirty="0"/>
              <a:t> </a:t>
            </a:r>
            <a:r>
              <a:rPr sz="4400" spc="-50" dirty="0"/>
              <a:t>Equations</a:t>
            </a:r>
            <a:endParaRPr sz="4400"/>
          </a:p>
        </p:txBody>
      </p:sp>
      <p:sp>
        <p:nvSpPr>
          <p:cNvPr id="3" name="object 3"/>
          <p:cNvSpPr txBox="1"/>
          <p:nvPr/>
        </p:nvSpPr>
        <p:spPr>
          <a:xfrm>
            <a:off x="916939" y="1793189"/>
            <a:ext cx="10330815" cy="2117090"/>
          </a:xfrm>
          <a:prstGeom prst="rect">
            <a:avLst/>
          </a:prstGeom>
        </p:spPr>
        <p:txBody>
          <a:bodyPr vert="horz" wrap="square" lIns="0" tIns="60325" rIns="0" bIns="0" rtlCol="0">
            <a:spAutoFit/>
          </a:bodyPr>
          <a:lstStyle/>
          <a:p>
            <a:pPr marL="241300" marR="5080" indent="-228600" algn="just">
              <a:lnSpc>
                <a:spcPts val="3030"/>
              </a:lnSpc>
              <a:spcBef>
                <a:spcPts val="475"/>
              </a:spcBef>
              <a:buFont typeface="Arial MT"/>
              <a:buChar char="•"/>
              <a:tabLst>
                <a:tab pos="241300" algn="l"/>
              </a:tabLst>
            </a:pPr>
            <a:r>
              <a:rPr sz="2800" spc="-10" dirty="0">
                <a:latin typeface="Calibri"/>
                <a:cs typeface="Calibri"/>
              </a:rPr>
              <a:t>Consider </a:t>
            </a:r>
            <a:r>
              <a:rPr sz="2800" spc="-5" dirty="0">
                <a:latin typeface="Calibri"/>
                <a:cs typeface="Calibri"/>
              </a:rPr>
              <a:t>the </a:t>
            </a:r>
            <a:r>
              <a:rPr sz="2800" spc="-10" dirty="0">
                <a:latin typeface="Calibri"/>
                <a:cs typeface="Calibri"/>
              </a:rPr>
              <a:t>set </a:t>
            </a:r>
            <a:r>
              <a:rPr sz="2800" spc="-5" dirty="0">
                <a:latin typeface="Calibri"/>
                <a:cs typeface="Calibri"/>
              </a:rPr>
              <a:t>of </a:t>
            </a:r>
            <a:r>
              <a:rPr sz="2800" spc="-20" dirty="0">
                <a:latin typeface="Calibri"/>
                <a:cs typeface="Calibri"/>
              </a:rPr>
              <a:t>constraints </a:t>
            </a:r>
            <a:r>
              <a:rPr sz="2800" spc="-10" dirty="0">
                <a:latin typeface="Calibri"/>
                <a:cs typeface="Calibri"/>
              </a:rPr>
              <a:t>derived </a:t>
            </a:r>
            <a:r>
              <a:rPr sz="2800" spc="-20" dirty="0">
                <a:latin typeface="Calibri"/>
                <a:cs typeface="Calibri"/>
              </a:rPr>
              <a:t>from </a:t>
            </a:r>
            <a:r>
              <a:rPr sz="2800" spc="-5" dirty="0">
                <a:latin typeface="Calibri"/>
                <a:cs typeface="Calibri"/>
              </a:rPr>
              <a:t>the </a:t>
            </a:r>
            <a:r>
              <a:rPr sz="2800" spc="-20" dirty="0">
                <a:latin typeface="Calibri"/>
                <a:cs typeface="Calibri"/>
              </a:rPr>
              <a:t>control </a:t>
            </a:r>
            <a:r>
              <a:rPr sz="2800" spc="-10" dirty="0">
                <a:latin typeface="Calibri"/>
                <a:cs typeface="Calibri"/>
              </a:rPr>
              <a:t>flow between </a:t>
            </a:r>
            <a:r>
              <a:rPr sz="2800" spc="-620" dirty="0">
                <a:latin typeface="Calibri"/>
                <a:cs typeface="Calibri"/>
              </a:rPr>
              <a:t> </a:t>
            </a:r>
            <a:r>
              <a:rPr sz="2800" spc="-10" dirty="0">
                <a:latin typeface="Calibri"/>
                <a:cs typeface="Calibri"/>
              </a:rPr>
              <a:t>basic</a:t>
            </a:r>
            <a:r>
              <a:rPr sz="2800" spc="15" dirty="0">
                <a:latin typeface="Calibri"/>
                <a:cs typeface="Calibri"/>
              </a:rPr>
              <a:t> </a:t>
            </a:r>
            <a:r>
              <a:rPr sz="2800" spc="-10" dirty="0">
                <a:latin typeface="Calibri"/>
                <a:cs typeface="Calibri"/>
              </a:rPr>
              <a:t>blocks.</a:t>
            </a:r>
            <a:endParaRPr sz="2800">
              <a:latin typeface="Calibri"/>
              <a:cs typeface="Calibri"/>
            </a:endParaRPr>
          </a:p>
          <a:p>
            <a:pPr marL="241300" marR="531495" indent="-228600" algn="just">
              <a:lnSpc>
                <a:spcPts val="3030"/>
              </a:lnSpc>
              <a:spcBef>
                <a:spcPts val="994"/>
              </a:spcBef>
              <a:buFont typeface="Arial MT"/>
              <a:buChar char="•"/>
              <a:tabLst>
                <a:tab pos="241300" algn="l"/>
              </a:tabLst>
            </a:pPr>
            <a:r>
              <a:rPr sz="2800" spc="-10" dirty="0">
                <a:latin typeface="Calibri"/>
                <a:cs typeface="Calibri"/>
              </a:rPr>
              <a:t>since </a:t>
            </a:r>
            <a:r>
              <a:rPr sz="2800" spc="-5" dirty="0">
                <a:latin typeface="Calibri"/>
                <a:cs typeface="Calibri"/>
              </a:rPr>
              <a:t>a </a:t>
            </a:r>
            <a:r>
              <a:rPr sz="2800" spc="-10" dirty="0">
                <a:latin typeface="Calibri"/>
                <a:cs typeface="Calibri"/>
              </a:rPr>
              <a:t>definition cannot reach </a:t>
            </a:r>
            <a:r>
              <a:rPr sz="2800" spc="-5" dirty="0">
                <a:latin typeface="Calibri"/>
                <a:cs typeface="Calibri"/>
              </a:rPr>
              <a:t>a </a:t>
            </a:r>
            <a:r>
              <a:rPr sz="2800" spc="-15" dirty="0">
                <a:latin typeface="Calibri"/>
                <a:cs typeface="Calibri"/>
              </a:rPr>
              <a:t>point </a:t>
            </a:r>
            <a:r>
              <a:rPr sz="2800" spc="-10" dirty="0">
                <a:latin typeface="Calibri"/>
                <a:cs typeface="Calibri"/>
              </a:rPr>
              <a:t>unless </a:t>
            </a:r>
            <a:r>
              <a:rPr sz="2800" spc="-15" dirty="0">
                <a:latin typeface="Calibri"/>
                <a:cs typeface="Calibri"/>
              </a:rPr>
              <a:t>there </a:t>
            </a:r>
            <a:r>
              <a:rPr sz="2800" spc="-5" dirty="0">
                <a:latin typeface="Calibri"/>
                <a:cs typeface="Calibri"/>
              </a:rPr>
              <a:t>is a </a:t>
            </a:r>
            <a:r>
              <a:rPr sz="2800" spc="-15" dirty="0">
                <a:latin typeface="Calibri"/>
                <a:cs typeface="Calibri"/>
              </a:rPr>
              <a:t>path </a:t>
            </a:r>
            <a:r>
              <a:rPr sz="2800" spc="-5" dirty="0">
                <a:latin typeface="Calibri"/>
                <a:cs typeface="Calibri"/>
              </a:rPr>
              <a:t>along </a:t>
            </a:r>
            <a:r>
              <a:rPr sz="2800" spc="-620" dirty="0">
                <a:latin typeface="Calibri"/>
                <a:cs typeface="Calibri"/>
              </a:rPr>
              <a:t> </a:t>
            </a:r>
            <a:r>
              <a:rPr sz="2800" spc="-5" dirty="0">
                <a:latin typeface="Calibri"/>
                <a:cs typeface="Calibri"/>
              </a:rPr>
              <a:t>which it </a:t>
            </a:r>
            <a:r>
              <a:rPr sz="2800" spc="-10" dirty="0">
                <a:latin typeface="Calibri"/>
                <a:cs typeface="Calibri"/>
              </a:rPr>
              <a:t>reaches, </a:t>
            </a:r>
            <a:r>
              <a:rPr sz="2800" spc="-5" dirty="0">
                <a:latin typeface="Calibri"/>
                <a:cs typeface="Calibri"/>
              </a:rPr>
              <a:t>IN[B] needs </a:t>
            </a:r>
            <a:r>
              <a:rPr sz="2800" spc="-15" dirty="0">
                <a:latin typeface="Calibri"/>
                <a:cs typeface="Calibri"/>
              </a:rPr>
              <a:t>to </a:t>
            </a:r>
            <a:r>
              <a:rPr sz="2800" spc="-5" dirty="0">
                <a:latin typeface="Calibri"/>
                <a:cs typeface="Calibri"/>
              </a:rPr>
              <a:t>be no </a:t>
            </a:r>
            <a:r>
              <a:rPr sz="2800" spc="-15" dirty="0">
                <a:latin typeface="Calibri"/>
                <a:cs typeface="Calibri"/>
              </a:rPr>
              <a:t>larger </a:t>
            </a:r>
            <a:r>
              <a:rPr sz="2800" spc="-5" dirty="0">
                <a:latin typeface="Calibri"/>
                <a:cs typeface="Calibri"/>
              </a:rPr>
              <a:t>than the union of the </a:t>
            </a:r>
            <a:r>
              <a:rPr sz="2800" spc="-620" dirty="0">
                <a:latin typeface="Calibri"/>
                <a:cs typeface="Calibri"/>
              </a:rPr>
              <a:t> </a:t>
            </a:r>
            <a:r>
              <a:rPr sz="2800" spc="-10" dirty="0">
                <a:latin typeface="Calibri"/>
                <a:cs typeface="Calibri"/>
              </a:rPr>
              <a:t>reaching</a:t>
            </a:r>
            <a:r>
              <a:rPr sz="2800" spc="20" dirty="0">
                <a:latin typeface="Calibri"/>
                <a:cs typeface="Calibri"/>
              </a:rPr>
              <a:t> </a:t>
            </a:r>
            <a:r>
              <a:rPr sz="2800" spc="-10" dirty="0">
                <a:latin typeface="Calibri"/>
                <a:cs typeface="Calibri"/>
              </a:rPr>
              <a:t>definitions</a:t>
            </a:r>
            <a:r>
              <a:rPr sz="2800" spc="40" dirty="0">
                <a:latin typeface="Calibri"/>
                <a:cs typeface="Calibri"/>
              </a:rPr>
              <a:t> </a:t>
            </a:r>
            <a:r>
              <a:rPr sz="2800" spc="-5" dirty="0">
                <a:latin typeface="Calibri"/>
                <a:cs typeface="Calibri"/>
              </a:rPr>
              <a:t>of</a:t>
            </a:r>
            <a:r>
              <a:rPr sz="2800" spc="5" dirty="0">
                <a:latin typeface="Calibri"/>
                <a:cs typeface="Calibri"/>
              </a:rPr>
              <a:t> </a:t>
            </a:r>
            <a:r>
              <a:rPr sz="2800" spc="-5" dirty="0">
                <a:latin typeface="Calibri"/>
                <a:cs typeface="Calibri"/>
              </a:rPr>
              <a:t>all</a:t>
            </a:r>
            <a:r>
              <a:rPr sz="2800" dirty="0">
                <a:latin typeface="Calibri"/>
                <a:cs typeface="Calibri"/>
              </a:rPr>
              <a:t> </a:t>
            </a:r>
            <a:r>
              <a:rPr sz="2800" spc="-5" dirty="0">
                <a:latin typeface="Calibri"/>
                <a:cs typeface="Calibri"/>
              </a:rPr>
              <a:t>the</a:t>
            </a:r>
            <a:r>
              <a:rPr sz="2800" spc="20" dirty="0">
                <a:latin typeface="Calibri"/>
                <a:cs typeface="Calibri"/>
              </a:rPr>
              <a:t> </a:t>
            </a:r>
            <a:r>
              <a:rPr sz="2800" spc="-10" dirty="0">
                <a:latin typeface="Calibri"/>
                <a:cs typeface="Calibri"/>
              </a:rPr>
              <a:t>predecessor</a:t>
            </a:r>
            <a:r>
              <a:rPr sz="2800" spc="25" dirty="0">
                <a:latin typeface="Calibri"/>
                <a:cs typeface="Calibri"/>
              </a:rPr>
              <a:t> </a:t>
            </a:r>
            <a:r>
              <a:rPr sz="2800" spc="-10" dirty="0">
                <a:latin typeface="Calibri"/>
                <a:cs typeface="Calibri"/>
              </a:rPr>
              <a:t>blocks</a:t>
            </a:r>
            <a:endParaRPr sz="2800">
              <a:latin typeface="Calibri"/>
              <a:cs typeface="Calibri"/>
            </a:endParaRPr>
          </a:p>
        </p:txBody>
      </p:sp>
      <p:pic>
        <p:nvPicPr>
          <p:cNvPr id="4" name="object 4"/>
          <p:cNvPicPr/>
          <p:nvPr/>
        </p:nvPicPr>
        <p:blipFill>
          <a:blip r:embed="rId2" cstate="print"/>
          <a:stretch>
            <a:fillRect/>
          </a:stretch>
        </p:blipFill>
        <p:spPr>
          <a:xfrm>
            <a:off x="3703674" y="4579758"/>
            <a:ext cx="4479445" cy="494607"/>
          </a:xfrm>
          <a:prstGeom prst="rect">
            <a:avLst/>
          </a:prstGeom>
        </p:spPr>
      </p:pic>
      <p:sp>
        <p:nvSpPr>
          <p:cNvPr id="5" name="object 5"/>
          <p:cNvSpPr txBox="1">
            <a:spLocks noGrp="1"/>
          </p:cNvSpPr>
          <p:nvPr>
            <p:ph type="ftr" sz="quarter" idx="5"/>
          </p:nvPr>
        </p:nvSpPr>
        <p:spPr>
          <a:xfrm>
            <a:off x="5433821" y="6464985"/>
            <a:ext cx="1323340"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US" spc="-5"/>
              <a:t>Prepared</a:t>
            </a:r>
            <a:r>
              <a:rPr lang="en-US" spc="-55"/>
              <a:t> </a:t>
            </a:r>
            <a:r>
              <a:rPr lang="en-US"/>
              <a:t>by</a:t>
            </a:r>
            <a:r>
              <a:rPr lang="en-US" spc="-40"/>
              <a:t> </a:t>
            </a:r>
            <a:r>
              <a:rPr lang="en-US"/>
              <a:t>R</a:t>
            </a:r>
            <a:r>
              <a:rPr lang="en-US" spc="-5"/>
              <a:t> </a:t>
            </a:r>
            <a:r>
              <a:rPr lang="en-US"/>
              <a:t>I</a:t>
            </a:r>
            <a:r>
              <a:rPr lang="en-US" spc="-25"/>
              <a:t> </a:t>
            </a:r>
            <a:r>
              <a:rPr lang="en-US"/>
              <a:t>Minu</a:t>
            </a:r>
            <a:endParaRPr dirty="0"/>
          </a:p>
        </p:txBody>
      </p:sp>
      <p:sp>
        <p:nvSpPr>
          <p:cNvPr id="6" name="object 6"/>
          <p:cNvSpPr txBox="1">
            <a:spLocks noGrp="1"/>
          </p:cNvSpPr>
          <p:nvPr>
            <p:ph type="sldNum" sz="quarter" idx="7"/>
          </p:nvPr>
        </p:nvSpPr>
        <p:spPr>
          <a:xfrm>
            <a:off x="11007597" y="6393341"/>
            <a:ext cx="292734" cy="27432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8425">
              <a:lnSpc>
                <a:spcPts val="1240"/>
              </a:lnSpc>
            </a:pPr>
            <a:fld id="{81D60167-4931-47E6-BA6A-407CBD079E47}" type="slidenum">
              <a:rPr lang="en-IN" smtClean="0"/>
              <a:pPr marL="98425">
                <a:lnSpc>
                  <a:spcPts val="1240"/>
                </a:lnSpc>
              </a:pPr>
              <a:t>63</a:t>
            </a:fld>
            <a:endParaRPr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676"/>
            <a:ext cx="9521825" cy="697230"/>
          </a:xfrm>
          <a:prstGeom prst="rect">
            <a:avLst/>
          </a:prstGeom>
        </p:spPr>
        <p:txBody>
          <a:bodyPr vert="horz" wrap="square" lIns="0" tIns="13335" rIns="0" bIns="0" rtlCol="0">
            <a:spAutoFit/>
          </a:bodyPr>
          <a:lstStyle/>
          <a:p>
            <a:pPr marL="12700">
              <a:lnSpc>
                <a:spcPct val="100000"/>
              </a:lnSpc>
              <a:spcBef>
                <a:spcPts val="105"/>
              </a:spcBef>
            </a:pPr>
            <a:r>
              <a:rPr sz="4400" spc="-50" dirty="0"/>
              <a:t>Iterative</a:t>
            </a:r>
            <a:r>
              <a:rPr sz="4400" spc="-90" dirty="0"/>
              <a:t> </a:t>
            </a:r>
            <a:r>
              <a:rPr sz="4400" spc="-30" dirty="0"/>
              <a:t>Algorithm</a:t>
            </a:r>
            <a:r>
              <a:rPr sz="4400" spc="-125" dirty="0"/>
              <a:t> </a:t>
            </a:r>
            <a:r>
              <a:rPr sz="4400" spc="-55" dirty="0"/>
              <a:t>for</a:t>
            </a:r>
            <a:r>
              <a:rPr sz="4400" spc="-80" dirty="0"/>
              <a:t> </a:t>
            </a:r>
            <a:r>
              <a:rPr sz="4400" spc="-45" dirty="0"/>
              <a:t>Reaching</a:t>
            </a:r>
            <a:r>
              <a:rPr sz="4400" spc="-90" dirty="0"/>
              <a:t> </a:t>
            </a:r>
            <a:r>
              <a:rPr sz="4400" spc="-35" dirty="0"/>
              <a:t>Definitions</a:t>
            </a:r>
            <a:endParaRPr sz="4400"/>
          </a:p>
        </p:txBody>
      </p:sp>
      <p:sp>
        <p:nvSpPr>
          <p:cNvPr id="3" name="object 3"/>
          <p:cNvSpPr txBox="1"/>
          <p:nvPr/>
        </p:nvSpPr>
        <p:spPr>
          <a:xfrm>
            <a:off x="916939" y="1793189"/>
            <a:ext cx="9652000" cy="1859280"/>
          </a:xfrm>
          <a:prstGeom prst="rect">
            <a:avLst/>
          </a:prstGeom>
        </p:spPr>
        <p:txBody>
          <a:bodyPr vert="horz" wrap="square" lIns="0" tIns="60325" rIns="0" bIns="0" rtlCol="0">
            <a:spAutoFit/>
          </a:bodyPr>
          <a:lstStyle/>
          <a:p>
            <a:pPr marL="241300" marR="5080" indent="-228600">
              <a:lnSpc>
                <a:spcPts val="3030"/>
              </a:lnSpc>
              <a:spcBef>
                <a:spcPts val="475"/>
              </a:spcBef>
              <a:buFont typeface="Arial MT"/>
              <a:buChar char="•"/>
              <a:tabLst>
                <a:tab pos="241300" algn="l"/>
              </a:tabLst>
            </a:pPr>
            <a:r>
              <a:rPr sz="2800" spc="-5" dirty="0">
                <a:latin typeface="Calibri"/>
                <a:cs typeface="Calibri"/>
              </a:rPr>
              <a:t>Let</a:t>
            </a:r>
            <a:r>
              <a:rPr sz="2800" spc="-10" dirty="0">
                <a:latin typeface="Calibri"/>
                <a:cs typeface="Calibri"/>
              </a:rPr>
              <a:t> consider</a:t>
            </a:r>
            <a:r>
              <a:rPr sz="2800" spc="10" dirty="0">
                <a:latin typeface="Calibri"/>
                <a:cs typeface="Calibri"/>
              </a:rPr>
              <a:t> </a:t>
            </a:r>
            <a:r>
              <a:rPr sz="2800" spc="-10" dirty="0">
                <a:latin typeface="Calibri"/>
                <a:cs typeface="Calibri"/>
              </a:rPr>
              <a:t>every</a:t>
            </a:r>
            <a:r>
              <a:rPr sz="2800" dirty="0">
                <a:latin typeface="Calibri"/>
                <a:cs typeface="Calibri"/>
              </a:rPr>
              <a:t> </a:t>
            </a:r>
            <a:r>
              <a:rPr sz="2800" spc="-15" dirty="0">
                <a:latin typeface="Calibri"/>
                <a:cs typeface="Calibri"/>
              </a:rPr>
              <a:t>control-flow</a:t>
            </a:r>
            <a:r>
              <a:rPr sz="2800" spc="25" dirty="0">
                <a:latin typeface="Calibri"/>
                <a:cs typeface="Calibri"/>
              </a:rPr>
              <a:t> </a:t>
            </a:r>
            <a:r>
              <a:rPr sz="2800" spc="-15" dirty="0">
                <a:latin typeface="Calibri"/>
                <a:cs typeface="Calibri"/>
              </a:rPr>
              <a:t>graph</a:t>
            </a:r>
            <a:r>
              <a:rPr sz="2800" spc="5" dirty="0">
                <a:latin typeface="Calibri"/>
                <a:cs typeface="Calibri"/>
              </a:rPr>
              <a:t> </a:t>
            </a:r>
            <a:r>
              <a:rPr sz="2800" spc="-5" dirty="0">
                <a:latin typeface="Calibri"/>
                <a:cs typeface="Calibri"/>
              </a:rPr>
              <a:t>has</a:t>
            </a:r>
            <a:r>
              <a:rPr sz="2800" spc="5" dirty="0">
                <a:latin typeface="Calibri"/>
                <a:cs typeface="Calibri"/>
              </a:rPr>
              <a:t> </a:t>
            </a:r>
            <a:r>
              <a:rPr sz="2800" spc="-10" dirty="0">
                <a:latin typeface="Calibri"/>
                <a:cs typeface="Calibri"/>
              </a:rPr>
              <a:t>two</a:t>
            </a:r>
            <a:r>
              <a:rPr sz="2800" spc="-5" dirty="0">
                <a:latin typeface="Calibri"/>
                <a:cs typeface="Calibri"/>
              </a:rPr>
              <a:t> empty</a:t>
            </a:r>
            <a:r>
              <a:rPr sz="2800" spc="5" dirty="0">
                <a:latin typeface="Calibri"/>
                <a:cs typeface="Calibri"/>
              </a:rPr>
              <a:t> </a:t>
            </a:r>
            <a:r>
              <a:rPr sz="2800" spc="-10" dirty="0">
                <a:latin typeface="Calibri"/>
                <a:cs typeface="Calibri"/>
              </a:rPr>
              <a:t>basic</a:t>
            </a:r>
            <a:r>
              <a:rPr sz="2800" spc="50" dirty="0">
                <a:latin typeface="Calibri"/>
                <a:cs typeface="Calibri"/>
              </a:rPr>
              <a:t> </a:t>
            </a:r>
            <a:r>
              <a:rPr sz="2800" spc="-15" dirty="0">
                <a:latin typeface="Calibri"/>
                <a:cs typeface="Calibri"/>
              </a:rPr>
              <a:t>blocks </a:t>
            </a:r>
            <a:r>
              <a:rPr sz="2800" spc="-620" dirty="0">
                <a:latin typeface="Calibri"/>
                <a:cs typeface="Calibri"/>
              </a:rPr>
              <a:t> </a:t>
            </a:r>
            <a:r>
              <a:rPr sz="2800" spc="-10" dirty="0">
                <a:latin typeface="Calibri"/>
                <a:cs typeface="Calibri"/>
              </a:rPr>
              <a:t>ENTRY</a:t>
            </a:r>
            <a:r>
              <a:rPr sz="2800" spc="-5" dirty="0">
                <a:latin typeface="Calibri"/>
                <a:cs typeface="Calibri"/>
              </a:rPr>
              <a:t> and</a:t>
            </a:r>
            <a:r>
              <a:rPr sz="2800" spc="20" dirty="0">
                <a:latin typeface="Calibri"/>
                <a:cs typeface="Calibri"/>
              </a:rPr>
              <a:t> </a:t>
            </a:r>
            <a:r>
              <a:rPr sz="2800" spc="-5" dirty="0">
                <a:latin typeface="Calibri"/>
                <a:cs typeface="Calibri"/>
              </a:rPr>
              <a:t>EXIT</a:t>
            </a:r>
            <a:r>
              <a:rPr sz="2800" spc="-10" dirty="0">
                <a:latin typeface="Calibri"/>
                <a:cs typeface="Calibri"/>
              </a:rPr>
              <a:t> node</a:t>
            </a:r>
            <a:endParaRPr sz="2800">
              <a:latin typeface="Calibri"/>
              <a:cs typeface="Calibri"/>
            </a:endParaRPr>
          </a:p>
          <a:p>
            <a:pPr marL="241300" indent="-228600">
              <a:lnSpc>
                <a:spcPct val="100000"/>
              </a:lnSpc>
              <a:spcBef>
                <a:spcPts val="620"/>
              </a:spcBef>
              <a:buFont typeface="Arial MT"/>
              <a:buChar char="•"/>
              <a:tabLst>
                <a:tab pos="241300" algn="l"/>
              </a:tabLst>
            </a:pPr>
            <a:r>
              <a:rPr sz="2800" spc="-5" dirty="0">
                <a:latin typeface="Calibri"/>
                <a:cs typeface="Calibri"/>
              </a:rPr>
              <a:t>Initially</a:t>
            </a:r>
            <a:r>
              <a:rPr sz="2800" spc="-20" dirty="0">
                <a:latin typeface="Calibri"/>
                <a:cs typeface="Calibri"/>
              </a:rPr>
              <a:t> </a:t>
            </a:r>
            <a:r>
              <a:rPr sz="2800" spc="-10" dirty="0">
                <a:latin typeface="Calibri"/>
                <a:cs typeface="Calibri"/>
              </a:rPr>
              <a:t>consider</a:t>
            </a:r>
            <a:endParaRPr sz="2800">
              <a:latin typeface="Calibri"/>
              <a:cs typeface="Calibri"/>
            </a:endParaRPr>
          </a:p>
          <a:p>
            <a:pPr marL="241300" indent="-228600">
              <a:lnSpc>
                <a:spcPct val="100000"/>
              </a:lnSpc>
              <a:spcBef>
                <a:spcPts val="660"/>
              </a:spcBef>
              <a:buFont typeface="Arial MT"/>
              <a:buChar char="•"/>
              <a:tabLst>
                <a:tab pos="241300" algn="l"/>
              </a:tabLst>
            </a:pPr>
            <a:r>
              <a:rPr sz="2800" spc="-25" dirty="0">
                <a:latin typeface="Calibri"/>
                <a:cs typeface="Calibri"/>
              </a:rPr>
              <a:t>for</a:t>
            </a:r>
            <a:r>
              <a:rPr sz="2800" spc="-10" dirty="0">
                <a:latin typeface="Calibri"/>
                <a:cs typeface="Calibri"/>
              </a:rPr>
              <a:t> </a:t>
            </a:r>
            <a:r>
              <a:rPr sz="2800" dirty="0">
                <a:latin typeface="Calibri"/>
                <a:cs typeface="Calibri"/>
              </a:rPr>
              <a:t>all</a:t>
            </a:r>
            <a:r>
              <a:rPr sz="2800" spc="-20" dirty="0">
                <a:latin typeface="Calibri"/>
                <a:cs typeface="Calibri"/>
              </a:rPr>
              <a:t> </a:t>
            </a:r>
            <a:r>
              <a:rPr sz="2800" spc="-5" dirty="0">
                <a:latin typeface="Calibri"/>
                <a:cs typeface="Calibri"/>
              </a:rPr>
              <a:t>basic</a:t>
            </a:r>
            <a:r>
              <a:rPr sz="2800" spc="10" dirty="0">
                <a:latin typeface="Calibri"/>
                <a:cs typeface="Calibri"/>
              </a:rPr>
              <a:t> </a:t>
            </a:r>
            <a:r>
              <a:rPr sz="2800" spc="-10" dirty="0">
                <a:latin typeface="Calibri"/>
                <a:cs typeface="Calibri"/>
              </a:rPr>
              <a:t>blocks</a:t>
            </a:r>
            <a:r>
              <a:rPr sz="2800" spc="15" dirty="0">
                <a:latin typeface="Calibri"/>
                <a:cs typeface="Calibri"/>
              </a:rPr>
              <a:t> </a:t>
            </a:r>
            <a:r>
              <a:rPr sz="2800" spc="-5" dirty="0">
                <a:latin typeface="Calibri"/>
                <a:cs typeface="Calibri"/>
              </a:rPr>
              <a:t>B</a:t>
            </a:r>
            <a:r>
              <a:rPr sz="2800" dirty="0">
                <a:latin typeface="Calibri"/>
                <a:cs typeface="Calibri"/>
              </a:rPr>
              <a:t> </a:t>
            </a:r>
            <a:r>
              <a:rPr sz="2800" spc="-5" dirty="0">
                <a:latin typeface="Calibri"/>
                <a:cs typeface="Calibri"/>
              </a:rPr>
              <a:t>other</a:t>
            </a:r>
            <a:r>
              <a:rPr sz="2800" spc="5" dirty="0">
                <a:latin typeface="Calibri"/>
                <a:cs typeface="Calibri"/>
              </a:rPr>
              <a:t> </a:t>
            </a:r>
            <a:r>
              <a:rPr sz="2800" spc="-5" dirty="0">
                <a:latin typeface="Calibri"/>
                <a:cs typeface="Calibri"/>
              </a:rPr>
              <a:t>than</a:t>
            </a:r>
            <a:r>
              <a:rPr sz="2800" spc="20" dirty="0">
                <a:latin typeface="Calibri"/>
                <a:cs typeface="Calibri"/>
              </a:rPr>
              <a:t> </a:t>
            </a:r>
            <a:r>
              <a:rPr sz="2800" spc="-65" dirty="0">
                <a:latin typeface="Calibri"/>
                <a:cs typeface="Calibri"/>
              </a:rPr>
              <a:t>ENTRY,</a:t>
            </a:r>
            <a:endParaRPr sz="2800">
              <a:latin typeface="Calibri"/>
              <a:cs typeface="Calibri"/>
            </a:endParaRPr>
          </a:p>
        </p:txBody>
      </p:sp>
      <p:pic>
        <p:nvPicPr>
          <p:cNvPr id="4" name="object 4"/>
          <p:cNvPicPr/>
          <p:nvPr/>
        </p:nvPicPr>
        <p:blipFill>
          <a:blip r:embed="rId2" cstate="print"/>
          <a:stretch>
            <a:fillRect/>
          </a:stretch>
        </p:blipFill>
        <p:spPr>
          <a:xfrm>
            <a:off x="3937205" y="2839821"/>
            <a:ext cx="1746601" cy="262127"/>
          </a:xfrm>
          <a:prstGeom prst="rect">
            <a:avLst/>
          </a:prstGeom>
        </p:spPr>
      </p:pic>
      <p:pic>
        <p:nvPicPr>
          <p:cNvPr id="5" name="object 5"/>
          <p:cNvPicPr/>
          <p:nvPr/>
        </p:nvPicPr>
        <p:blipFill>
          <a:blip r:embed="rId3" cstate="print"/>
          <a:stretch>
            <a:fillRect/>
          </a:stretch>
        </p:blipFill>
        <p:spPr>
          <a:xfrm>
            <a:off x="4050801" y="3901615"/>
            <a:ext cx="3831232" cy="1171726"/>
          </a:xfrm>
          <a:prstGeom prst="rect">
            <a:avLst/>
          </a:prstGeom>
        </p:spPr>
      </p:pic>
      <p:sp>
        <p:nvSpPr>
          <p:cNvPr id="6" name="object 6"/>
          <p:cNvSpPr txBox="1">
            <a:spLocks noGrp="1"/>
          </p:cNvSpPr>
          <p:nvPr>
            <p:ph type="ftr" sz="quarter" idx="5"/>
          </p:nvPr>
        </p:nvSpPr>
        <p:spPr>
          <a:xfrm>
            <a:off x="5433821" y="6464985"/>
            <a:ext cx="1323340"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US" spc="-5"/>
              <a:t>Prepared</a:t>
            </a:r>
            <a:r>
              <a:rPr lang="en-US" spc="-55"/>
              <a:t> </a:t>
            </a:r>
            <a:r>
              <a:rPr lang="en-US"/>
              <a:t>by</a:t>
            </a:r>
            <a:r>
              <a:rPr lang="en-US" spc="-40"/>
              <a:t> </a:t>
            </a:r>
            <a:r>
              <a:rPr lang="en-US"/>
              <a:t>R</a:t>
            </a:r>
            <a:r>
              <a:rPr lang="en-US" spc="-5"/>
              <a:t> </a:t>
            </a:r>
            <a:r>
              <a:rPr lang="en-US"/>
              <a:t>I</a:t>
            </a:r>
            <a:r>
              <a:rPr lang="en-US" spc="-25"/>
              <a:t> </a:t>
            </a:r>
            <a:r>
              <a:rPr lang="en-US"/>
              <a:t>Minu</a:t>
            </a:r>
            <a:endParaRPr dirty="0"/>
          </a:p>
        </p:txBody>
      </p:sp>
      <p:sp>
        <p:nvSpPr>
          <p:cNvPr id="7" name="object 7"/>
          <p:cNvSpPr txBox="1">
            <a:spLocks noGrp="1"/>
          </p:cNvSpPr>
          <p:nvPr>
            <p:ph type="sldNum" sz="quarter" idx="7"/>
          </p:nvPr>
        </p:nvSpPr>
        <p:spPr>
          <a:xfrm>
            <a:off x="11007597" y="6393341"/>
            <a:ext cx="292734" cy="27432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8425">
              <a:lnSpc>
                <a:spcPts val="1240"/>
              </a:lnSpc>
            </a:pPr>
            <a:fld id="{81D60167-4931-47E6-BA6A-407CBD079E47}" type="slidenum">
              <a:rPr lang="en-IN" smtClean="0"/>
              <a:pPr marL="98425">
                <a:lnSpc>
                  <a:spcPts val="1240"/>
                </a:lnSpc>
              </a:pPr>
              <a:t>64</a:t>
            </a:fld>
            <a:endParaRPr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1607" y="511556"/>
            <a:ext cx="9516110" cy="696595"/>
          </a:xfrm>
          <a:prstGeom prst="rect">
            <a:avLst/>
          </a:prstGeom>
        </p:spPr>
        <p:txBody>
          <a:bodyPr vert="horz" wrap="square" lIns="0" tIns="13335" rIns="0" bIns="0" rtlCol="0">
            <a:spAutoFit/>
          </a:bodyPr>
          <a:lstStyle/>
          <a:p>
            <a:pPr marL="12700">
              <a:lnSpc>
                <a:spcPct val="100000"/>
              </a:lnSpc>
              <a:spcBef>
                <a:spcPts val="105"/>
              </a:spcBef>
            </a:pPr>
            <a:r>
              <a:rPr sz="4400" spc="-50" dirty="0"/>
              <a:t>Iterative</a:t>
            </a:r>
            <a:r>
              <a:rPr sz="4400" spc="-100" dirty="0"/>
              <a:t> </a:t>
            </a:r>
            <a:r>
              <a:rPr sz="4400" spc="-30" dirty="0"/>
              <a:t>Algorithm</a:t>
            </a:r>
            <a:r>
              <a:rPr sz="4400" spc="-135" dirty="0"/>
              <a:t> </a:t>
            </a:r>
            <a:r>
              <a:rPr sz="4400" spc="-55" dirty="0"/>
              <a:t>for</a:t>
            </a:r>
            <a:r>
              <a:rPr sz="4400" spc="-90" dirty="0"/>
              <a:t> </a:t>
            </a:r>
            <a:r>
              <a:rPr sz="4400" spc="-45" dirty="0"/>
              <a:t>Reaching</a:t>
            </a:r>
            <a:r>
              <a:rPr sz="4400" spc="-110" dirty="0"/>
              <a:t> </a:t>
            </a:r>
            <a:r>
              <a:rPr sz="4400" spc="-35" dirty="0"/>
              <a:t>Definitions</a:t>
            </a:r>
            <a:endParaRPr sz="4400"/>
          </a:p>
        </p:txBody>
      </p:sp>
      <p:sp>
        <p:nvSpPr>
          <p:cNvPr id="3" name="object 3"/>
          <p:cNvSpPr txBox="1"/>
          <p:nvPr/>
        </p:nvSpPr>
        <p:spPr>
          <a:xfrm>
            <a:off x="891539" y="1793189"/>
            <a:ext cx="10261600" cy="1732914"/>
          </a:xfrm>
          <a:prstGeom prst="rect">
            <a:avLst/>
          </a:prstGeom>
        </p:spPr>
        <p:txBody>
          <a:bodyPr vert="horz" wrap="square" lIns="0" tIns="60325" rIns="0" bIns="0" rtlCol="0">
            <a:spAutoFit/>
          </a:bodyPr>
          <a:lstStyle/>
          <a:p>
            <a:pPr marL="266700" marR="30480" indent="-228600">
              <a:lnSpc>
                <a:spcPts val="3030"/>
              </a:lnSpc>
              <a:spcBef>
                <a:spcPts val="475"/>
              </a:spcBef>
              <a:buFont typeface="Arial MT"/>
              <a:buChar char="•"/>
              <a:tabLst>
                <a:tab pos="266700" algn="l"/>
              </a:tabLst>
            </a:pPr>
            <a:r>
              <a:rPr sz="2800" b="1" spc="-25" dirty="0">
                <a:latin typeface="Calibri"/>
                <a:cs typeface="Calibri"/>
              </a:rPr>
              <a:t>INPUT: </a:t>
            </a:r>
            <a:r>
              <a:rPr sz="2800" b="1" spc="-5" dirty="0">
                <a:latin typeface="Calibri"/>
                <a:cs typeface="Calibri"/>
              </a:rPr>
              <a:t>A </a:t>
            </a:r>
            <a:r>
              <a:rPr sz="2800" spc="-10" dirty="0">
                <a:latin typeface="Calibri"/>
                <a:cs typeface="Calibri"/>
              </a:rPr>
              <a:t>flow </a:t>
            </a:r>
            <a:r>
              <a:rPr sz="2800" spc="-15" dirty="0">
                <a:latin typeface="Calibri"/>
                <a:cs typeface="Calibri"/>
              </a:rPr>
              <a:t>graph </a:t>
            </a:r>
            <a:r>
              <a:rPr sz="2800" spc="-25" dirty="0">
                <a:latin typeface="Calibri"/>
                <a:cs typeface="Calibri"/>
              </a:rPr>
              <a:t>for </a:t>
            </a:r>
            <a:r>
              <a:rPr sz="2800" spc="-5" dirty="0">
                <a:latin typeface="Calibri"/>
                <a:cs typeface="Calibri"/>
              </a:rPr>
              <a:t>which kill</a:t>
            </a:r>
            <a:r>
              <a:rPr sz="2775" spc="-7" baseline="-21021" dirty="0">
                <a:latin typeface="Calibri"/>
                <a:cs typeface="Calibri"/>
              </a:rPr>
              <a:t>B</a:t>
            </a:r>
            <a:r>
              <a:rPr sz="2775" baseline="-21021" dirty="0">
                <a:latin typeface="Calibri"/>
                <a:cs typeface="Calibri"/>
              </a:rPr>
              <a:t> </a:t>
            </a:r>
            <a:r>
              <a:rPr sz="2800" spc="-5" dirty="0">
                <a:latin typeface="Calibri"/>
                <a:cs typeface="Calibri"/>
              </a:rPr>
              <a:t>and </a:t>
            </a:r>
            <a:r>
              <a:rPr sz="2800" spc="-10" dirty="0">
                <a:latin typeface="Calibri"/>
                <a:cs typeface="Calibri"/>
              </a:rPr>
              <a:t>gen</a:t>
            </a:r>
            <a:r>
              <a:rPr sz="2775" spc="-15" baseline="-21021" dirty="0">
                <a:latin typeface="Calibri"/>
                <a:cs typeface="Calibri"/>
              </a:rPr>
              <a:t>B</a:t>
            </a:r>
            <a:r>
              <a:rPr sz="2775" spc="-7" baseline="-21021" dirty="0">
                <a:latin typeface="Calibri"/>
                <a:cs typeface="Calibri"/>
              </a:rPr>
              <a:t> </a:t>
            </a:r>
            <a:r>
              <a:rPr sz="2800" spc="-25" dirty="0">
                <a:latin typeface="Calibri"/>
                <a:cs typeface="Calibri"/>
              </a:rPr>
              <a:t>have </a:t>
            </a:r>
            <a:r>
              <a:rPr sz="2800" spc="-5" dirty="0">
                <a:latin typeface="Calibri"/>
                <a:cs typeface="Calibri"/>
              </a:rPr>
              <a:t>been </a:t>
            </a:r>
            <a:r>
              <a:rPr sz="2800" spc="-15" dirty="0">
                <a:latin typeface="Calibri"/>
                <a:cs typeface="Calibri"/>
              </a:rPr>
              <a:t>computed </a:t>
            </a:r>
            <a:r>
              <a:rPr sz="2800" spc="-30" dirty="0">
                <a:latin typeface="Calibri"/>
                <a:cs typeface="Calibri"/>
              </a:rPr>
              <a:t>for </a:t>
            </a:r>
            <a:r>
              <a:rPr sz="2800" spc="-620" dirty="0">
                <a:latin typeface="Calibri"/>
                <a:cs typeface="Calibri"/>
              </a:rPr>
              <a:t> </a:t>
            </a:r>
            <a:r>
              <a:rPr sz="2800" spc="-5" dirty="0">
                <a:latin typeface="Calibri"/>
                <a:cs typeface="Calibri"/>
              </a:rPr>
              <a:t>each</a:t>
            </a:r>
            <a:r>
              <a:rPr sz="2800" spc="5" dirty="0">
                <a:latin typeface="Calibri"/>
                <a:cs typeface="Calibri"/>
              </a:rPr>
              <a:t> </a:t>
            </a:r>
            <a:r>
              <a:rPr sz="2800" spc="-10" dirty="0">
                <a:latin typeface="Calibri"/>
                <a:cs typeface="Calibri"/>
              </a:rPr>
              <a:t>block</a:t>
            </a:r>
            <a:r>
              <a:rPr sz="2800" spc="5" dirty="0">
                <a:latin typeface="Calibri"/>
                <a:cs typeface="Calibri"/>
              </a:rPr>
              <a:t> </a:t>
            </a:r>
            <a:r>
              <a:rPr sz="2800" spc="-5" dirty="0">
                <a:latin typeface="Calibri"/>
                <a:cs typeface="Calibri"/>
              </a:rPr>
              <a:t>B.</a:t>
            </a:r>
            <a:endParaRPr sz="2800">
              <a:latin typeface="Calibri"/>
              <a:cs typeface="Calibri"/>
            </a:endParaRPr>
          </a:p>
          <a:p>
            <a:pPr marL="266700" marR="212090" indent="-228600">
              <a:lnSpc>
                <a:spcPts val="3020"/>
              </a:lnSpc>
              <a:spcBef>
                <a:spcPts val="1005"/>
              </a:spcBef>
              <a:buFont typeface="Arial MT"/>
              <a:buChar char="•"/>
              <a:tabLst>
                <a:tab pos="266700" algn="l"/>
              </a:tabLst>
            </a:pPr>
            <a:r>
              <a:rPr sz="2800" b="1" spc="-25" dirty="0">
                <a:latin typeface="Calibri"/>
                <a:cs typeface="Calibri"/>
              </a:rPr>
              <a:t>OUTPUT:</a:t>
            </a:r>
            <a:r>
              <a:rPr sz="2800" b="1" spc="15" dirty="0">
                <a:latin typeface="Calibri"/>
                <a:cs typeface="Calibri"/>
              </a:rPr>
              <a:t> </a:t>
            </a:r>
            <a:r>
              <a:rPr sz="2800" spc="-5" dirty="0">
                <a:latin typeface="Calibri"/>
                <a:cs typeface="Calibri"/>
              </a:rPr>
              <a:t>IN[B]</a:t>
            </a:r>
            <a:r>
              <a:rPr sz="2800" spc="20" dirty="0">
                <a:latin typeface="Calibri"/>
                <a:cs typeface="Calibri"/>
              </a:rPr>
              <a:t> </a:t>
            </a:r>
            <a:r>
              <a:rPr sz="2800" spc="-5" dirty="0">
                <a:latin typeface="Calibri"/>
                <a:cs typeface="Calibri"/>
              </a:rPr>
              <a:t>and</a:t>
            </a:r>
            <a:r>
              <a:rPr sz="2800" spc="10" dirty="0">
                <a:latin typeface="Calibri"/>
                <a:cs typeface="Calibri"/>
              </a:rPr>
              <a:t> </a:t>
            </a:r>
            <a:r>
              <a:rPr sz="2800" spc="-10" dirty="0">
                <a:latin typeface="Calibri"/>
                <a:cs typeface="Calibri"/>
              </a:rPr>
              <a:t>OUT[B],</a:t>
            </a:r>
            <a:r>
              <a:rPr sz="2800" spc="15" dirty="0">
                <a:latin typeface="Calibri"/>
                <a:cs typeface="Calibri"/>
              </a:rPr>
              <a:t> </a:t>
            </a:r>
            <a:r>
              <a:rPr sz="2800" spc="-5" dirty="0">
                <a:latin typeface="Calibri"/>
                <a:cs typeface="Calibri"/>
              </a:rPr>
              <a:t>the</a:t>
            </a:r>
            <a:r>
              <a:rPr sz="2800" spc="5" dirty="0">
                <a:latin typeface="Calibri"/>
                <a:cs typeface="Calibri"/>
              </a:rPr>
              <a:t> </a:t>
            </a:r>
            <a:r>
              <a:rPr sz="2800" spc="-10" dirty="0">
                <a:latin typeface="Calibri"/>
                <a:cs typeface="Calibri"/>
              </a:rPr>
              <a:t>set</a:t>
            </a:r>
            <a:r>
              <a:rPr sz="2800" dirty="0">
                <a:latin typeface="Calibri"/>
                <a:cs typeface="Calibri"/>
              </a:rPr>
              <a:t> </a:t>
            </a:r>
            <a:r>
              <a:rPr sz="2800" spc="-5" dirty="0">
                <a:latin typeface="Calibri"/>
                <a:cs typeface="Calibri"/>
              </a:rPr>
              <a:t>of</a:t>
            </a:r>
            <a:r>
              <a:rPr sz="2800" dirty="0">
                <a:latin typeface="Calibri"/>
                <a:cs typeface="Calibri"/>
              </a:rPr>
              <a:t> </a:t>
            </a:r>
            <a:r>
              <a:rPr sz="2800" spc="-10" dirty="0">
                <a:latin typeface="Calibri"/>
                <a:cs typeface="Calibri"/>
              </a:rPr>
              <a:t>definitions</a:t>
            </a:r>
            <a:r>
              <a:rPr sz="2800" spc="40" dirty="0">
                <a:latin typeface="Calibri"/>
                <a:cs typeface="Calibri"/>
              </a:rPr>
              <a:t> </a:t>
            </a:r>
            <a:r>
              <a:rPr sz="2800" spc="-10" dirty="0">
                <a:latin typeface="Calibri"/>
                <a:cs typeface="Calibri"/>
              </a:rPr>
              <a:t>reaching</a:t>
            </a:r>
            <a:r>
              <a:rPr sz="2800" spc="-5" dirty="0">
                <a:latin typeface="Calibri"/>
                <a:cs typeface="Calibri"/>
              </a:rPr>
              <a:t> the</a:t>
            </a:r>
            <a:r>
              <a:rPr sz="2800" spc="10" dirty="0">
                <a:latin typeface="Calibri"/>
                <a:cs typeface="Calibri"/>
              </a:rPr>
              <a:t> </a:t>
            </a:r>
            <a:r>
              <a:rPr sz="2800" spc="-10" dirty="0">
                <a:latin typeface="Calibri"/>
                <a:cs typeface="Calibri"/>
              </a:rPr>
              <a:t>entry </a:t>
            </a:r>
            <a:r>
              <a:rPr sz="2800" spc="-615" dirty="0">
                <a:latin typeface="Calibri"/>
                <a:cs typeface="Calibri"/>
              </a:rPr>
              <a:t> </a:t>
            </a:r>
            <a:r>
              <a:rPr sz="2800" spc="-5" dirty="0">
                <a:latin typeface="Calibri"/>
                <a:cs typeface="Calibri"/>
              </a:rPr>
              <a:t>and</a:t>
            </a:r>
            <a:r>
              <a:rPr sz="2800" spc="5" dirty="0">
                <a:latin typeface="Calibri"/>
                <a:cs typeface="Calibri"/>
              </a:rPr>
              <a:t> </a:t>
            </a:r>
            <a:r>
              <a:rPr sz="2800" spc="-20" dirty="0">
                <a:latin typeface="Calibri"/>
                <a:cs typeface="Calibri"/>
              </a:rPr>
              <a:t>exit</a:t>
            </a:r>
            <a:r>
              <a:rPr sz="2800" dirty="0">
                <a:latin typeface="Calibri"/>
                <a:cs typeface="Calibri"/>
              </a:rPr>
              <a:t> </a:t>
            </a:r>
            <a:r>
              <a:rPr sz="2800" spc="-5" dirty="0">
                <a:latin typeface="Calibri"/>
                <a:cs typeface="Calibri"/>
              </a:rPr>
              <a:t>of</a:t>
            </a:r>
            <a:r>
              <a:rPr sz="2800" spc="5" dirty="0">
                <a:latin typeface="Calibri"/>
                <a:cs typeface="Calibri"/>
              </a:rPr>
              <a:t> </a:t>
            </a:r>
            <a:r>
              <a:rPr sz="2800" spc="-5" dirty="0">
                <a:latin typeface="Calibri"/>
                <a:cs typeface="Calibri"/>
              </a:rPr>
              <a:t>each</a:t>
            </a:r>
            <a:r>
              <a:rPr sz="2800" dirty="0">
                <a:latin typeface="Calibri"/>
                <a:cs typeface="Calibri"/>
              </a:rPr>
              <a:t> </a:t>
            </a:r>
            <a:r>
              <a:rPr sz="2800" spc="-5" dirty="0">
                <a:latin typeface="Calibri"/>
                <a:cs typeface="Calibri"/>
              </a:rPr>
              <a:t>block</a:t>
            </a:r>
            <a:r>
              <a:rPr sz="2800" spc="5" dirty="0">
                <a:latin typeface="Calibri"/>
                <a:cs typeface="Calibri"/>
              </a:rPr>
              <a:t> </a:t>
            </a:r>
            <a:r>
              <a:rPr sz="2800" spc="-5" dirty="0">
                <a:latin typeface="Calibri"/>
                <a:cs typeface="Calibri"/>
              </a:rPr>
              <a:t>B of</a:t>
            </a:r>
            <a:r>
              <a:rPr sz="2800" dirty="0">
                <a:latin typeface="Calibri"/>
                <a:cs typeface="Calibri"/>
              </a:rPr>
              <a:t> </a:t>
            </a:r>
            <a:r>
              <a:rPr sz="2800" spc="-5" dirty="0">
                <a:latin typeface="Calibri"/>
                <a:cs typeface="Calibri"/>
              </a:rPr>
              <a:t>the </a:t>
            </a:r>
            <a:r>
              <a:rPr sz="2800" spc="-10" dirty="0">
                <a:latin typeface="Calibri"/>
                <a:cs typeface="Calibri"/>
              </a:rPr>
              <a:t>flow</a:t>
            </a:r>
            <a:r>
              <a:rPr sz="2800" dirty="0">
                <a:latin typeface="Calibri"/>
                <a:cs typeface="Calibri"/>
              </a:rPr>
              <a:t> </a:t>
            </a:r>
            <a:r>
              <a:rPr sz="2800" spc="-15" dirty="0">
                <a:latin typeface="Calibri"/>
                <a:cs typeface="Calibri"/>
              </a:rPr>
              <a:t>graph.</a:t>
            </a:r>
            <a:endParaRPr sz="2800">
              <a:latin typeface="Calibri"/>
              <a:cs typeface="Calibri"/>
            </a:endParaRPr>
          </a:p>
        </p:txBody>
      </p:sp>
      <p:pic>
        <p:nvPicPr>
          <p:cNvPr id="4" name="object 4"/>
          <p:cNvPicPr/>
          <p:nvPr/>
        </p:nvPicPr>
        <p:blipFill>
          <a:blip r:embed="rId2" cstate="print"/>
          <a:stretch>
            <a:fillRect/>
          </a:stretch>
        </p:blipFill>
        <p:spPr>
          <a:xfrm>
            <a:off x="1082039" y="3617976"/>
            <a:ext cx="8287511" cy="2921508"/>
          </a:xfrm>
          <a:prstGeom prst="rect">
            <a:avLst/>
          </a:prstGeom>
        </p:spPr>
      </p:pic>
      <p:sp>
        <p:nvSpPr>
          <p:cNvPr id="5" name="object 5"/>
          <p:cNvSpPr txBox="1">
            <a:spLocks noGrp="1"/>
          </p:cNvSpPr>
          <p:nvPr>
            <p:ph type="ftr" sz="quarter" idx="5"/>
          </p:nvPr>
        </p:nvSpPr>
        <p:spPr>
          <a:xfrm>
            <a:off x="5433821" y="6464985"/>
            <a:ext cx="1323340"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US" spc="-5"/>
              <a:t>Prepared</a:t>
            </a:r>
            <a:r>
              <a:rPr lang="en-US" spc="-55"/>
              <a:t> </a:t>
            </a:r>
            <a:r>
              <a:rPr lang="en-US"/>
              <a:t>by</a:t>
            </a:r>
            <a:r>
              <a:rPr lang="en-US" spc="-40"/>
              <a:t> </a:t>
            </a:r>
            <a:r>
              <a:rPr lang="en-US"/>
              <a:t>R</a:t>
            </a:r>
            <a:r>
              <a:rPr lang="en-US" spc="-5"/>
              <a:t> </a:t>
            </a:r>
            <a:r>
              <a:rPr lang="en-US"/>
              <a:t>I</a:t>
            </a:r>
            <a:r>
              <a:rPr lang="en-US" spc="-25"/>
              <a:t> </a:t>
            </a:r>
            <a:r>
              <a:rPr lang="en-US"/>
              <a:t>Minu</a:t>
            </a:r>
            <a:endParaRPr dirty="0"/>
          </a:p>
        </p:txBody>
      </p:sp>
      <p:sp>
        <p:nvSpPr>
          <p:cNvPr id="6" name="object 6"/>
          <p:cNvSpPr txBox="1">
            <a:spLocks noGrp="1"/>
          </p:cNvSpPr>
          <p:nvPr>
            <p:ph type="sldNum" sz="quarter" idx="7"/>
          </p:nvPr>
        </p:nvSpPr>
        <p:spPr>
          <a:xfrm>
            <a:off x="11007597" y="6393341"/>
            <a:ext cx="292734" cy="27432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8425">
              <a:lnSpc>
                <a:spcPts val="1240"/>
              </a:lnSpc>
            </a:pPr>
            <a:fld id="{81D60167-4931-47E6-BA6A-407CBD079E47}" type="slidenum">
              <a:rPr lang="en-IN" smtClean="0"/>
              <a:pPr marL="98425">
                <a:lnSpc>
                  <a:spcPts val="1240"/>
                </a:lnSpc>
              </a:pPr>
              <a:t>65</a:t>
            </a:fld>
            <a:endParaRPr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5494020" y="3697604"/>
          <a:ext cx="5386704" cy="3017518"/>
        </p:xfrm>
        <a:graphic>
          <a:graphicData uri="http://schemas.openxmlformats.org/drawingml/2006/table">
            <a:tbl>
              <a:tblPr firstRow="1" bandRow="1">
                <a:tableStyleId>{2D5ABB26-0587-4C30-8999-92F81FD0307C}</a:tableStyleId>
              </a:tblPr>
              <a:tblGrid>
                <a:gridCol w="1169670">
                  <a:extLst>
                    <a:ext uri="{9D8B030D-6E8A-4147-A177-3AD203B41FA5}">
                      <a16:colId xmlns:a16="http://schemas.microsoft.com/office/drawing/2014/main" val="20000"/>
                    </a:ext>
                  </a:extLst>
                </a:gridCol>
                <a:gridCol w="1445895">
                  <a:extLst>
                    <a:ext uri="{9D8B030D-6E8A-4147-A177-3AD203B41FA5}">
                      <a16:colId xmlns:a16="http://schemas.microsoft.com/office/drawing/2014/main" val="20001"/>
                    </a:ext>
                  </a:extLst>
                </a:gridCol>
                <a:gridCol w="1385570">
                  <a:extLst>
                    <a:ext uri="{9D8B030D-6E8A-4147-A177-3AD203B41FA5}">
                      <a16:colId xmlns:a16="http://schemas.microsoft.com/office/drawing/2014/main" val="20002"/>
                    </a:ext>
                  </a:extLst>
                </a:gridCol>
                <a:gridCol w="1385569">
                  <a:extLst>
                    <a:ext uri="{9D8B030D-6E8A-4147-A177-3AD203B41FA5}">
                      <a16:colId xmlns:a16="http://schemas.microsoft.com/office/drawing/2014/main" val="20003"/>
                    </a:ext>
                  </a:extLst>
                </a:gridCol>
              </a:tblGrid>
              <a:tr h="365759">
                <a:tc>
                  <a:txBody>
                    <a:bodyPr/>
                    <a:lstStyle/>
                    <a:p>
                      <a:pPr marL="92075" marR="48895">
                        <a:lnSpc>
                          <a:spcPct val="100000"/>
                        </a:lnSpc>
                        <a:spcBef>
                          <a:spcPts val="245"/>
                        </a:spcBef>
                      </a:pPr>
                      <a:r>
                        <a:rPr sz="1800" b="1" dirty="0">
                          <a:latin typeface="Calibri"/>
                          <a:cs typeface="Calibri"/>
                        </a:rPr>
                        <a:t>Block</a:t>
                      </a:r>
                      <a:r>
                        <a:rPr sz="1800" b="1" spc="-55" dirty="0">
                          <a:latin typeface="Calibri"/>
                          <a:cs typeface="Calibri"/>
                        </a:rPr>
                        <a:t> </a:t>
                      </a:r>
                      <a:r>
                        <a:rPr sz="1800" b="1" dirty="0">
                          <a:latin typeface="Calibri"/>
                          <a:cs typeface="Calibri"/>
                        </a:rPr>
                        <a:t>B</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92075">
                        <a:lnSpc>
                          <a:spcPct val="100000"/>
                        </a:lnSpc>
                        <a:spcBef>
                          <a:spcPts val="245"/>
                        </a:spcBef>
                      </a:pPr>
                      <a:r>
                        <a:rPr sz="1800" b="1" spc="-5" dirty="0">
                          <a:latin typeface="Calibri"/>
                          <a:cs typeface="Calibri"/>
                        </a:rPr>
                        <a:t>OUT[B]0</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92075">
                        <a:lnSpc>
                          <a:spcPct val="100000"/>
                        </a:lnSpc>
                        <a:spcBef>
                          <a:spcPts val="245"/>
                        </a:spcBef>
                      </a:pPr>
                      <a:r>
                        <a:rPr sz="1800" b="1" dirty="0">
                          <a:latin typeface="Calibri"/>
                          <a:cs typeface="Calibri"/>
                        </a:rPr>
                        <a:t>IN[B]1</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92075">
                        <a:lnSpc>
                          <a:spcPct val="100000"/>
                        </a:lnSpc>
                        <a:spcBef>
                          <a:spcPts val="245"/>
                        </a:spcBef>
                      </a:pPr>
                      <a:r>
                        <a:rPr sz="1800" b="1" spc="-5" dirty="0">
                          <a:latin typeface="Calibri"/>
                          <a:cs typeface="Calibri"/>
                        </a:rPr>
                        <a:t>OUT[B]1</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r h="365760">
                <a:tc>
                  <a:txBody>
                    <a:bodyPr/>
                    <a:lstStyle/>
                    <a:p>
                      <a:pPr marL="92075" marR="48895">
                        <a:lnSpc>
                          <a:spcPct val="100000"/>
                        </a:lnSpc>
                        <a:spcBef>
                          <a:spcPts val="250"/>
                        </a:spcBef>
                      </a:pPr>
                      <a:r>
                        <a:rPr sz="1800" dirty="0">
                          <a:latin typeface="Calibri"/>
                          <a:cs typeface="Calibri"/>
                        </a:rPr>
                        <a:t>B1</a:t>
                      </a:r>
                      <a:endParaRPr sz="1800">
                        <a:latin typeface="Calibri"/>
                        <a:cs typeface="Calibri"/>
                      </a:endParaRPr>
                    </a:p>
                  </a:txBody>
                  <a:tcPr marL="0" marR="0" marT="3175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CCCCC"/>
                    </a:solidFill>
                  </a:tcPr>
                </a:tc>
                <a:tc>
                  <a:txBody>
                    <a:bodyPr/>
                    <a:lstStyle/>
                    <a:p>
                      <a:pPr marL="92075">
                        <a:lnSpc>
                          <a:spcPct val="100000"/>
                        </a:lnSpc>
                        <a:spcBef>
                          <a:spcPts val="250"/>
                        </a:spcBef>
                      </a:pPr>
                      <a:r>
                        <a:rPr sz="1800" dirty="0">
                          <a:latin typeface="Calibri"/>
                          <a:cs typeface="Calibri"/>
                        </a:rPr>
                        <a:t>000</a:t>
                      </a:r>
                      <a:r>
                        <a:rPr sz="1800" spc="-45" dirty="0">
                          <a:latin typeface="Calibri"/>
                          <a:cs typeface="Calibri"/>
                        </a:rPr>
                        <a:t> </a:t>
                      </a:r>
                      <a:r>
                        <a:rPr sz="1800" dirty="0">
                          <a:latin typeface="Calibri"/>
                          <a:cs typeface="Calibri"/>
                        </a:rPr>
                        <a:t>0000</a:t>
                      </a:r>
                      <a:endParaRPr sz="1800">
                        <a:latin typeface="Calibri"/>
                        <a:cs typeface="Calibri"/>
                      </a:endParaRPr>
                    </a:p>
                  </a:txBody>
                  <a:tcPr marL="0" marR="0" marT="3175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CCCCC"/>
                    </a:solidFill>
                  </a:tcPr>
                </a:tc>
                <a:tc>
                  <a:txBody>
                    <a:bodyPr/>
                    <a:lstStyle/>
                    <a:p>
                      <a:pPr marL="92075">
                        <a:lnSpc>
                          <a:spcPct val="100000"/>
                        </a:lnSpc>
                        <a:spcBef>
                          <a:spcPts val="250"/>
                        </a:spcBef>
                      </a:pPr>
                      <a:r>
                        <a:rPr sz="1800" dirty="0">
                          <a:latin typeface="Calibri"/>
                          <a:cs typeface="Calibri"/>
                        </a:rPr>
                        <a:t>000</a:t>
                      </a:r>
                      <a:r>
                        <a:rPr sz="1800" spc="-45" dirty="0">
                          <a:latin typeface="Calibri"/>
                          <a:cs typeface="Calibri"/>
                        </a:rPr>
                        <a:t> </a:t>
                      </a:r>
                      <a:r>
                        <a:rPr sz="1800" dirty="0">
                          <a:latin typeface="Calibri"/>
                          <a:cs typeface="Calibri"/>
                        </a:rPr>
                        <a:t>0000</a:t>
                      </a:r>
                      <a:endParaRPr sz="1800">
                        <a:latin typeface="Calibri"/>
                        <a:cs typeface="Calibri"/>
                      </a:endParaRPr>
                    </a:p>
                  </a:txBody>
                  <a:tcPr marL="0" marR="0" marT="3175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CCCCC"/>
                    </a:solidFill>
                  </a:tcPr>
                </a:tc>
                <a:tc>
                  <a:txBody>
                    <a:bodyPr/>
                    <a:lstStyle/>
                    <a:p>
                      <a:pPr marL="92075">
                        <a:lnSpc>
                          <a:spcPct val="100000"/>
                        </a:lnSpc>
                        <a:spcBef>
                          <a:spcPts val="250"/>
                        </a:spcBef>
                      </a:pPr>
                      <a:r>
                        <a:rPr sz="1800" dirty="0">
                          <a:latin typeface="Calibri"/>
                          <a:cs typeface="Calibri"/>
                        </a:rPr>
                        <a:t>111</a:t>
                      </a:r>
                      <a:r>
                        <a:rPr sz="1800" spc="-45" dirty="0">
                          <a:latin typeface="Calibri"/>
                          <a:cs typeface="Calibri"/>
                        </a:rPr>
                        <a:t> </a:t>
                      </a:r>
                      <a:r>
                        <a:rPr sz="1800" dirty="0">
                          <a:latin typeface="Calibri"/>
                          <a:cs typeface="Calibri"/>
                        </a:rPr>
                        <a:t>0000</a:t>
                      </a:r>
                      <a:endParaRPr sz="1800">
                        <a:latin typeface="Calibri"/>
                        <a:cs typeface="Calibri"/>
                      </a:endParaRPr>
                    </a:p>
                  </a:txBody>
                  <a:tcPr marL="0" marR="0" marT="3175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CCCCC"/>
                    </a:solidFill>
                  </a:tcPr>
                </a:tc>
                <a:extLst>
                  <a:ext uri="{0D108BD9-81ED-4DB2-BD59-A6C34878D82A}">
                    <a16:rowId xmlns:a16="http://schemas.microsoft.com/office/drawing/2014/main" val="10001"/>
                  </a:ext>
                </a:extLst>
              </a:tr>
              <a:tr h="640080">
                <a:tc>
                  <a:txBody>
                    <a:bodyPr/>
                    <a:lstStyle/>
                    <a:p>
                      <a:pPr marL="92075" marR="48895">
                        <a:lnSpc>
                          <a:spcPct val="100000"/>
                        </a:lnSpc>
                        <a:spcBef>
                          <a:spcPts val="250"/>
                        </a:spcBef>
                      </a:pPr>
                      <a:r>
                        <a:rPr sz="1800" dirty="0">
                          <a:latin typeface="Calibri"/>
                          <a:cs typeface="Calibri"/>
                        </a:rPr>
                        <a:t>B2</a:t>
                      </a:r>
                      <a:endParaRPr sz="1800">
                        <a:latin typeface="Calibri"/>
                        <a:cs typeface="Calibri"/>
                      </a:endParaRPr>
                    </a:p>
                  </a:txBody>
                  <a:tcPr marL="0" marR="0" marT="317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250"/>
                        </a:spcBef>
                      </a:pPr>
                      <a:r>
                        <a:rPr sz="1800" dirty="0">
                          <a:latin typeface="Calibri"/>
                          <a:cs typeface="Calibri"/>
                        </a:rPr>
                        <a:t>000</a:t>
                      </a:r>
                      <a:r>
                        <a:rPr sz="1800" spc="-45" dirty="0">
                          <a:latin typeface="Calibri"/>
                          <a:cs typeface="Calibri"/>
                        </a:rPr>
                        <a:t> </a:t>
                      </a:r>
                      <a:r>
                        <a:rPr sz="1800" dirty="0">
                          <a:latin typeface="Calibri"/>
                          <a:cs typeface="Calibri"/>
                        </a:rPr>
                        <a:t>0000</a:t>
                      </a:r>
                      <a:endParaRPr sz="1800">
                        <a:latin typeface="Calibri"/>
                        <a:cs typeface="Calibri"/>
                      </a:endParaRPr>
                    </a:p>
                  </a:txBody>
                  <a:tcPr marL="0" marR="0" marT="317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250"/>
                        </a:spcBef>
                      </a:pPr>
                      <a:r>
                        <a:rPr sz="1800" dirty="0">
                          <a:latin typeface="Calibri"/>
                          <a:cs typeface="Calibri"/>
                        </a:rPr>
                        <a:t>111</a:t>
                      </a:r>
                      <a:r>
                        <a:rPr sz="1800" spc="-45" dirty="0">
                          <a:latin typeface="Calibri"/>
                          <a:cs typeface="Calibri"/>
                        </a:rPr>
                        <a:t> </a:t>
                      </a:r>
                      <a:r>
                        <a:rPr sz="1800" dirty="0">
                          <a:latin typeface="Calibri"/>
                          <a:cs typeface="Calibri"/>
                        </a:rPr>
                        <a:t>0000</a:t>
                      </a:r>
                      <a:endParaRPr sz="1800">
                        <a:latin typeface="Calibri"/>
                        <a:cs typeface="Calibri"/>
                      </a:endParaRPr>
                    </a:p>
                  </a:txBody>
                  <a:tcPr marL="0" marR="0" marT="317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250"/>
                        </a:spcBef>
                      </a:pPr>
                      <a:r>
                        <a:rPr sz="1800" dirty="0">
                          <a:latin typeface="Calibri"/>
                          <a:cs typeface="Calibri"/>
                        </a:rPr>
                        <a:t>001</a:t>
                      </a:r>
                      <a:r>
                        <a:rPr sz="1800" spc="-45" dirty="0">
                          <a:latin typeface="Calibri"/>
                          <a:cs typeface="Calibri"/>
                        </a:rPr>
                        <a:t> </a:t>
                      </a:r>
                      <a:r>
                        <a:rPr sz="1800" dirty="0">
                          <a:latin typeface="Calibri"/>
                          <a:cs typeface="Calibri"/>
                        </a:rPr>
                        <a:t>1100</a:t>
                      </a:r>
                      <a:endParaRPr sz="1800">
                        <a:latin typeface="Calibri"/>
                        <a:cs typeface="Calibri"/>
                      </a:endParaRPr>
                    </a:p>
                  </a:txBody>
                  <a:tcPr marL="0" marR="0" marT="317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640079">
                <a:tc>
                  <a:txBody>
                    <a:bodyPr/>
                    <a:lstStyle/>
                    <a:p>
                      <a:pPr marL="92075" marR="48895">
                        <a:lnSpc>
                          <a:spcPct val="100000"/>
                        </a:lnSpc>
                        <a:spcBef>
                          <a:spcPts val="245"/>
                        </a:spcBef>
                      </a:pPr>
                      <a:r>
                        <a:rPr sz="1800" dirty="0">
                          <a:latin typeface="Calibri"/>
                          <a:cs typeface="Calibri"/>
                        </a:rPr>
                        <a:t>B3</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CCCC"/>
                    </a:solidFill>
                  </a:tcPr>
                </a:tc>
                <a:tc>
                  <a:txBody>
                    <a:bodyPr/>
                    <a:lstStyle/>
                    <a:p>
                      <a:pPr marL="92075">
                        <a:lnSpc>
                          <a:spcPct val="100000"/>
                        </a:lnSpc>
                        <a:spcBef>
                          <a:spcPts val="245"/>
                        </a:spcBef>
                      </a:pPr>
                      <a:r>
                        <a:rPr sz="1800" dirty="0">
                          <a:latin typeface="Calibri"/>
                          <a:cs typeface="Calibri"/>
                        </a:rPr>
                        <a:t>000</a:t>
                      </a:r>
                      <a:r>
                        <a:rPr sz="1800" spc="-40" dirty="0">
                          <a:latin typeface="Calibri"/>
                          <a:cs typeface="Calibri"/>
                        </a:rPr>
                        <a:t> </a:t>
                      </a:r>
                      <a:r>
                        <a:rPr sz="1800" dirty="0">
                          <a:latin typeface="Calibri"/>
                          <a:cs typeface="Calibri"/>
                        </a:rPr>
                        <a:t>0000</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CCCC"/>
                    </a:solidFill>
                  </a:tcPr>
                </a:tc>
                <a:tc>
                  <a:txBody>
                    <a:bodyPr/>
                    <a:lstStyle/>
                    <a:p>
                      <a:pPr marL="92075">
                        <a:lnSpc>
                          <a:spcPct val="100000"/>
                        </a:lnSpc>
                        <a:spcBef>
                          <a:spcPts val="245"/>
                        </a:spcBef>
                      </a:pPr>
                      <a:r>
                        <a:rPr sz="1800" dirty="0">
                          <a:latin typeface="Calibri"/>
                          <a:cs typeface="Calibri"/>
                        </a:rPr>
                        <a:t>001</a:t>
                      </a:r>
                      <a:r>
                        <a:rPr sz="1800" spc="-45" dirty="0">
                          <a:latin typeface="Calibri"/>
                          <a:cs typeface="Calibri"/>
                        </a:rPr>
                        <a:t> </a:t>
                      </a:r>
                      <a:r>
                        <a:rPr sz="1800" dirty="0">
                          <a:latin typeface="Calibri"/>
                          <a:cs typeface="Calibri"/>
                        </a:rPr>
                        <a:t>1100</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CCCC"/>
                    </a:solidFill>
                  </a:tcPr>
                </a:tc>
                <a:tc>
                  <a:txBody>
                    <a:bodyPr/>
                    <a:lstStyle/>
                    <a:p>
                      <a:pPr marL="92075">
                        <a:lnSpc>
                          <a:spcPct val="100000"/>
                        </a:lnSpc>
                        <a:spcBef>
                          <a:spcPts val="245"/>
                        </a:spcBef>
                      </a:pPr>
                      <a:r>
                        <a:rPr sz="1800" dirty="0">
                          <a:latin typeface="Calibri"/>
                          <a:cs typeface="Calibri"/>
                        </a:rPr>
                        <a:t>000</a:t>
                      </a:r>
                      <a:r>
                        <a:rPr sz="1800" spc="-45" dirty="0">
                          <a:latin typeface="Calibri"/>
                          <a:cs typeface="Calibri"/>
                        </a:rPr>
                        <a:t> </a:t>
                      </a:r>
                      <a:r>
                        <a:rPr sz="1800" dirty="0">
                          <a:latin typeface="Calibri"/>
                          <a:cs typeface="Calibri"/>
                        </a:rPr>
                        <a:t>1110</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CCCC"/>
                    </a:solidFill>
                  </a:tcPr>
                </a:tc>
                <a:extLst>
                  <a:ext uri="{0D108BD9-81ED-4DB2-BD59-A6C34878D82A}">
                    <a16:rowId xmlns:a16="http://schemas.microsoft.com/office/drawing/2014/main" val="10003"/>
                  </a:ext>
                </a:extLst>
              </a:tr>
              <a:tr h="365760">
                <a:tc>
                  <a:txBody>
                    <a:bodyPr/>
                    <a:lstStyle/>
                    <a:p>
                      <a:pPr marL="92075" marR="48895">
                        <a:lnSpc>
                          <a:spcPct val="100000"/>
                        </a:lnSpc>
                        <a:spcBef>
                          <a:spcPts val="250"/>
                        </a:spcBef>
                      </a:pPr>
                      <a:r>
                        <a:rPr sz="1800" dirty="0">
                          <a:latin typeface="Calibri"/>
                          <a:cs typeface="Calibri"/>
                        </a:rPr>
                        <a:t>B4</a:t>
                      </a:r>
                      <a:endParaRPr sz="1800">
                        <a:latin typeface="Calibri"/>
                        <a:cs typeface="Calibri"/>
                      </a:endParaRPr>
                    </a:p>
                  </a:txBody>
                  <a:tcPr marL="0" marR="0" marT="317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250"/>
                        </a:spcBef>
                      </a:pPr>
                      <a:r>
                        <a:rPr sz="1800" dirty="0">
                          <a:latin typeface="Calibri"/>
                          <a:cs typeface="Calibri"/>
                        </a:rPr>
                        <a:t>000</a:t>
                      </a:r>
                      <a:r>
                        <a:rPr sz="1800" spc="-45" dirty="0">
                          <a:latin typeface="Calibri"/>
                          <a:cs typeface="Calibri"/>
                        </a:rPr>
                        <a:t> </a:t>
                      </a:r>
                      <a:r>
                        <a:rPr sz="1800" dirty="0">
                          <a:latin typeface="Calibri"/>
                          <a:cs typeface="Calibri"/>
                        </a:rPr>
                        <a:t>0000</a:t>
                      </a:r>
                      <a:endParaRPr sz="1800">
                        <a:latin typeface="Calibri"/>
                        <a:cs typeface="Calibri"/>
                      </a:endParaRPr>
                    </a:p>
                  </a:txBody>
                  <a:tcPr marL="0" marR="0" marT="317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250"/>
                        </a:spcBef>
                      </a:pPr>
                      <a:r>
                        <a:rPr sz="1800" dirty="0">
                          <a:latin typeface="Calibri"/>
                          <a:cs typeface="Calibri"/>
                        </a:rPr>
                        <a:t>001</a:t>
                      </a:r>
                      <a:r>
                        <a:rPr sz="1800" spc="-45" dirty="0">
                          <a:latin typeface="Calibri"/>
                          <a:cs typeface="Calibri"/>
                        </a:rPr>
                        <a:t> </a:t>
                      </a:r>
                      <a:r>
                        <a:rPr sz="1800" dirty="0">
                          <a:latin typeface="Calibri"/>
                          <a:cs typeface="Calibri"/>
                        </a:rPr>
                        <a:t>1110</a:t>
                      </a:r>
                      <a:endParaRPr sz="1800">
                        <a:latin typeface="Calibri"/>
                        <a:cs typeface="Calibri"/>
                      </a:endParaRPr>
                    </a:p>
                  </a:txBody>
                  <a:tcPr marL="0" marR="0" marT="317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250"/>
                        </a:spcBef>
                      </a:pPr>
                      <a:r>
                        <a:rPr sz="1800" dirty="0">
                          <a:latin typeface="Calibri"/>
                          <a:cs typeface="Calibri"/>
                        </a:rPr>
                        <a:t>001</a:t>
                      </a:r>
                      <a:r>
                        <a:rPr sz="1800" spc="-45" dirty="0">
                          <a:latin typeface="Calibri"/>
                          <a:cs typeface="Calibri"/>
                        </a:rPr>
                        <a:t> </a:t>
                      </a:r>
                      <a:r>
                        <a:rPr sz="1800" dirty="0">
                          <a:latin typeface="Calibri"/>
                          <a:cs typeface="Calibri"/>
                        </a:rPr>
                        <a:t>0111</a:t>
                      </a:r>
                      <a:endParaRPr sz="1800">
                        <a:latin typeface="Calibri"/>
                        <a:cs typeface="Calibri"/>
                      </a:endParaRPr>
                    </a:p>
                  </a:txBody>
                  <a:tcPr marL="0" marR="0" marT="317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640080">
                <a:tc>
                  <a:txBody>
                    <a:bodyPr/>
                    <a:lstStyle/>
                    <a:p>
                      <a:pPr marL="92075" marR="48895">
                        <a:lnSpc>
                          <a:spcPct val="100000"/>
                        </a:lnSpc>
                        <a:spcBef>
                          <a:spcPts val="250"/>
                        </a:spcBef>
                      </a:pPr>
                      <a:r>
                        <a:rPr sz="1800" spc="-5" dirty="0">
                          <a:latin typeface="Calibri"/>
                          <a:cs typeface="Calibri"/>
                        </a:rPr>
                        <a:t>EXIT</a:t>
                      </a:r>
                      <a:endParaRPr sz="1800">
                        <a:latin typeface="Calibri"/>
                        <a:cs typeface="Calibri"/>
                      </a:endParaRPr>
                    </a:p>
                    <a:p>
                      <a:pPr marL="24765">
                        <a:lnSpc>
                          <a:spcPct val="100000"/>
                        </a:lnSpc>
                        <a:spcBef>
                          <a:spcPts val="409"/>
                        </a:spcBef>
                      </a:pPr>
                      <a:r>
                        <a:rPr sz="1200" spc="-5" dirty="0">
                          <a:solidFill>
                            <a:srgbClr val="888888"/>
                          </a:solidFill>
                          <a:latin typeface="Calibri"/>
                          <a:cs typeface="Calibri"/>
                        </a:rPr>
                        <a:t>repared</a:t>
                      </a:r>
                      <a:r>
                        <a:rPr sz="1200" spc="-55" dirty="0">
                          <a:solidFill>
                            <a:srgbClr val="888888"/>
                          </a:solidFill>
                          <a:latin typeface="Calibri"/>
                          <a:cs typeface="Calibri"/>
                        </a:rPr>
                        <a:t> </a:t>
                      </a:r>
                      <a:r>
                        <a:rPr sz="1200" dirty="0">
                          <a:solidFill>
                            <a:srgbClr val="888888"/>
                          </a:solidFill>
                          <a:latin typeface="Calibri"/>
                          <a:cs typeface="Calibri"/>
                        </a:rPr>
                        <a:t>by</a:t>
                      </a:r>
                      <a:r>
                        <a:rPr sz="1200" spc="-35" dirty="0">
                          <a:solidFill>
                            <a:srgbClr val="888888"/>
                          </a:solidFill>
                          <a:latin typeface="Calibri"/>
                          <a:cs typeface="Calibri"/>
                        </a:rPr>
                        <a:t> </a:t>
                      </a:r>
                      <a:r>
                        <a:rPr sz="1200" dirty="0">
                          <a:solidFill>
                            <a:srgbClr val="888888"/>
                          </a:solidFill>
                          <a:latin typeface="Calibri"/>
                          <a:cs typeface="Calibri"/>
                        </a:rPr>
                        <a:t>R</a:t>
                      </a:r>
                      <a:r>
                        <a:rPr sz="1200" spc="-5" dirty="0">
                          <a:solidFill>
                            <a:srgbClr val="888888"/>
                          </a:solidFill>
                          <a:latin typeface="Calibri"/>
                          <a:cs typeface="Calibri"/>
                        </a:rPr>
                        <a:t> </a:t>
                      </a:r>
                      <a:r>
                        <a:rPr sz="1200" dirty="0">
                          <a:solidFill>
                            <a:srgbClr val="888888"/>
                          </a:solidFill>
                          <a:latin typeface="Calibri"/>
                          <a:cs typeface="Calibri"/>
                        </a:rPr>
                        <a:t>I</a:t>
                      </a:r>
                      <a:r>
                        <a:rPr sz="1200" spc="-25" dirty="0">
                          <a:solidFill>
                            <a:srgbClr val="888888"/>
                          </a:solidFill>
                          <a:latin typeface="Calibri"/>
                          <a:cs typeface="Calibri"/>
                        </a:rPr>
                        <a:t> </a:t>
                      </a:r>
                      <a:r>
                        <a:rPr sz="1200" dirty="0">
                          <a:solidFill>
                            <a:srgbClr val="888888"/>
                          </a:solidFill>
                          <a:latin typeface="Calibri"/>
                          <a:cs typeface="Calibri"/>
                        </a:rPr>
                        <a:t>Min</a:t>
                      </a:r>
                      <a:endParaRPr sz="1200">
                        <a:latin typeface="Calibri"/>
                        <a:cs typeface="Calibri"/>
                      </a:endParaRPr>
                    </a:p>
                  </a:txBody>
                  <a:tcPr marL="0" marR="0" marT="317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CCCC"/>
                    </a:solidFill>
                  </a:tcPr>
                </a:tc>
                <a:tc>
                  <a:txBody>
                    <a:bodyPr/>
                    <a:lstStyle/>
                    <a:p>
                      <a:pPr marL="92075">
                        <a:lnSpc>
                          <a:spcPct val="100000"/>
                        </a:lnSpc>
                        <a:spcBef>
                          <a:spcPts val="250"/>
                        </a:spcBef>
                      </a:pPr>
                      <a:r>
                        <a:rPr sz="1800" dirty="0">
                          <a:latin typeface="Calibri"/>
                          <a:cs typeface="Calibri"/>
                        </a:rPr>
                        <a:t>000</a:t>
                      </a:r>
                      <a:r>
                        <a:rPr sz="1800" spc="-45" dirty="0">
                          <a:latin typeface="Calibri"/>
                          <a:cs typeface="Calibri"/>
                        </a:rPr>
                        <a:t> </a:t>
                      </a:r>
                      <a:r>
                        <a:rPr sz="1800" dirty="0">
                          <a:latin typeface="Calibri"/>
                          <a:cs typeface="Calibri"/>
                        </a:rPr>
                        <a:t>0000</a:t>
                      </a:r>
                      <a:endParaRPr sz="1800">
                        <a:latin typeface="Calibri"/>
                        <a:cs typeface="Calibri"/>
                      </a:endParaRPr>
                    </a:p>
                    <a:p>
                      <a:pPr marL="48895">
                        <a:lnSpc>
                          <a:spcPct val="100000"/>
                        </a:lnSpc>
                        <a:spcBef>
                          <a:spcPts val="409"/>
                        </a:spcBef>
                      </a:pPr>
                      <a:r>
                        <a:rPr sz="1200" dirty="0">
                          <a:solidFill>
                            <a:srgbClr val="888888"/>
                          </a:solidFill>
                          <a:latin typeface="Calibri"/>
                          <a:cs typeface="Calibri"/>
                        </a:rPr>
                        <a:t>u</a:t>
                      </a:r>
                      <a:endParaRPr sz="1200">
                        <a:latin typeface="Calibri"/>
                        <a:cs typeface="Calibri"/>
                      </a:endParaRPr>
                    </a:p>
                  </a:txBody>
                  <a:tcPr marL="0" marR="0" marT="317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CCCC"/>
                    </a:solidFill>
                  </a:tcPr>
                </a:tc>
                <a:tc>
                  <a:txBody>
                    <a:bodyPr/>
                    <a:lstStyle/>
                    <a:p>
                      <a:pPr marL="92075">
                        <a:lnSpc>
                          <a:spcPct val="100000"/>
                        </a:lnSpc>
                        <a:spcBef>
                          <a:spcPts val="250"/>
                        </a:spcBef>
                      </a:pPr>
                      <a:r>
                        <a:rPr sz="1800" dirty="0">
                          <a:latin typeface="Calibri"/>
                          <a:cs typeface="Calibri"/>
                        </a:rPr>
                        <a:t>001</a:t>
                      </a:r>
                      <a:r>
                        <a:rPr sz="1800" spc="-45" dirty="0">
                          <a:latin typeface="Calibri"/>
                          <a:cs typeface="Calibri"/>
                        </a:rPr>
                        <a:t> </a:t>
                      </a:r>
                      <a:r>
                        <a:rPr sz="1800" dirty="0">
                          <a:latin typeface="Calibri"/>
                          <a:cs typeface="Calibri"/>
                        </a:rPr>
                        <a:t>0111</a:t>
                      </a:r>
                      <a:endParaRPr sz="1800">
                        <a:latin typeface="Calibri"/>
                        <a:cs typeface="Calibri"/>
                      </a:endParaRPr>
                    </a:p>
                  </a:txBody>
                  <a:tcPr marL="0" marR="0" marT="317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CCCC"/>
                    </a:solidFill>
                  </a:tcPr>
                </a:tc>
                <a:tc>
                  <a:txBody>
                    <a:bodyPr/>
                    <a:lstStyle/>
                    <a:p>
                      <a:pPr marL="92075">
                        <a:lnSpc>
                          <a:spcPct val="100000"/>
                        </a:lnSpc>
                        <a:spcBef>
                          <a:spcPts val="250"/>
                        </a:spcBef>
                      </a:pPr>
                      <a:r>
                        <a:rPr sz="1800" dirty="0">
                          <a:latin typeface="Calibri"/>
                          <a:cs typeface="Calibri"/>
                        </a:rPr>
                        <a:t>001</a:t>
                      </a:r>
                      <a:r>
                        <a:rPr sz="1800" spc="-45" dirty="0">
                          <a:latin typeface="Calibri"/>
                          <a:cs typeface="Calibri"/>
                        </a:rPr>
                        <a:t> </a:t>
                      </a:r>
                      <a:r>
                        <a:rPr sz="1800" dirty="0">
                          <a:latin typeface="Calibri"/>
                          <a:cs typeface="Calibri"/>
                        </a:rPr>
                        <a:t>0111</a:t>
                      </a:r>
                      <a:endParaRPr sz="1800">
                        <a:latin typeface="Calibri"/>
                        <a:cs typeface="Calibri"/>
                      </a:endParaRPr>
                    </a:p>
                  </a:txBody>
                  <a:tcPr marL="0" marR="0" marT="317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CCCC"/>
                    </a:solidFill>
                  </a:tcPr>
                </a:tc>
                <a:extLst>
                  <a:ext uri="{0D108BD9-81ED-4DB2-BD59-A6C34878D82A}">
                    <a16:rowId xmlns:a16="http://schemas.microsoft.com/office/drawing/2014/main" val="10005"/>
                  </a:ext>
                </a:extLst>
              </a:tr>
            </a:tbl>
          </a:graphicData>
        </a:graphic>
      </p:graphicFrame>
      <p:pic>
        <p:nvPicPr>
          <p:cNvPr id="3" name="object 3"/>
          <p:cNvPicPr/>
          <p:nvPr/>
        </p:nvPicPr>
        <p:blipFill>
          <a:blip r:embed="rId2" cstate="print"/>
          <a:stretch>
            <a:fillRect/>
          </a:stretch>
        </p:blipFill>
        <p:spPr>
          <a:xfrm>
            <a:off x="426540" y="1243717"/>
            <a:ext cx="4334264" cy="5116402"/>
          </a:xfrm>
          <a:prstGeom prst="rect">
            <a:avLst/>
          </a:prstGeom>
        </p:spPr>
      </p:pic>
      <p:graphicFrame>
        <p:nvGraphicFramePr>
          <p:cNvPr id="4" name="object 4"/>
          <p:cNvGraphicFramePr>
            <a:graphicFrameLocks noGrp="1"/>
          </p:cNvGraphicFramePr>
          <p:nvPr/>
        </p:nvGraphicFramePr>
        <p:xfrm>
          <a:off x="5261102" y="1830197"/>
          <a:ext cx="3684902" cy="731519"/>
        </p:xfrm>
        <a:graphic>
          <a:graphicData uri="http://schemas.openxmlformats.org/drawingml/2006/table">
            <a:tbl>
              <a:tblPr firstRow="1" bandRow="1">
                <a:tableStyleId>{2D5ABB26-0587-4C30-8999-92F81FD0307C}</a:tableStyleId>
              </a:tblPr>
              <a:tblGrid>
                <a:gridCol w="526415">
                  <a:extLst>
                    <a:ext uri="{9D8B030D-6E8A-4147-A177-3AD203B41FA5}">
                      <a16:colId xmlns:a16="http://schemas.microsoft.com/office/drawing/2014/main" val="20000"/>
                    </a:ext>
                  </a:extLst>
                </a:gridCol>
                <a:gridCol w="526415">
                  <a:extLst>
                    <a:ext uri="{9D8B030D-6E8A-4147-A177-3AD203B41FA5}">
                      <a16:colId xmlns:a16="http://schemas.microsoft.com/office/drawing/2014/main" val="20001"/>
                    </a:ext>
                  </a:extLst>
                </a:gridCol>
                <a:gridCol w="526415">
                  <a:extLst>
                    <a:ext uri="{9D8B030D-6E8A-4147-A177-3AD203B41FA5}">
                      <a16:colId xmlns:a16="http://schemas.microsoft.com/office/drawing/2014/main" val="20002"/>
                    </a:ext>
                  </a:extLst>
                </a:gridCol>
                <a:gridCol w="526415">
                  <a:extLst>
                    <a:ext uri="{9D8B030D-6E8A-4147-A177-3AD203B41FA5}">
                      <a16:colId xmlns:a16="http://schemas.microsoft.com/office/drawing/2014/main" val="20003"/>
                    </a:ext>
                  </a:extLst>
                </a:gridCol>
                <a:gridCol w="526414">
                  <a:extLst>
                    <a:ext uri="{9D8B030D-6E8A-4147-A177-3AD203B41FA5}">
                      <a16:colId xmlns:a16="http://schemas.microsoft.com/office/drawing/2014/main" val="20004"/>
                    </a:ext>
                  </a:extLst>
                </a:gridCol>
                <a:gridCol w="526414">
                  <a:extLst>
                    <a:ext uri="{9D8B030D-6E8A-4147-A177-3AD203B41FA5}">
                      <a16:colId xmlns:a16="http://schemas.microsoft.com/office/drawing/2014/main" val="20005"/>
                    </a:ext>
                  </a:extLst>
                </a:gridCol>
                <a:gridCol w="526414">
                  <a:extLst>
                    <a:ext uri="{9D8B030D-6E8A-4147-A177-3AD203B41FA5}">
                      <a16:colId xmlns:a16="http://schemas.microsoft.com/office/drawing/2014/main" val="20006"/>
                    </a:ext>
                  </a:extLst>
                </a:gridCol>
              </a:tblGrid>
              <a:tr h="365760">
                <a:tc>
                  <a:txBody>
                    <a:bodyPr/>
                    <a:lstStyle/>
                    <a:p>
                      <a:pPr marL="92075">
                        <a:lnSpc>
                          <a:spcPct val="100000"/>
                        </a:lnSpc>
                        <a:spcBef>
                          <a:spcPts val="240"/>
                        </a:spcBef>
                      </a:pPr>
                      <a:r>
                        <a:rPr sz="1800" b="1" spc="5" dirty="0">
                          <a:solidFill>
                            <a:srgbClr val="FFFFFF"/>
                          </a:solidFill>
                          <a:latin typeface="Calibri"/>
                          <a:cs typeface="Calibri"/>
                        </a:rPr>
                        <a:t>d1</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C7C30"/>
                    </a:solidFill>
                  </a:tcPr>
                </a:tc>
                <a:tc>
                  <a:txBody>
                    <a:bodyPr/>
                    <a:lstStyle/>
                    <a:p>
                      <a:pPr marL="92075">
                        <a:lnSpc>
                          <a:spcPct val="100000"/>
                        </a:lnSpc>
                        <a:spcBef>
                          <a:spcPts val="240"/>
                        </a:spcBef>
                      </a:pPr>
                      <a:r>
                        <a:rPr sz="1800" b="1" spc="5" dirty="0">
                          <a:solidFill>
                            <a:srgbClr val="FFFFFF"/>
                          </a:solidFill>
                          <a:latin typeface="Calibri"/>
                          <a:cs typeface="Calibri"/>
                        </a:rPr>
                        <a:t>d2</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C7C30"/>
                    </a:solidFill>
                  </a:tcPr>
                </a:tc>
                <a:tc>
                  <a:txBody>
                    <a:bodyPr/>
                    <a:lstStyle/>
                    <a:p>
                      <a:pPr marL="92075">
                        <a:lnSpc>
                          <a:spcPct val="100000"/>
                        </a:lnSpc>
                        <a:spcBef>
                          <a:spcPts val="240"/>
                        </a:spcBef>
                      </a:pPr>
                      <a:r>
                        <a:rPr sz="1800" b="1" spc="5" dirty="0">
                          <a:solidFill>
                            <a:srgbClr val="FFFFFF"/>
                          </a:solidFill>
                          <a:latin typeface="Calibri"/>
                          <a:cs typeface="Calibri"/>
                        </a:rPr>
                        <a:t>d3</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C7C30"/>
                    </a:solidFill>
                  </a:tcPr>
                </a:tc>
                <a:tc>
                  <a:txBody>
                    <a:bodyPr/>
                    <a:lstStyle/>
                    <a:p>
                      <a:pPr marL="92075">
                        <a:lnSpc>
                          <a:spcPct val="100000"/>
                        </a:lnSpc>
                        <a:spcBef>
                          <a:spcPts val="240"/>
                        </a:spcBef>
                      </a:pPr>
                      <a:r>
                        <a:rPr sz="1800" b="1" spc="5" dirty="0">
                          <a:solidFill>
                            <a:srgbClr val="FFFFFF"/>
                          </a:solidFill>
                          <a:latin typeface="Calibri"/>
                          <a:cs typeface="Calibri"/>
                        </a:rPr>
                        <a:t>d4</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C7C30"/>
                    </a:solidFill>
                  </a:tcPr>
                </a:tc>
                <a:tc>
                  <a:txBody>
                    <a:bodyPr/>
                    <a:lstStyle/>
                    <a:p>
                      <a:pPr marL="92075">
                        <a:lnSpc>
                          <a:spcPct val="100000"/>
                        </a:lnSpc>
                        <a:spcBef>
                          <a:spcPts val="240"/>
                        </a:spcBef>
                      </a:pPr>
                      <a:r>
                        <a:rPr sz="1800" b="1" spc="5" dirty="0">
                          <a:solidFill>
                            <a:srgbClr val="FFFFFF"/>
                          </a:solidFill>
                          <a:latin typeface="Calibri"/>
                          <a:cs typeface="Calibri"/>
                        </a:rPr>
                        <a:t>d5</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C7C30"/>
                    </a:solidFill>
                  </a:tcPr>
                </a:tc>
                <a:tc>
                  <a:txBody>
                    <a:bodyPr/>
                    <a:lstStyle/>
                    <a:p>
                      <a:pPr marL="92075">
                        <a:lnSpc>
                          <a:spcPct val="100000"/>
                        </a:lnSpc>
                        <a:spcBef>
                          <a:spcPts val="240"/>
                        </a:spcBef>
                      </a:pPr>
                      <a:r>
                        <a:rPr sz="1800" b="1" spc="5" dirty="0">
                          <a:solidFill>
                            <a:srgbClr val="FFFFFF"/>
                          </a:solidFill>
                          <a:latin typeface="Calibri"/>
                          <a:cs typeface="Calibri"/>
                        </a:rPr>
                        <a:t>d6</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C7C30"/>
                    </a:solidFill>
                  </a:tcPr>
                </a:tc>
                <a:tc>
                  <a:txBody>
                    <a:bodyPr/>
                    <a:lstStyle/>
                    <a:p>
                      <a:pPr marL="92075">
                        <a:lnSpc>
                          <a:spcPct val="100000"/>
                        </a:lnSpc>
                        <a:spcBef>
                          <a:spcPts val="240"/>
                        </a:spcBef>
                      </a:pPr>
                      <a:r>
                        <a:rPr sz="1800" b="1" spc="5" dirty="0">
                          <a:solidFill>
                            <a:srgbClr val="FFFFFF"/>
                          </a:solidFill>
                          <a:latin typeface="Calibri"/>
                          <a:cs typeface="Calibri"/>
                        </a:rPr>
                        <a:t>d7</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C7C30"/>
                    </a:solidFill>
                  </a:tcPr>
                </a:tc>
                <a:extLst>
                  <a:ext uri="{0D108BD9-81ED-4DB2-BD59-A6C34878D82A}">
                    <a16:rowId xmlns:a16="http://schemas.microsoft.com/office/drawing/2014/main" val="10000"/>
                  </a:ext>
                </a:extLst>
              </a:tr>
              <a:tr h="365759">
                <a:tc>
                  <a:txBody>
                    <a:bodyPr/>
                    <a:lstStyle/>
                    <a:p>
                      <a:pPr marL="92075">
                        <a:lnSpc>
                          <a:spcPct val="100000"/>
                        </a:lnSpc>
                        <a:spcBef>
                          <a:spcPts val="244"/>
                        </a:spcBef>
                      </a:pPr>
                      <a:r>
                        <a:rPr sz="1800" dirty="0">
                          <a:latin typeface="Calibri"/>
                          <a:cs typeface="Calibri"/>
                        </a:rPr>
                        <a:t>1</a:t>
                      </a:r>
                      <a:endParaRPr sz="1800">
                        <a:latin typeface="Calibri"/>
                        <a:cs typeface="Calibri"/>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D6CD"/>
                    </a:solidFill>
                  </a:tcPr>
                </a:tc>
                <a:tc>
                  <a:txBody>
                    <a:bodyPr/>
                    <a:lstStyle/>
                    <a:p>
                      <a:pPr marL="92075">
                        <a:lnSpc>
                          <a:spcPct val="100000"/>
                        </a:lnSpc>
                        <a:spcBef>
                          <a:spcPts val="244"/>
                        </a:spcBef>
                      </a:pPr>
                      <a:r>
                        <a:rPr sz="1800" dirty="0">
                          <a:latin typeface="Calibri"/>
                          <a:cs typeface="Calibri"/>
                        </a:rPr>
                        <a:t>1</a:t>
                      </a:r>
                      <a:endParaRPr sz="1800">
                        <a:latin typeface="Calibri"/>
                        <a:cs typeface="Calibri"/>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D6CD"/>
                    </a:solidFill>
                  </a:tcPr>
                </a:tc>
                <a:tc>
                  <a:txBody>
                    <a:bodyPr/>
                    <a:lstStyle/>
                    <a:p>
                      <a:pPr marL="92075">
                        <a:lnSpc>
                          <a:spcPct val="100000"/>
                        </a:lnSpc>
                        <a:spcBef>
                          <a:spcPts val="244"/>
                        </a:spcBef>
                      </a:pPr>
                      <a:r>
                        <a:rPr sz="1800" dirty="0">
                          <a:latin typeface="Calibri"/>
                          <a:cs typeface="Calibri"/>
                        </a:rPr>
                        <a:t>1</a:t>
                      </a:r>
                      <a:endParaRPr sz="1800">
                        <a:latin typeface="Calibri"/>
                        <a:cs typeface="Calibri"/>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D6CD"/>
                    </a:solidFill>
                  </a:tcPr>
                </a:tc>
                <a:tc>
                  <a:txBody>
                    <a:bodyPr/>
                    <a:lstStyle/>
                    <a:p>
                      <a:pPr marL="92075">
                        <a:lnSpc>
                          <a:spcPct val="100000"/>
                        </a:lnSpc>
                        <a:spcBef>
                          <a:spcPts val="244"/>
                        </a:spcBef>
                      </a:pPr>
                      <a:r>
                        <a:rPr sz="1800" dirty="0">
                          <a:latin typeface="Calibri"/>
                          <a:cs typeface="Calibri"/>
                        </a:rPr>
                        <a:t>0</a:t>
                      </a:r>
                      <a:endParaRPr sz="1800">
                        <a:latin typeface="Calibri"/>
                        <a:cs typeface="Calibri"/>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D6CD"/>
                    </a:solidFill>
                  </a:tcPr>
                </a:tc>
                <a:tc>
                  <a:txBody>
                    <a:bodyPr/>
                    <a:lstStyle/>
                    <a:p>
                      <a:pPr marL="92075">
                        <a:lnSpc>
                          <a:spcPct val="100000"/>
                        </a:lnSpc>
                        <a:spcBef>
                          <a:spcPts val="244"/>
                        </a:spcBef>
                      </a:pPr>
                      <a:r>
                        <a:rPr sz="1800" dirty="0">
                          <a:latin typeface="Calibri"/>
                          <a:cs typeface="Calibri"/>
                        </a:rPr>
                        <a:t>0</a:t>
                      </a:r>
                      <a:endParaRPr sz="1800">
                        <a:latin typeface="Calibri"/>
                        <a:cs typeface="Calibri"/>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D6CD"/>
                    </a:solidFill>
                  </a:tcPr>
                </a:tc>
                <a:tc>
                  <a:txBody>
                    <a:bodyPr/>
                    <a:lstStyle/>
                    <a:p>
                      <a:pPr marL="92075">
                        <a:lnSpc>
                          <a:spcPct val="100000"/>
                        </a:lnSpc>
                        <a:spcBef>
                          <a:spcPts val="244"/>
                        </a:spcBef>
                      </a:pPr>
                      <a:r>
                        <a:rPr sz="1800" dirty="0">
                          <a:latin typeface="Calibri"/>
                          <a:cs typeface="Calibri"/>
                        </a:rPr>
                        <a:t>0</a:t>
                      </a:r>
                      <a:endParaRPr sz="1800">
                        <a:latin typeface="Calibri"/>
                        <a:cs typeface="Calibri"/>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D6CD"/>
                    </a:solidFill>
                  </a:tcPr>
                </a:tc>
                <a:tc>
                  <a:txBody>
                    <a:bodyPr/>
                    <a:lstStyle/>
                    <a:p>
                      <a:pPr marL="92075">
                        <a:lnSpc>
                          <a:spcPct val="100000"/>
                        </a:lnSpc>
                        <a:spcBef>
                          <a:spcPts val="244"/>
                        </a:spcBef>
                      </a:pPr>
                      <a:r>
                        <a:rPr sz="1800" dirty="0">
                          <a:latin typeface="Calibri"/>
                          <a:cs typeface="Calibri"/>
                        </a:rPr>
                        <a:t>0</a:t>
                      </a:r>
                      <a:endParaRPr sz="1800">
                        <a:latin typeface="Calibri"/>
                        <a:cs typeface="Calibri"/>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D6CD"/>
                    </a:solidFill>
                  </a:tcPr>
                </a:tc>
                <a:extLst>
                  <a:ext uri="{0D108BD9-81ED-4DB2-BD59-A6C34878D82A}">
                    <a16:rowId xmlns:a16="http://schemas.microsoft.com/office/drawing/2014/main" val="10001"/>
                  </a:ext>
                </a:extLst>
              </a:tr>
            </a:tbl>
          </a:graphicData>
        </a:graphic>
      </p:graphicFrame>
      <p:sp>
        <p:nvSpPr>
          <p:cNvPr id="5" name="object 5"/>
          <p:cNvSpPr/>
          <p:nvPr/>
        </p:nvSpPr>
        <p:spPr>
          <a:xfrm>
            <a:off x="2329052" y="2167382"/>
            <a:ext cx="2940050" cy="595630"/>
          </a:xfrm>
          <a:custGeom>
            <a:avLst/>
            <a:gdLst/>
            <a:ahLst/>
            <a:cxnLst/>
            <a:rect l="l" t="t" r="r" b="b"/>
            <a:pathLst>
              <a:path w="2940050" h="595630">
                <a:moveTo>
                  <a:pt x="2823925" y="37484"/>
                </a:moveTo>
                <a:lnTo>
                  <a:pt x="0" y="557783"/>
                </a:lnTo>
                <a:lnTo>
                  <a:pt x="6858" y="595248"/>
                </a:lnTo>
                <a:lnTo>
                  <a:pt x="2830861" y="74958"/>
                </a:lnTo>
                <a:lnTo>
                  <a:pt x="2823925" y="37484"/>
                </a:lnTo>
                <a:close/>
              </a:path>
              <a:path w="2940050" h="595630">
                <a:moveTo>
                  <a:pt x="2934532" y="34035"/>
                </a:moveTo>
                <a:lnTo>
                  <a:pt x="2842641" y="34035"/>
                </a:lnTo>
                <a:lnTo>
                  <a:pt x="2849626" y="71500"/>
                </a:lnTo>
                <a:lnTo>
                  <a:pt x="2830861" y="74958"/>
                </a:lnTo>
                <a:lnTo>
                  <a:pt x="2837815" y="112521"/>
                </a:lnTo>
                <a:lnTo>
                  <a:pt x="2939796" y="35559"/>
                </a:lnTo>
                <a:lnTo>
                  <a:pt x="2934532" y="34035"/>
                </a:lnTo>
                <a:close/>
              </a:path>
              <a:path w="2940050" h="595630">
                <a:moveTo>
                  <a:pt x="2842641" y="34035"/>
                </a:moveTo>
                <a:lnTo>
                  <a:pt x="2823925" y="37484"/>
                </a:lnTo>
                <a:lnTo>
                  <a:pt x="2830861" y="74958"/>
                </a:lnTo>
                <a:lnTo>
                  <a:pt x="2849626" y="71500"/>
                </a:lnTo>
                <a:lnTo>
                  <a:pt x="2842641" y="34035"/>
                </a:lnTo>
                <a:close/>
              </a:path>
              <a:path w="2940050" h="595630">
                <a:moveTo>
                  <a:pt x="2816987" y="0"/>
                </a:moveTo>
                <a:lnTo>
                  <a:pt x="2823925" y="37484"/>
                </a:lnTo>
                <a:lnTo>
                  <a:pt x="2842641" y="34035"/>
                </a:lnTo>
                <a:lnTo>
                  <a:pt x="2934532" y="34035"/>
                </a:lnTo>
                <a:lnTo>
                  <a:pt x="2816987" y="0"/>
                </a:lnTo>
                <a:close/>
              </a:path>
            </a:pathLst>
          </a:custGeom>
          <a:solidFill>
            <a:srgbClr val="000000"/>
          </a:solidFill>
        </p:spPr>
        <p:txBody>
          <a:bodyPr wrap="square" lIns="0" tIns="0" rIns="0" bIns="0" rtlCol="0"/>
          <a:lstStyle/>
          <a:p>
            <a:endParaRPr/>
          </a:p>
        </p:txBody>
      </p:sp>
      <p:graphicFrame>
        <p:nvGraphicFramePr>
          <p:cNvPr id="6" name="object 6"/>
          <p:cNvGraphicFramePr>
            <a:graphicFrameLocks noGrp="1"/>
          </p:cNvGraphicFramePr>
          <p:nvPr/>
        </p:nvGraphicFramePr>
        <p:xfrm>
          <a:off x="4936490" y="2729610"/>
          <a:ext cx="3533775" cy="731519"/>
        </p:xfrm>
        <a:graphic>
          <a:graphicData uri="http://schemas.openxmlformats.org/drawingml/2006/table">
            <a:tbl>
              <a:tblPr firstRow="1" bandRow="1">
                <a:tableStyleId>{2D5ABB26-0587-4C30-8999-92F81FD0307C}</a:tableStyleId>
              </a:tblPr>
              <a:tblGrid>
                <a:gridCol w="504825">
                  <a:extLst>
                    <a:ext uri="{9D8B030D-6E8A-4147-A177-3AD203B41FA5}">
                      <a16:colId xmlns:a16="http://schemas.microsoft.com/office/drawing/2014/main" val="20000"/>
                    </a:ext>
                  </a:extLst>
                </a:gridCol>
                <a:gridCol w="504825">
                  <a:extLst>
                    <a:ext uri="{9D8B030D-6E8A-4147-A177-3AD203B41FA5}">
                      <a16:colId xmlns:a16="http://schemas.microsoft.com/office/drawing/2014/main" val="20001"/>
                    </a:ext>
                  </a:extLst>
                </a:gridCol>
                <a:gridCol w="504825">
                  <a:extLst>
                    <a:ext uri="{9D8B030D-6E8A-4147-A177-3AD203B41FA5}">
                      <a16:colId xmlns:a16="http://schemas.microsoft.com/office/drawing/2014/main" val="20002"/>
                    </a:ext>
                  </a:extLst>
                </a:gridCol>
                <a:gridCol w="504825">
                  <a:extLst>
                    <a:ext uri="{9D8B030D-6E8A-4147-A177-3AD203B41FA5}">
                      <a16:colId xmlns:a16="http://schemas.microsoft.com/office/drawing/2014/main" val="20003"/>
                    </a:ext>
                  </a:extLst>
                </a:gridCol>
                <a:gridCol w="504825">
                  <a:extLst>
                    <a:ext uri="{9D8B030D-6E8A-4147-A177-3AD203B41FA5}">
                      <a16:colId xmlns:a16="http://schemas.microsoft.com/office/drawing/2014/main" val="20004"/>
                    </a:ext>
                  </a:extLst>
                </a:gridCol>
                <a:gridCol w="504825">
                  <a:extLst>
                    <a:ext uri="{9D8B030D-6E8A-4147-A177-3AD203B41FA5}">
                      <a16:colId xmlns:a16="http://schemas.microsoft.com/office/drawing/2014/main" val="20005"/>
                    </a:ext>
                  </a:extLst>
                </a:gridCol>
                <a:gridCol w="504825">
                  <a:extLst>
                    <a:ext uri="{9D8B030D-6E8A-4147-A177-3AD203B41FA5}">
                      <a16:colId xmlns:a16="http://schemas.microsoft.com/office/drawing/2014/main" val="20006"/>
                    </a:ext>
                  </a:extLst>
                </a:gridCol>
              </a:tblGrid>
              <a:tr h="365760">
                <a:tc>
                  <a:txBody>
                    <a:bodyPr/>
                    <a:lstStyle/>
                    <a:p>
                      <a:pPr marL="92075">
                        <a:lnSpc>
                          <a:spcPct val="100000"/>
                        </a:lnSpc>
                        <a:spcBef>
                          <a:spcPts val="240"/>
                        </a:spcBef>
                      </a:pPr>
                      <a:r>
                        <a:rPr sz="1800" b="1" dirty="0">
                          <a:solidFill>
                            <a:srgbClr val="006FC0"/>
                          </a:solidFill>
                          <a:latin typeface="Calibri"/>
                          <a:cs typeface="Calibri"/>
                        </a:rPr>
                        <a:t>d1</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C7C30"/>
                    </a:solidFill>
                  </a:tcPr>
                </a:tc>
                <a:tc>
                  <a:txBody>
                    <a:bodyPr/>
                    <a:lstStyle/>
                    <a:p>
                      <a:pPr marL="92075">
                        <a:lnSpc>
                          <a:spcPct val="100000"/>
                        </a:lnSpc>
                        <a:spcBef>
                          <a:spcPts val="240"/>
                        </a:spcBef>
                      </a:pPr>
                      <a:r>
                        <a:rPr sz="1800" b="1" dirty="0">
                          <a:solidFill>
                            <a:srgbClr val="006FC0"/>
                          </a:solidFill>
                          <a:latin typeface="Calibri"/>
                          <a:cs typeface="Calibri"/>
                        </a:rPr>
                        <a:t>d2</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C7C30"/>
                    </a:solidFill>
                  </a:tcPr>
                </a:tc>
                <a:tc>
                  <a:txBody>
                    <a:bodyPr/>
                    <a:lstStyle/>
                    <a:p>
                      <a:pPr marL="92075">
                        <a:lnSpc>
                          <a:spcPct val="100000"/>
                        </a:lnSpc>
                        <a:spcBef>
                          <a:spcPts val="240"/>
                        </a:spcBef>
                      </a:pPr>
                      <a:r>
                        <a:rPr sz="1800" b="1" dirty="0">
                          <a:solidFill>
                            <a:srgbClr val="FFFFFF"/>
                          </a:solidFill>
                          <a:latin typeface="Calibri"/>
                          <a:cs typeface="Calibri"/>
                        </a:rPr>
                        <a:t>d3</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C7C30"/>
                    </a:solidFill>
                  </a:tcPr>
                </a:tc>
                <a:tc>
                  <a:txBody>
                    <a:bodyPr/>
                    <a:lstStyle/>
                    <a:p>
                      <a:pPr marL="92075">
                        <a:lnSpc>
                          <a:spcPct val="100000"/>
                        </a:lnSpc>
                        <a:spcBef>
                          <a:spcPts val="240"/>
                        </a:spcBef>
                      </a:pPr>
                      <a:r>
                        <a:rPr sz="1800" b="1" dirty="0">
                          <a:solidFill>
                            <a:srgbClr val="006FC0"/>
                          </a:solidFill>
                          <a:latin typeface="Calibri"/>
                          <a:cs typeface="Calibri"/>
                        </a:rPr>
                        <a:t>d4</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C7C30"/>
                    </a:solidFill>
                  </a:tcPr>
                </a:tc>
                <a:tc>
                  <a:txBody>
                    <a:bodyPr/>
                    <a:lstStyle/>
                    <a:p>
                      <a:pPr marL="92075">
                        <a:lnSpc>
                          <a:spcPct val="100000"/>
                        </a:lnSpc>
                        <a:spcBef>
                          <a:spcPts val="240"/>
                        </a:spcBef>
                      </a:pPr>
                      <a:r>
                        <a:rPr sz="1800" b="1" dirty="0">
                          <a:solidFill>
                            <a:srgbClr val="006FC0"/>
                          </a:solidFill>
                          <a:latin typeface="Calibri"/>
                          <a:cs typeface="Calibri"/>
                        </a:rPr>
                        <a:t>d5</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C7C30"/>
                    </a:solidFill>
                  </a:tcPr>
                </a:tc>
                <a:tc>
                  <a:txBody>
                    <a:bodyPr/>
                    <a:lstStyle/>
                    <a:p>
                      <a:pPr marL="92075">
                        <a:lnSpc>
                          <a:spcPct val="100000"/>
                        </a:lnSpc>
                        <a:spcBef>
                          <a:spcPts val="240"/>
                        </a:spcBef>
                      </a:pPr>
                      <a:r>
                        <a:rPr sz="1800" b="1" dirty="0">
                          <a:solidFill>
                            <a:srgbClr val="FFFFFF"/>
                          </a:solidFill>
                          <a:latin typeface="Calibri"/>
                          <a:cs typeface="Calibri"/>
                        </a:rPr>
                        <a:t>d6</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C7C30"/>
                    </a:solidFill>
                  </a:tcPr>
                </a:tc>
                <a:tc>
                  <a:txBody>
                    <a:bodyPr/>
                    <a:lstStyle/>
                    <a:p>
                      <a:pPr marL="92075">
                        <a:lnSpc>
                          <a:spcPct val="100000"/>
                        </a:lnSpc>
                        <a:spcBef>
                          <a:spcPts val="240"/>
                        </a:spcBef>
                      </a:pPr>
                      <a:r>
                        <a:rPr sz="1800" b="1" spc="5" dirty="0">
                          <a:solidFill>
                            <a:srgbClr val="006FC0"/>
                          </a:solidFill>
                          <a:latin typeface="Calibri"/>
                          <a:cs typeface="Calibri"/>
                        </a:rPr>
                        <a:t>d7</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C7C30"/>
                    </a:solidFill>
                  </a:tcPr>
                </a:tc>
                <a:extLst>
                  <a:ext uri="{0D108BD9-81ED-4DB2-BD59-A6C34878D82A}">
                    <a16:rowId xmlns:a16="http://schemas.microsoft.com/office/drawing/2014/main" val="10000"/>
                  </a:ext>
                </a:extLst>
              </a:tr>
              <a:tr h="365759">
                <a:tc>
                  <a:txBody>
                    <a:bodyPr/>
                    <a:lstStyle/>
                    <a:p>
                      <a:pPr marL="92075">
                        <a:lnSpc>
                          <a:spcPct val="100000"/>
                        </a:lnSpc>
                        <a:spcBef>
                          <a:spcPts val="245"/>
                        </a:spcBef>
                      </a:pPr>
                      <a:r>
                        <a:rPr sz="1800" dirty="0">
                          <a:solidFill>
                            <a:srgbClr val="006FC0"/>
                          </a:solidFill>
                          <a:latin typeface="Calibri"/>
                          <a:cs typeface="Calibri"/>
                        </a:rPr>
                        <a:t>0</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D6CD"/>
                    </a:solidFill>
                  </a:tcPr>
                </a:tc>
                <a:tc>
                  <a:txBody>
                    <a:bodyPr/>
                    <a:lstStyle/>
                    <a:p>
                      <a:pPr marL="92075">
                        <a:lnSpc>
                          <a:spcPct val="100000"/>
                        </a:lnSpc>
                        <a:spcBef>
                          <a:spcPts val="245"/>
                        </a:spcBef>
                      </a:pPr>
                      <a:r>
                        <a:rPr sz="1800" dirty="0">
                          <a:solidFill>
                            <a:srgbClr val="006FC0"/>
                          </a:solidFill>
                          <a:latin typeface="Calibri"/>
                          <a:cs typeface="Calibri"/>
                        </a:rPr>
                        <a:t>0</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D6CD"/>
                    </a:solidFill>
                  </a:tcPr>
                </a:tc>
                <a:tc>
                  <a:txBody>
                    <a:bodyPr/>
                    <a:lstStyle/>
                    <a:p>
                      <a:pPr marL="92075">
                        <a:lnSpc>
                          <a:spcPct val="100000"/>
                        </a:lnSpc>
                        <a:spcBef>
                          <a:spcPts val="245"/>
                        </a:spcBef>
                      </a:pPr>
                      <a:r>
                        <a:rPr sz="1800" dirty="0">
                          <a:latin typeface="Calibri"/>
                          <a:cs typeface="Calibri"/>
                        </a:rPr>
                        <a:t>1</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D6CD"/>
                    </a:solidFill>
                  </a:tcPr>
                </a:tc>
                <a:tc>
                  <a:txBody>
                    <a:bodyPr/>
                    <a:lstStyle/>
                    <a:p>
                      <a:pPr marL="92075">
                        <a:lnSpc>
                          <a:spcPct val="100000"/>
                        </a:lnSpc>
                        <a:spcBef>
                          <a:spcPts val="245"/>
                        </a:spcBef>
                      </a:pPr>
                      <a:r>
                        <a:rPr sz="1800" dirty="0">
                          <a:solidFill>
                            <a:srgbClr val="006FC0"/>
                          </a:solidFill>
                          <a:latin typeface="Calibri"/>
                          <a:cs typeface="Calibri"/>
                        </a:rPr>
                        <a:t>1</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D6CD"/>
                    </a:solidFill>
                  </a:tcPr>
                </a:tc>
                <a:tc>
                  <a:txBody>
                    <a:bodyPr/>
                    <a:lstStyle/>
                    <a:p>
                      <a:pPr marL="92075">
                        <a:lnSpc>
                          <a:spcPct val="100000"/>
                        </a:lnSpc>
                        <a:spcBef>
                          <a:spcPts val="245"/>
                        </a:spcBef>
                      </a:pPr>
                      <a:r>
                        <a:rPr sz="1800" dirty="0">
                          <a:solidFill>
                            <a:srgbClr val="006FC0"/>
                          </a:solidFill>
                          <a:latin typeface="Calibri"/>
                          <a:cs typeface="Calibri"/>
                        </a:rPr>
                        <a:t>1</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D6CD"/>
                    </a:solidFill>
                  </a:tcPr>
                </a:tc>
                <a:tc>
                  <a:txBody>
                    <a:bodyPr/>
                    <a:lstStyle/>
                    <a:p>
                      <a:pPr marL="92075">
                        <a:lnSpc>
                          <a:spcPct val="100000"/>
                        </a:lnSpc>
                        <a:spcBef>
                          <a:spcPts val="245"/>
                        </a:spcBef>
                      </a:pPr>
                      <a:r>
                        <a:rPr sz="1800" dirty="0">
                          <a:latin typeface="Calibri"/>
                          <a:cs typeface="Calibri"/>
                        </a:rPr>
                        <a:t>0</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D6CD"/>
                    </a:solidFill>
                  </a:tcPr>
                </a:tc>
                <a:tc>
                  <a:txBody>
                    <a:bodyPr/>
                    <a:lstStyle/>
                    <a:p>
                      <a:pPr marL="92075">
                        <a:lnSpc>
                          <a:spcPct val="100000"/>
                        </a:lnSpc>
                        <a:spcBef>
                          <a:spcPts val="245"/>
                        </a:spcBef>
                      </a:pPr>
                      <a:r>
                        <a:rPr sz="1800" dirty="0">
                          <a:solidFill>
                            <a:srgbClr val="006FC0"/>
                          </a:solidFill>
                          <a:latin typeface="Calibri"/>
                          <a:cs typeface="Calibri"/>
                        </a:rPr>
                        <a:t>0</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D6CD"/>
                    </a:solidFill>
                  </a:tcPr>
                </a:tc>
                <a:extLst>
                  <a:ext uri="{0D108BD9-81ED-4DB2-BD59-A6C34878D82A}">
                    <a16:rowId xmlns:a16="http://schemas.microsoft.com/office/drawing/2014/main" val="10001"/>
                  </a:ext>
                </a:extLst>
              </a:tr>
            </a:tbl>
          </a:graphicData>
        </a:graphic>
      </p:graphicFrame>
      <p:sp>
        <p:nvSpPr>
          <p:cNvPr id="7" name="object 7"/>
          <p:cNvSpPr/>
          <p:nvPr/>
        </p:nvSpPr>
        <p:spPr>
          <a:xfrm>
            <a:off x="2238120" y="3433064"/>
            <a:ext cx="2733675" cy="472440"/>
          </a:xfrm>
          <a:custGeom>
            <a:avLst/>
            <a:gdLst/>
            <a:ahLst/>
            <a:cxnLst/>
            <a:rect l="l" t="t" r="r" b="b"/>
            <a:pathLst>
              <a:path w="2733675" h="472439">
                <a:moveTo>
                  <a:pt x="2617341" y="37669"/>
                </a:moveTo>
                <a:lnTo>
                  <a:pt x="0" y="434848"/>
                </a:lnTo>
                <a:lnTo>
                  <a:pt x="5715" y="472440"/>
                </a:lnTo>
                <a:lnTo>
                  <a:pt x="2623063" y="75386"/>
                </a:lnTo>
                <a:lnTo>
                  <a:pt x="2617341" y="37669"/>
                </a:lnTo>
                <a:close/>
              </a:path>
              <a:path w="2733675" h="472439">
                <a:moveTo>
                  <a:pt x="2719165" y="34798"/>
                </a:moveTo>
                <a:lnTo>
                  <a:pt x="2636266" y="34798"/>
                </a:lnTo>
                <a:lnTo>
                  <a:pt x="2641981" y="72516"/>
                </a:lnTo>
                <a:lnTo>
                  <a:pt x="2623063" y="75386"/>
                </a:lnTo>
                <a:lnTo>
                  <a:pt x="2628773" y="113030"/>
                </a:lnTo>
                <a:lnTo>
                  <a:pt x="2733294" y="39370"/>
                </a:lnTo>
                <a:lnTo>
                  <a:pt x="2719165" y="34798"/>
                </a:lnTo>
                <a:close/>
              </a:path>
              <a:path w="2733675" h="472439">
                <a:moveTo>
                  <a:pt x="2636266" y="34798"/>
                </a:moveTo>
                <a:lnTo>
                  <a:pt x="2617341" y="37669"/>
                </a:lnTo>
                <a:lnTo>
                  <a:pt x="2623063" y="75386"/>
                </a:lnTo>
                <a:lnTo>
                  <a:pt x="2641981" y="72516"/>
                </a:lnTo>
                <a:lnTo>
                  <a:pt x="2636266" y="34798"/>
                </a:lnTo>
                <a:close/>
              </a:path>
              <a:path w="2733675" h="472439">
                <a:moveTo>
                  <a:pt x="2611628" y="0"/>
                </a:moveTo>
                <a:lnTo>
                  <a:pt x="2617341" y="37669"/>
                </a:lnTo>
                <a:lnTo>
                  <a:pt x="2636266" y="34798"/>
                </a:lnTo>
                <a:lnTo>
                  <a:pt x="2719165" y="34798"/>
                </a:lnTo>
                <a:lnTo>
                  <a:pt x="2611628" y="0"/>
                </a:lnTo>
                <a:close/>
              </a:path>
            </a:pathLst>
          </a:custGeom>
          <a:solidFill>
            <a:srgbClr val="000000"/>
          </a:solidFill>
        </p:spPr>
        <p:txBody>
          <a:bodyPr wrap="square" lIns="0" tIns="0" rIns="0" bIns="0" rtlCol="0"/>
          <a:lstStyle/>
          <a:p>
            <a:endParaRPr/>
          </a:p>
        </p:txBody>
      </p:sp>
      <p:sp>
        <p:nvSpPr>
          <p:cNvPr id="8" name="object 8"/>
          <p:cNvSpPr txBox="1">
            <a:spLocks noGrp="1"/>
          </p:cNvSpPr>
          <p:nvPr>
            <p:ph type="title"/>
          </p:nvPr>
        </p:nvSpPr>
        <p:spPr>
          <a:xfrm>
            <a:off x="311607" y="195783"/>
            <a:ext cx="1891664" cy="697230"/>
          </a:xfrm>
          <a:prstGeom prst="rect">
            <a:avLst/>
          </a:prstGeom>
        </p:spPr>
        <p:txBody>
          <a:bodyPr vert="horz" wrap="square" lIns="0" tIns="13335" rIns="0" bIns="0" rtlCol="0">
            <a:spAutoFit/>
          </a:bodyPr>
          <a:lstStyle/>
          <a:p>
            <a:pPr marL="12700">
              <a:lnSpc>
                <a:spcPct val="100000"/>
              </a:lnSpc>
              <a:spcBef>
                <a:spcPts val="105"/>
              </a:spcBef>
            </a:pPr>
            <a:r>
              <a:rPr sz="4400" spc="-30" dirty="0"/>
              <a:t>E</a:t>
            </a:r>
            <a:r>
              <a:rPr sz="4400" spc="-105" dirty="0"/>
              <a:t>x</a:t>
            </a:r>
            <a:r>
              <a:rPr sz="4400" spc="-35" dirty="0"/>
              <a:t>a</a:t>
            </a:r>
            <a:r>
              <a:rPr sz="4400" spc="-65" dirty="0"/>
              <a:t>m</a:t>
            </a:r>
            <a:r>
              <a:rPr sz="4400" spc="-50" dirty="0"/>
              <a:t>p</a:t>
            </a:r>
            <a:r>
              <a:rPr sz="4400" spc="-30" dirty="0"/>
              <a:t>l</a:t>
            </a:r>
            <a:r>
              <a:rPr sz="4400" dirty="0"/>
              <a:t>e</a:t>
            </a:r>
            <a:endParaRPr sz="4400"/>
          </a:p>
        </p:txBody>
      </p:sp>
      <p:sp>
        <p:nvSpPr>
          <p:cNvPr id="9" name="object 9"/>
          <p:cNvSpPr txBox="1"/>
          <p:nvPr/>
        </p:nvSpPr>
        <p:spPr>
          <a:xfrm>
            <a:off x="5433821" y="6464985"/>
            <a:ext cx="104775"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P</a:t>
            </a:r>
            <a:endParaRPr sz="1200">
              <a:latin typeface="Calibri"/>
              <a:cs typeface="Calibri"/>
            </a:endParaRPr>
          </a:p>
        </p:txBody>
      </p:sp>
      <p:sp>
        <p:nvSpPr>
          <p:cNvPr id="10" name="object 10"/>
          <p:cNvSpPr txBox="1">
            <a:spLocks noGrp="1"/>
          </p:cNvSpPr>
          <p:nvPr>
            <p:ph type="sldNum" sz="quarter" idx="7"/>
          </p:nvPr>
        </p:nvSpPr>
        <p:spPr>
          <a:xfrm>
            <a:off x="11007597" y="6393341"/>
            <a:ext cx="292734" cy="27432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8425">
              <a:lnSpc>
                <a:spcPts val="1240"/>
              </a:lnSpc>
            </a:pPr>
            <a:fld id="{81D60167-4931-47E6-BA6A-407CBD079E47}" type="slidenum">
              <a:rPr lang="en-IN" smtClean="0"/>
              <a:pPr marL="98425">
                <a:lnSpc>
                  <a:spcPts val="1240"/>
                </a:lnSpc>
              </a:pPr>
              <a:t>66</a:t>
            </a:fld>
            <a:endParaRPr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06227" y="1087364"/>
            <a:ext cx="4524921" cy="4914549"/>
          </a:xfrm>
          <a:prstGeom prst="rect">
            <a:avLst/>
          </a:prstGeom>
        </p:spPr>
      </p:pic>
      <p:pic>
        <p:nvPicPr>
          <p:cNvPr id="3" name="object 3"/>
          <p:cNvPicPr/>
          <p:nvPr/>
        </p:nvPicPr>
        <p:blipFill>
          <a:blip r:embed="rId3" cstate="print"/>
          <a:stretch>
            <a:fillRect/>
          </a:stretch>
        </p:blipFill>
        <p:spPr>
          <a:xfrm>
            <a:off x="6274292" y="1039749"/>
            <a:ext cx="5332931" cy="1981200"/>
          </a:xfrm>
          <a:prstGeom prst="rect">
            <a:avLst/>
          </a:prstGeom>
        </p:spPr>
      </p:pic>
      <p:pic>
        <p:nvPicPr>
          <p:cNvPr id="4" name="object 4"/>
          <p:cNvPicPr/>
          <p:nvPr/>
        </p:nvPicPr>
        <p:blipFill>
          <a:blip r:embed="rId4" cstate="print"/>
          <a:stretch>
            <a:fillRect/>
          </a:stretch>
        </p:blipFill>
        <p:spPr>
          <a:xfrm>
            <a:off x="6264394" y="4465320"/>
            <a:ext cx="5009479" cy="1657350"/>
          </a:xfrm>
          <a:prstGeom prst="rect">
            <a:avLst/>
          </a:prstGeom>
        </p:spPr>
      </p:pic>
      <p:pic>
        <p:nvPicPr>
          <p:cNvPr id="5" name="object 5"/>
          <p:cNvPicPr/>
          <p:nvPr/>
        </p:nvPicPr>
        <p:blipFill>
          <a:blip r:embed="rId5" cstate="print"/>
          <a:stretch>
            <a:fillRect/>
          </a:stretch>
        </p:blipFill>
        <p:spPr>
          <a:xfrm>
            <a:off x="6491068" y="3350048"/>
            <a:ext cx="3081986" cy="946023"/>
          </a:xfrm>
          <a:prstGeom prst="rect">
            <a:avLst/>
          </a:prstGeom>
        </p:spPr>
      </p:pic>
      <p:sp>
        <p:nvSpPr>
          <p:cNvPr id="6" name="object 6"/>
          <p:cNvSpPr txBox="1">
            <a:spLocks noGrp="1"/>
          </p:cNvSpPr>
          <p:nvPr>
            <p:ph type="title"/>
          </p:nvPr>
        </p:nvSpPr>
        <p:spPr>
          <a:xfrm>
            <a:off x="311607" y="195783"/>
            <a:ext cx="1891664" cy="697230"/>
          </a:xfrm>
          <a:prstGeom prst="rect">
            <a:avLst/>
          </a:prstGeom>
        </p:spPr>
        <p:txBody>
          <a:bodyPr vert="horz" wrap="square" lIns="0" tIns="13335" rIns="0" bIns="0" rtlCol="0">
            <a:spAutoFit/>
          </a:bodyPr>
          <a:lstStyle/>
          <a:p>
            <a:pPr marL="12700">
              <a:lnSpc>
                <a:spcPct val="100000"/>
              </a:lnSpc>
              <a:spcBef>
                <a:spcPts val="105"/>
              </a:spcBef>
            </a:pPr>
            <a:r>
              <a:rPr sz="4400" spc="-30" dirty="0"/>
              <a:t>E</a:t>
            </a:r>
            <a:r>
              <a:rPr sz="4400" spc="-105" dirty="0"/>
              <a:t>x</a:t>
            </a:r>
            <a:r>
              <a:rPr sz="4400" spc="-35" dirty="0"/>
              <a:t>a</a:t>
            </a:r>
            <a:r>
              <a:rPr sz="4400" spc="-65" dirty="0"/>
              <a:t>m</a:t>
            </a:r>
            <a:r>
              <a:rPr sz="4400" spc="-50" dirty="0"/>
              <a:t>p</a:t>
            </a:r>
            <a:r>
              <a:rPr sz="4400" spc="-30" dirty="0"/>
              <a:t>l</a:t>
            </a:r>
            <a:r>
              <a:rPr sz="4400" dirty="0"/>
              <a:t>e</a:t>
            </a:r>
            <a:endParaRPr sz="4400"/>
          </a:p>
        </p:txBody>
      </p:sp>
      <p:sp>
        <p:nvSpPr>
          <p:cNvPr id="7" name="object 7"/>
          <p:cNvSpPr txBox="1">
            <a:spLocks noGrp="1"/>
          </p:cNvSpPr>
          <p:nvPr>
            <p:ph type="ftr" sz="quarter" idx="5"/>
          </p:nvPr>
        </p:nvSpPr>
        <p:spPr>
          <a:xfrm>
            <a:off x="5433821" y="6464985"/>
            <a:ext cx="1323340"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US" spc="-5"/>
              <a:t>Prepared</a:t>
            </a:r>
            <a:r>
              <a:rPr lang="en-US" spc="-55"/>
              <a:t> </a:t>
            </a:r>
            <a:r>
              <a:rPr lang="en-US"/>
              <a:t>by</a:t>
            </a:r>
            <a:r>
              <a:rPr lang="en-US" spc="-40"/>
              <a:t> </a:t>
            </a:r>
            <a:r>
              <a:rPr lang="en-US"/>
              <a:t>R</a:t>
            </a:r>
            <a:r>
              <a:rPr lang="en-US" spc="-5"/>
              <a:t> </a:t>
            </a:r>
            <a:r>
              <a:rPr lang="en-US"/>
              <a:t>I</a:t>
            </a:r>
            <a:r>
              <a:rPr lang="en-US" spc="-25"/>
              <a:t> </a:t>
            </a:r>
            <a:r>
              <a:rPr lang="en-US"/>
              <a:t>Minu</a:t>
            </a:r>
            <a:endParaRPr dirty="0"/>
          </a:p>
        </p:txBody>
      </p:sp>
      <p:sp>
        <p:nvSpPr>
          <p:cNvPr id="8" name="object 8"/>
          <p:cNvSpPr txBox="1">
            <a:spLocks noGrp="1"/>
          </p:cNvSpPr>
          <p:nvPr>
            <p:ph type="sldNum" sz="quarter" idx="7"/>
          </p:nvPr>
        </p:nvSpPr>
        <p:spPr>
          <a:xfrm>
            <a:off x="11007597" y="6393341"/>
            <a:ext cx="292734" cy="27432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8425">
              <a:lnSpc>
                <a:spcPts val="1240"/>
              </a:lnSpc>
            </a:pPr>
            <a:fld id="{81D60167-4931-47E6-BA6A-407CBD079E47}" type="slidenum">
              <a:rPr lang="en-IN" smtClean="0"/>
              <a:pPr marL="98425">
                <a:lnSpc>
                  <a:spcPts val="1240"/>
                </a:lnSpc>
              </a:pPr>
              <a:t>67</a:t>
            </a:fld>
            <a:endParaRPr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06227" y="1087364"/>
            <a:ext cx="4524921" cy="4914549"/>
          </a:xfrm>
          <a:prstGeom prst="rect">
            <a:avLst/>
          </a:prstGeom>
        </p:spPr>
      </p:pic>
      <p:pic>
        <p:nvPicPr>
          <p:cNvPr id="3" name="object 3"/>
          <p:cNvPicPr/>
          <p:nvPr/>
        </p:nvPicPr>
        <p:blipFill>
          <a:blip r:embed="rId3" cstate="print"/>
          <a:stretch>
            <a:fillRect/>
          </a:stretch>
        </p:blipFill>
        <p:spPr>
          <a:xfrm>
            <a:off x="6274292" y="1039749"/>
            <a:ext cx="5332931" cy="1981200"/>
          </a:xfrm>
          <a:prstGeom prst="rect">
            <a:avLst/>
          </a:prstGeom>
        </p:spPr>
      </p:pic>
      <p:sp>
        <p:nvSpPr>
          <p:cNvPr id="4" name="object 4"/>
          <p:cNvSpPr txBox="1">
            <a:spLocks noGrp="1"/>
          </p:cNvSpPr>
          <p:nvPr>
            <p:ph type="title"/>
          </p:nvPr>
        </p:nvSpPr>
        <p:spPr>
          <a:xfrm>
            <a:off x="311607" y="195783"/>
            <a:ext cx="1891664" cy="697230"/>
          </a:xfrm>
          <a:prstGeom prst="rect">
            <a:avLst/>
          </a:prstGeom>
        </p:spPr>
        <p:txBody>
          <a:bodyPr vert="horz" wrap="square" lIns="0" tIns="13335" rIns="0" bIns="0" rtlCol="0">
            <a:spAutoFit/>
          </a:bodyPr>
          <a:lstStyle/>
          <a:p>
            <a:pPr marL="12700">
              <a:lnSpc>
                <a:spcPct val="100000"/>
              </a:lnSpc>
              <a:spcBef>
                <a:spcPts val="105"/>
              </a:spcBef>
            </a:pPr>
            <a:r>
              <a:rPr sz="4400" spc="-30" dirty="0"/>
              <a:t>E</a:t>
            </a:r>
            <a:r>
              <a:rPr sz="4400" spc="-105" dirty="0"/>
              <a:t>x</a:t>
            </a:r>
            <a:r>
              <a:rPr sz="4400" spc="-35" dirty="0"/>
              <a:t>a</a:t>
            </a:r>
            <a:r>
              <a:rPr sz="4400" spc="-65" dirty="0"/>
              <a:t>m</a:t>
            </a:r>
            <a:r>
              <a:rPr sz="4400" spc="-50" dirty="0"/>
              <a:t>p</a:t>
            </a:r>
            <a:r>
              <a:rPr sz="4400" spc="-30" dirty="0"/>
              <a:t>l</a:t>
            </a:r>
            <a:r>
              <a:rPr sz="4400" dirty="0"/>
              <a:t>e</a:t>
            </a:r>
            <a:endParaRPr sz="4400"/>
          </a:p>
        </p:txBody>
      </p:sp>
      <p:grpSp>
        <p:nvGrpSpPr>
          <p:cNvPr id="5" name="object 5"/>
          <p:cNvGrpSpPr/>
          <p:nvPr/>
        </p:nvGrpSpPr>
        <p:grpSpPr>
          <a:xfrm>
            <a:off x="4917947" y="3122676"/>
            <a:ext cx="7277100" cy="3027045"/>
            <a:chOff x="4917947" y="3122676"/>
            <a:chExt cx="7277100" cy="3027045"/>
          </a:xfrm>
        </p:grpSpPr>
        <p:pic>
          <p:nvPicPr>
            <p:cNvPr id="6" name="object 6"/>
            <p:cNvPicPr/>
            <p:nvPr/>
          </p:nvPicPr>
          <p:blipFill>
            <a:blip r:embed="rId4" cstate="print"/>
            <a:stretch>
              <a:fillRect/>
            </a:stretch>
          </p:blipFill>
          <p:spPr>
            <a:xfrm>
              <a:off x="4920995" y="3125724"/>
              <a:ext cx="7271004" cy="3020568"/>
            </a:xfrm>
            <a:prstGeom prst="rect">
              <a:avLst/>
            </a:prstGeom>
          </p:spPr>
        </p:pic>
        <p:sp>
          <p:nvSpPr>
            <p:cNvPr id="7" name="object 7"/>
            <p:cNvSpPr/>
            <p:nvPr/>
          </p:nvSpPr>
          <p:spPr>
            <a:xfrm>
              <a:off x="4920995" y="3125724"/>
              <a:ext cx="7271384" cy="3020695"/>
            </a:xfrm>
            <a:custGeom>
              <a:avLst/>
              <a:gdLst/>
              <a:ahLst/>
              <a:cxnLst/>
              <a:rect l="l" t="t" r="r" b="b"/>
              <a:pathLst>
                <a:path w="7271384" h="3020695">
                  <a:moveTo>
                    <a:pt x="0" y="503427"/>
                  </a:moveTo>
                  <a:lnTo>
                    <a:pt x="2304" y="454949"/>
                  </a:lnTo>
                  <a:lnTo>
                    <a:pt x="9078" y="407773"/>
                  </a:lnTo>
                  <a:lnTo>
                    <a:pt x="20110" y="362111"/>
                  </a:lnTo>
                  <a:lnTo>
                    <a:pt x="35189" y="318174"/>
                  </a:lnTo>
                  <a:lnTo>
                    <a:pt x="54103" y="276173"/>
                  </a:lnTo>
                  <a:lnTo>
                    <a:pt x="76642" y="236319"/>
                  </a:lnTo>
                  <a:lnTo>
                    <a:pt x="102595" y="198823"/>
                  </a:lnTo>
                  <a:lnTo>
                    <a:pt x="131750" y="163896"/>
                  </a:lnTo>
                  <a:lnTo>
                    <a:pt x="163896" y="131750"/>
                  </a:lnTo>
                  <a:lnTo>
                    <a:pt x="198823" y="102595"/>
                  </a:lnTo>
                  <a:lnTo>
                    <a:pt x="236319" y="76642"/>
                  </a:lnTo>
                  <a:lnTo>
                    <a:pt x="276173" y="54103"/>
                  </a:lnTo>
                  <a:lnTo>
                    <a:pt x="318174" y="35189"/>
                  </a:lnTo>
                  <a:lnTo>
                    <a:pt x="362111" y="20110"/>
                  </a:lnTo>
                  <a:lnTo>
                    <a:pt x="407773" y="9078"/>
                  </a:lnTo>
                  <a:lnTo>
                    <a:pt x="454949" y="2304"/>
                  </a:lnTo>
                  <a:lnTo>
                    <a:pt x="503427" y="0"/>
                  </a:lnTo>
                  <a:lnTo>
                    <a:pt x="6875780" y="0"/>
                  </a:lnTo>
                  <a:lnTo>
                    <a:pt x="6924258" y="2304"/>
                  </a:lnTo>
                  <a:lnTo>
                    <a:pt x="6971434" y="9078"/>
                  </a:lnTo>
                  <a:lnTo>
                    <a:pt x="7017096" y="20110"/>
                  </a:lnTo>
                  <a:lnTo>
                    <a:pt x="7061033" y="35189"/>
                  </a:lnTo>
                  <a:lnTo>
                    <a:pt x="7103034" y="54103"/>
                  </a:lnTo>
                  <a:lnTo>
                    <a:pt x="7142888" y="76642"/>
                  </a:lnTo>
                  <a:lnTo>
                    <a:pt x="7180384" y="102595"/>
                  </a:lnTo>
                  <a:lnTo>
                    <a:pt x="7215311" y="131750"/>
                  </a:lnTo>
                  <a:lnTo>
                    <a:pt x="7247457" y="163896"/>
                  </a:lnTo>
                  <a:lnTo>
                    <a:pt x="7271004" y="192104"/>
                  </a:lnTo>
                </a:path>
                <a:path w="7271384" h="3020695">
                  <a:moveTo>
                    <a:pt x="7271004" y="2828471"/>
                  </a:moveTo>
                  <a:lnTo>
                    <a:pt x="7215311" y="2888825"/>
                  </a:lnTo>
                  <a:lnTo>
                    <a:pt x="7180384" y="2917979"/>
                  </a:lnTo>
                  <a:lnTo>
                    <a:pt x="7142888" y="2943930"/>
                  </a:lnTo>
                  <a:lnTo>
                    <a:pt x="7103034" y="2966468"/>
                  </a:lnTo>
                  <a:lnTo>
                    <a:pt x="7061033" y="2985381"/>
                  </a:lnTo>
                  <a:lnTo>
                    <a:pt x="7017096" y="3000459"/>
                  </a:lnTo>
                  <a:lnTo>
                    <a:pt x="6971434" y="3011490"/>
                  </a:lnTo>
                  <a:lnTo>
                    <a:pt x="6924258" y="3018263"/>
                  </a:lnTo>
                  <a:lnTo>
                    <a:pt x="6875780" y="3020568"/>
                  </a:lnTo>
                  <a:lnTo>
                    <a:pt x="503427" y="3020568"/>
                  </a:lnTo>
                  <a:lnTo>
                    <a:pt x="454949" y="3018263"/>
                  </a:lnTo>
                  <a:lnTo>
                    <a:pt x="407773" y="3011490"/>
                  </a:lnTo>
                  <a:lnTo>
                    <a:pt x="362111" y="3000459"/>
                  </a:lnTo>
                  <a:lnTo>
                    <a:pt x="318174" y="2985381"/>
                  </a:lnTo>
                  <a:lnTo>
                    <a:pt x="276173" y="2966468"/>
                  </a:lnTo>
                  <a:lnTo>
                    <a:pt x="236319" y="2943930"/>
                  </a:lnTo>
                  <a:lnTo>
                    <a:pt x="198823" y="2917979"/>
                  </a:lnTo>
                  <a:lnTo>
                    <a:pt x="163896" y="2888825"/>
                  </a:lnTo>
                  <a:lnTo>
                    <a:pt x="131750" y="2856679"/>
                  </a:lnTo>
                  <a:lnTo>
                    <a:pt x="102595" y="2821752"/>
                  </a:lnTo>
                  <a:lnTo>
                    <a:pt x="76642" y="2784256"/>
                  </a:lnTo>
                  <a:lnTo>
                    <a:pt x="54103" y="2744400"/>
                  </a:lnTo>
                  <a:lnTo>
                    <a:pt x="35189" y="2702397"/>
                  </a:lnTo>
                  <a:lnTo>
                    <a:pt x="20110" y="2658458"/>
                  </a:lnTo>
                  <a:lnTo>
                    <a:pt x="9078" y="2612792"/>
                  </a:lnTo>
                  <a:lnTo>
                    <a:pt x="2304" y="2565611"/>
                  </a:lnTo>
                  <a:lnTo>
                    <a:pt x="0" y="2517127"/>
                  </a:lnTo>
                  <a:lnTo>
                    <a:pt x="0" y="503427"/>
                  </a:lnTo>
                </a:path>
              </a:pathLst>
            </a:custGeom>
            <a:ln w="6096">
              <a:solidFill>
                <a:srgbClr val="EC7C30"/>
              </a:solidFill>
            </a:ln>
          </p:spPr>
          <p:txBody>
            <a:bodyPr wrap="square" lIns="0" tIns="0" rIns="0" bIns="0" rtlCol="0"/>
            <a:lstStyle/>
            <a:p>
              <a:endParaRPr/>
            </a:p>
          </p:txBody>
        </p:sp>
      </p:grpSp>
      <p:sp>
        <p:nvSpPr>
          <p:cNvPr id="8" name="object 8"/>
          <p:cNvSpPr txBox="1"/>
          <p:nvPr/>
        </p:nvSpPr>
        <p:spPr>
          <a:xfrm>
            <a:off x="5147564" y="3236416"/>
            <a:ext cx="6870065" cy="2769870"/>
          </a:xfrm>
          <a:prstGeom prst="rect">
            <a:avLst/>
          </a:prstGeom>
        </p:spPr>
        <p:txBody>
          <a:bodyPr vert="horz" wrap="square" lIns="0" tIns="12700" rIns="0" bIns="0" rtlCol="0">
            <a:spAutoFit/>
          </a:bodyPr>
          <a:lstStyle/>
          <a:p>
            <a:pPr marL="299085" marR="91440" indent="-287020">
              <a:lnSpc>
                <a:spcPct val="100000"/>
              </a:lnSpc>
              <a:spcBef>
                <a:spcPts val="100"/>
              </a:spcBef>
              <a:buFont typeface="Arial MT"/>
              <a:buChar char="•"/>
              <a:tabLst>
                <a:tab pos="299085" algn="l"/>
                <a:tab pos="299720" algn="l"/>
              </a:tabLst>
            </a:pPr>
            <a:r>
              <a:rPr sz="1800" spc="-25" dirty="0">
                <a:latin typeface="Calibri"/>
                <a:cs typeface="Calibri"/>
              </a:rPr>
              <a:t>At</a:t>
            </a:r>
            <a:r>
              <a:rPr sz="1800" spc="-5" dirty="0">
                <a:latin typeface="Calibri"/>
                <a:cs typeface="Calibri"/>
              </a:rPr>
              <a:t> </a:t>
            </a:r>
            <a:r>
              <a:rPr sz="1800" dirty="0">
                <a:latin typeface="Calibri"/>
                <a:cs typeface="Calibri"/>
              </a:rPr>
              <a:t>the</a:t>
            </a:r>
            <a:r>
              <a:rPr sz="1800" spc="20" dirty="0">
                <a:latin typeface="Calibri"/>
                <a:cs typeface="Calibri"/>
              </a:rPr>
              <a:t> </a:t>
            </a:r>
            <a:r>
              <a:rPr sz="1800" dirty="0">
                <a:latin typeface="Calibri"/>
                <a:cs typeface="Calibri"/>
              </a:rPr>
              <a:t>end</a:t>
            </a:r>
            <a:r>
              <a:rPr sz="1800" spc="-5" dirty="0">
                <a:latin typeface="Calibri"/>
                <a:cs typeface="Calibri"/>
              </a:rPr>
              <a:t> of</a:t>
            </a:r>
            <a:r>
              <a:rPr sz="1800" spc="15" dirty="0">
                <a:latin typeface="Calibri"/>
                <a:cs typeface="Calibri"/>
              </a:rPr>
              <a:t> </a:t>
            </a:r>
            <a:r>
              <a:rPr sz="1800" dirty="0">
                <a:latin typeface="Calibri"/>
                <a:cs typeface="Calibri"/>
              </a:rPr>
              <a:t>the </a:t>
            </a:r>
            <a:r>
              <a:rPr sz="1800" spc="-20" dirty="0">
                <a:latin typeface="Calibri"/>
                <a:cs typeface="Calibri"/>
              </a:rPr>
              <a:t>first</a:t>
            </a:r>
            <a:r>
              <a:rPr sz="1800" spc="15" dirty="0">
                <a:latin typeface="Calibri"/>
                <a:cs typeface="Calibri"/>
              </a:rPr>
              <a:t> </a:t>
            </a:r>
            <a:r>
              <a:rPr sz="1800" spc="-5" dirty="0">
                <a:latin typeface="Calibri"/>
                <a:cs typeface="Calibri"/>
              </a:rPr>
              <a:t>pass,</a:t>
            </a:r>
            <a:r>
              <a:rPr sz="1800" dirty="0">
                <a:latin typeface="Calibri"/>
                <a:cs typeface="Calibri"/>
              </a:rPr>
              <a:t> </a:t>
            </a:r>
            <a:r>
              <a:rPr sz="1800" spc="-5" dirty="0">
                <a:latin typeface="Calibri"/>
                <a:cs typeface="Calibri"/>
              </a:rPr>
              <a:t>0UT[B2]1</a:t>
            </a:r>
            <a:r>
              <a:rPr sz="1800" dirty="0">
                <a:latin typeface="Calibri"/>
                <a:cs typeface="Calibri"/>
              </a:rPr>
              <a:t> = 001</a:t>
            </a:r>
            <a:r>
              <a:rPr sz="1800" spc="15" dirty="0">
                <a:latin typeface="Calibri"/>
                <a:cs typeface="Calibri"/>
              </a:rPr>
              <a:t> </a:t>
            </a:r>
            <a:r>
              <a:rPr sz="1800" spc="-5" dirty="0">
                <a:latin typeface="Calibri"/>
                <a:cs typeface="Calibri"/>
              </a:rPr>
              <a:t>1100,</a:t>
            </a:r>
            <a:r>
              <a:rPr sz="1800" dirty="0">
                <a:latin typeface="Calibri"/>
                <a:cs typeface="Calibri"/>
              </a:rPr>
              <a:t> </a:t>
            </a:r>
            <a:r>
              <a:rPr sz="1800" spc="-10" dirty="0">
                <a:latin typeface="Calibri"/>
                <a:cs typeface="Calibri"/>
              </a:rPr>
              <a:t>reflecting</a:t>
            </a:r>
            <a:r>
              <a:rPr sz="1800" spc="20" dirty="0">
                <a:latin typeface="Calibri"/>
                <a:cs typeface="Calibri"/>
              </a:rPr>
              <a:t> </a:t>
            </a:r>
            <a:r>
              <a:rPr sz="1800" dirty="0">
                <a:latin typeface="Calibri"/>
                <a:cs typeface="Calibri"/>
              </a:rPr>
              <a:t>the </a:t>
            </a:r>
            <a:r>
              <a:rPr sz="1800" spc="-15" dirty="0">
                <a:latin typeface="Calibri"/>
                <a:cs typeface="Calibri"/>
              </a:rPr>
              <a:t>fact </a:t>
            </a:r>
            <a:r>
              <a:rPr sz="1800" spc="-10" dirty="0">
                <a:latin typeface="Calibri"/>
                <a:cs typeface="Calibri"/>
              </a:rPr>
              <a:t> </a:t>
            </a:r>
            <a:r>
              <a:rPr sz="1800" spc="-5" dirty="0">
                <a:latin typeface="Calibri"/>
                <a:cs typeface="Calibri"/>
              </a:rPr>
              <a:t>that</a:t>
            </a:r>
            <a:r>
              <a:rPr sz="1800" spc="-10" dirty="0">
                <a:latin typeface="Calibri"/>
                <a:cs typeface="Calibri"/>
              </a:rPr>
              <a:t> </a:t>
            </a:r>
            <a:r>
              <a:rPr sz="1800" i="1" spc="-5" dirty="0">
                <a:latin typeface="Calibri"/>
                <a:cs typeface="Calibri"/>
              </a:rPr>
              <a:t>d4</a:t>
            </a:r>
            <a:r>
              <a:rPr sz="1800" i="1" spc="10" dirty="0">
                <a:latin typeface="Calibri"/>
                <a:cs typeface="Calibri"/>
              </a:rPr>
              <a:t> </a:t>
            </a:r>
            <a:r>
              <a:rPr sz="1800" dirty="0">
                <a:latin typeface="Calibri"/>
                <a:cs typeface="Calibri"/>
              </a:rPr>
              <a:t>and </a:t>
            </a:r>
            <a:r>
              <a:rPr sz="1800" i="1" spc="-5" dirty="0">
                <a:latin typeface="Calibri"/>
                <a:cs typeface="Calibri"/>
              </a:rPr>
              <a:t>d5</a:t>
            </a:r>
            <a:r>
              <a:rPr sz="1800" i="1" spc="10" dirty="0">
                <a:latin typeface="Calibri"/>
                <a:cs typeface="Calibri"/>
              </a:rPr>
              <a:t> </a:t>
            </a:r>
            <a:r>
              <a:rPr sz="1800" spc="-10" dirty="0">
                <a:latin typeface="Calibri"/>
                <a:cs typeface="Calibri"/>
              </a:rPr>
              <a:t>are</a:t>
            </a:r>
            <a:r>
              <a:rPr sz="1800" dirty="0">
                <a:latin typeface="Calibri"/>
                <a:cs typeface="Calibri"/>
              </a:rPr>
              <a:t> </a:t>
            </a:r>
            <a:r>
              <a:rPr sz="1800" spc="-10" dirty="0">
                <a:latin typeface="Calibri"/>
                <a:cs typeface="Calibri"/>
              </a:rPr>
              <a:t>generated</a:t>
            </a:r>
            <a:r>
              <a:rPr sz="1800" spc="5" dirty="0">
                <a:latin typeface="Calibri"/>
                <a:cs typeface="Calibri"/>
              </a:rPr>
              <a:t> </a:t>
            </a:r>
            <a:r>
              <a:rPr sz="1800" dirty="0">
                <a:latin typeface="Calibri"/>
                <a:cs typeface="Calibri"/>
              </a:rPr>
              <a:t>in</a:t>
            </a:r>
            <a:r>
              <a:rPr sz="1800" spc="5" dirty="0">
                <a:latin typeface="Calibri"/>
                <a:cs typeface="Calibri"/>
              </a:rPr>
              <a:t> </a:t>
            </a:r>
            <a:r>
              <a:rPr sz="1800" dirty="0">
                <a:latin typeface="Calibri"/>
                <a:cs typeface="Calibri"/>
              </a:rPr>
              <a:t>B2, </a:t>
            </a:r>
            <a:r>
              <a:rPr sz="1800" spc="-5" dirty="0">
                <a:latin typeface="Calibri"/>
                <a:cs typeface="Calibri"/>
              </a:rPr>
              <a:t>while</a:t>
            </a:r>
            <a:r>
              <a:rPr sz="1800" spc="20" dirty="0">
                <a:latin typeface="Calibri"/>
                <a:cs typeface="Calibri"/>
              </a:rPr>
              <a:t> </a:t>
            </a:r>
            <a:r>
              <a:rPr sz="1800" i="1" spc="-5" dirty="0">
                <a:latin typeface="Calibri"/>
                <a:cs typeface="Calibri"/>
              </a:rPr>
              <a:t>d3</a:t>
            </a:r>
            <a:r>
              <a:rPr sz="1800" i="1" dirty="0">
                <a:latin typeface="Calibri"/>
                <a:cs typeface="Calibri"/>
              </a:rPr>
              <a:t> </a:t>
            </a:r>
            <a:r>
              <a:rPr sz="1800" spc="-5" dirty="0">
                <a:latin typeface="Calibri"/>
                <a:cs typeface="Calibri"/>
              </a:rPr>
              <a:t>reaches</a:t>
            </a:r>
            <a:r>
              <a:rPr sz="1800" spc="15" dirty="0">
                <a:latin typeface="Calibri"/>
                <a:cs typeface="Calibri"/>
              </a:rPr>
              <a:t> </a:t>
            </a:r>
            <a:r>
              <a:rPr sz="1800" dirty="0">
                <a:latin typeface="Calibri"/>
                <a:cs typeface="Calibri"/>
              </a:rPr>
              <a:t>the</a:t>
            </a:r>
            <a:r>
              <a:rPr sz="1800" spc="-5" dirty="0">
                <a:latin typeface="Calibri"/>
                <a:cs typeface="Calibri"/>
              </a:rPr>
              <a:t> beginning</a:t>
            </a:r>
            <a:r>
              <a:rPr sz="1800" spc="25" dirty="0">
                <a:latin typeface="Calibri"/>
                <a:cs typeface="Calibri"/>
              </a:rPr>
              <a:t> </a:t>
            </a:r>
            <a:r>
              <a:rPr sz="1800" spc="-5" dirty="0">
                <a:latin typeface="Calibri"/>
                <a:cs typeface="Calibri"/>
              </a:rPr>
              <a:t>of </a:t>
            </a:r>
            <a:r>
              <a:rPr sz="1800" spc="-395" dirty="0">
                <a:latin typeface="Calibri"/>
                <a:cs typeface="Calibri"/>
              </a:rPr>
              <a:t> </a:t>
            </a:r>
            <a:r>
              <a:rPr sz="1800" dirty="0">
                <a:latin typeface="Calibri"/>
                <a:cs typeface="Calibri"/>
              </a:rPr>
              <a:t>B2</a:t>
            </a:r>
            <a:r>
              <a:rPr sz="1800" spc="-5" dirty="0">
                <a:latin typeface="Calibri"/>
                <a:cs typeface="Calibri"/>
              </a:rPr>
              <a:t> </a:t>
            </a:r>
            <a:r>
              <a:rPr sz="1800" dirty="0">
                <a:latin typeface="Calibri"/>
                <a:cs typeface="Calibri"/>
              </a:rPr>
              <a:t>and is </a:t>
            </a:r>
            <a:r>
              <a:rPr sz="1800" spc="-5" dirty="0">
                <a:latin typeface="Calibri"/>
                <a:cs typeface="Calibri"/>
              </a:rPr>
              <a:t>not</a:t>
            </a:r>
            <a:r>
              <a:rPr sz="1800" spc="5" dirty="0">
                <a:latin typeface="Calibri"/>
                <a:cs typeface="Calibri"/>
              </a:rPr>
              <a:t> </a:t>
            </a:r>
            <a:r>
              <a:rPr sz="1800" spc="-5" dirty="0">
                <a:latin typeface="Calibri"/>
                <a:cs typeface="Calibri"/>
              </a:rPr>
              <a:t>killed</a:t>
            </a:r>
            <a:r>
              <a:rPr sz="1800" spc="15" dirty="0">
                <a:latin typeface="Calibri"/>
                <a:cs typeface="Calibri"/>
              </a:rPr>
              <a:t> </a:t>
            </a:r>
            <a:r>
              <a:rPr sz="1800" spc="-5" dirty="0">
                <a:latin typeface="Calibri"/>
                <a:cs typeface="Calibri"/>
              </a:rPr>
              <a:t>in</a:t>
            </a:r>
            <a:r>
              <a:rPr sz="1800" spc="5" dirty="0">
                <a:latin typeface="Calibri"/>
                <a:cs typeface="Calibri"/>
              </a:rPr>
              <a:t> </a:t>
            </a:r>
            <a:r>
              <a:rPr sz="1800" dirty="0">
                <a:latin typeface="Calibri"/>
                <a:cs typeface="Calibri"/>
              </a:rPr>
              <a:t>B2.</a:t>
            </a:r>
            <a:endParaRPr sz="1800">
              <a:latin typeface="Calibri"/>
              <a:cs typeface="Calibri"/>
            </a:endParaRPr>
          </a:p>
          <a:p>
            <a:pPr marL="299085" marR="5080" indent="-287020">
              <a:lnSpc>
                <a:spcPct val="100000"/>
              </a:lnSpc>
              <a:spcBef>
                <a:spcPts val="5"/>
              </a:spcBef>
              <a:buFont typeface="Arial MT"/>
              <a:buChar char="•"/>
              <a:tabLst>
                <a:tab pos="299085" algn="l"/>
                <a:tab pos="299720" algn="l"/>
              </a:tabLst>
            </a:pPr>
            <a:r>
              <a:rPr sz="1800" spc="-5" dirty="0">
                <a:latin typeface="Calibri"/>
                <a:cs typeface="Calibri"/>
              </a:rPr>
              <a:t>Notice</a:t>
            </a:r>
            <a:r>
              <a:rPr sz="1800" spc="10" dirty="0">
                <a:latin typeface="Calibri"/>
                <a:cs typeface="Calibri"/>
              </a:rPr>
              <a:t> </a:t>
            </a:r>
            <a:r>
              <a:rPr sz="1800" spc="-5" dirty="0">
                <a:latin typeface="Calibri"/>
                <a:cs typeface="Calibri"/>
              </a:rPr>
              <a:t>that</a:t>
            </a:r>
            <a:r>
              <a:rPr sz="1800" dirty="0">
                <a:latin typeface="Calibri"/>
                <a:cs typeface="Calibri"/>
              </a:rPr>
              <a:t> </a:t>
            </a:r>
            <a:r>
              <a:rPr sz="1800" spc="-10" dirty="0">
                <a:latin typeface="Calibri"/>
                <a:cs typeface="Calibri"/>
              </a:rPr>
              <a:t>after</a:t>
            </a:r>
            <a:r>
              <a:rPr sz="1800" spc="10" dirty="0">
                <a:latin typeface="Calibri"/>
                <a:cs typeface="Calibri"/>
              </a:rPr>
              <a:t> </a:t>
            </a:r>
            <a:r>
              <a:rPr sz="1800" dirty="0">
                <a:latin typeface="Calibri"/>
                <a:cs typeface="Calibri"/>
              </a:rPr>
              <a:t>the</a:t>
            </a:r>
            <a:r>
              <a:rPr sz="1800" spc="5" dirty="0">
                <a:latin typeface="Calibri"/>
                <a:cs typeface="Calibri"/>
              </a:rPr>
              <a:t> </a:t>
            </a:r>
            <a:r>
              <a:rPr sz="1800" spc="-5" dirty="0">
                <a:latin typeface="Calibri"/>
                <a:cs typeface="Calibri"/>
              </a:rPr>
              <a:t>second</a:t>
            </a:r>
            <a:r>
              <a:rPr sz="1800" dirty="0">
                <a:latin typeface="Calibri"/>
                <a:cs typeface="Calibri"/>
              </a:rPr>
              <a:t> </a:t>
            </a:r>
            <a:r>
              <a:rPr sz="1800" spc="-10" dirty="0">
                <a:latin typeface="Calibri"/>
                <a:cs typeface="Calibri"/>
              </a:rPr>
              <a:t>round,</a:t>
            </a:r>
            <a:r>
              <a:rPr sz="1800" spc="5" dirty="0">
                <a:latin typeface="Calibri"/>
                <a:cs typeface="Calibri"/>
              </a:rPr>
              <a:t> </a:t>
            </a:r>
            <a:r>
              <a:rPr sz="1800" spc="-5" dirty="0">
                <a:latin typeface="Calibri"/>
                <a:cs typeface="Calibri"/>
              </a:rPr>
              <a:t>0UT[B2]</a:t>
            </a:r>
            <a:r>
              <a:rPr sz="1800" spc="-10" dirty="0">
                <a:latin typeface="Calibri"/>
                <a:cs typeface="Calibri"/>
              </a:rPr>
              <a:t> </a:t>
            </a:r>
            <a:r>
              <a:rPr sz="1800" spc="-5" dirty="0">
                <a:latin typeface="Calibri"/>
                <a:cs typeface="Calibri"/>
              </a:rPr>
              <a:t>has</a:t>
            </a:r>
            <a:r>
              <a:rPr sz="1800" dirty="0">
                <a:latin typeface="Calibri"/>
                <a:cs typeface="Calibri"/>
              </a:rPr>
              <a:t> changed</a:t>
            </a:r>
            <a:r>
              <a:rPr sz="1800" spc="10" dirty="0">
                <a:latin typeface="Calibri"/>
                <a:cs typeface="Calibri"/>
              </a:rPr>
              <a:t> </a:t>
            </a:r>
            <a:r>
              <a:rPr sz="1800" spc="-10" dirty="0">
                <a:latin typeface="Calibri"/>
                <a:cs typeface="Calibri"/>
              </a:rPr>
              <a:t>to</a:t>
            </a:r>
            <a:r>
              <a:rPr sz="1800" spc="-5" dirty="0">
                <a:latin typeface="Calibri"/>
                <a:cs typeface="Calibri"/>
              </a:rPr>
              <a:t> </a:t>
            </a:r>
            <a:r>
              <a:rPr sz="1800" spc="-10" dirty="0">
                <a:latin typeface="Calibri"/>
                <a:cs typeface="Calibri"/>
              </a:rPr>
              <a:t>reflect</a:t>
            </a:r>
            <a:r>
              <a:rPr sz="1800" dirty="0">
                <a:latin typeface="Calibri"/>
                <a:cs typeface="Calibri"/>
              </a:rPr>
              <a:t> the </a:t>
            </a:r>
            <a:r>
              <a:rPr sz="1800" spc="-395" dirty="0">
                <a:latin typeface="Calibri"/>
                <a:cs typeface="Calibri"/>
              </a:rPr>
              <a:t> </a:t>
            </a:r>
            <a:r>
              <a:rPr sz="1800" spc="-10" dirty="0">
                <a:latin typeface="Calibri"/>
                <a:cs typeface="Calibri"/>
              </a:rPr>
              <a:t>fact</a:t>
            </a:r>
            <a:r>
              <a:rPr sz="1800" spc="-5" dirty="0">
                <a:latin typeface="Calibri"/>
                <a:cs typeface="Calibri"/>
              </a:rPr>
              <a:t> that</a:t>
            </a:r>
            <a:r>
              <a:rPr sz="1800" dirty="0">
                <a:latin typeface="Calibri"/>
                <a:cs typeface="Calibri"/>
              </a:rPr>
              <a:t> </a:t>
            </a:r>
            <a:r>
              <a:rPr sz="1800" i="1" spc="-5" dirty="0">
                <a:latin typeface="Calibri"/>
                <a:cs typeface="Calibri"/>
              </a:rPr>
              <a:t>d6</a:t>
            </a:r>
            <a:r>
              <a:rPr sz="1800" i="1" dirty="0">
                <a:latin typeface="Calibri"/>
                <a:cs typeface="Calibri"/>
              </a:rPr>
              <a:t> </a:t>
            </a:r>
            <a:r>
              <a:rPr sz="1800" dirty="0">
                <a:latin typeface="Calibri"/>
                <a:cs typeface="Calibri"/>
              </a:rPr>
              <a:t>also</a:t>
            </a:r>
            <a:r>
              <a:rPr sz="1800" spc="-5" dirty="0">
                <a:latin typeface="Calibri"/>
                <a:cs typeface="Calibri"/>
              </a:rPr>
              <a:t> reaches</a:t>
            </a:r>
            <a:r>
              <a:rPr sz="1800" spc="15" dirty="0">
                <a:latin typeface="Calibri"/>
                <a:cs typeface="Calibri"/>
              </a:rPr>
              <a:t> </a:t>
            </a:r>
            <a:r>
              <a:rPr sz="1800" dirty="0">
                <a:latin typeface="Calibri"/>
                <a:cs typeface="Calibri"/>
              </a:rPr>
              <a:t>the </a:t>
            </a:r>
            <a:r>
              <a:rPr sz="1800" spc="-5" dirty="0">
                <a:latin typeface="Calibri"/>
                <a:cs typeface="Calibri"/>
              </a:rPr>
              <a:t>beginning</a:t>
            </a:r>
            <a:r>
              <a:rPr sz="1800" spc="20" dirty="0">
                <a:latin typeface="Calibri"/>
                <a:cs typeface="Calibri"/>
              </a:rPr>
              <a:t> </a:t>
            </a:r>
            <a:r>
              <a:rPr sz="1800" spc="-5" dirty="0">
                <a:latin typeface="Calibri"/>
                <a:cs typeface="Calibri"/>
              </a:rPr>
              <a:t>of </a:t>
            </a:r>
            <a:r>
              <a:rPr sz="1800" dirty="0">
                <a:latin typeface="Calibri"/>
                <a:cs typeface="Calibri"/>
              </a:rPr>
              <a:t>B2 and</a:t>
            </a:r>
            <a:r>
              <a:rPr sz="1800" spc="-5" dirty="0">
                <a:latin typeface="Calibri"/>
                <a:cs typeface="Calibri"/>
              </a:rPr>
              <a:t> </a:t>
            </a:r>
            <a:r>
              <a:rPr sz="1800" dirty="0">
                <a:latin typeface="Calibri"/>
                <a:cs typeface="Calibri"/>
              </a:rPr>
              <a:t>is</a:t>
            </a:r>
            <a:r>
              <a:rPr sz="1800" spc="15" dirty="0">
                <a:latin typeface="Calibri"/>
                <a:cs typeface="Calibri"/>
              </a:rPr>
              <a:t> </a:t>
            </a:r>
            <a:r>
              <a:rPr sz="1800" spc="-5" dirty="0">
                <a:latin typeface="Calibri"/>
                <a:cs typeface="Calibri"/>
              </a:rPr>
              <a:t>not killed</a:t>
            </a:r>
            <a:r>
              <a:rPr sz="1800" spc="25" dirty="0">
                <a:latin typeface="Calibri"/>
                <a:cs typeface="Calibri"/>
              </a:rPr>
              <a:t> </a:t>
            </a:r>
            <a:r>
              <a:rPr sz="1800" spc="-5" dirty="0">
                <a:latin typeface="Calibri"/>
                <a:cs typeface="Calibri"/>
              </a:rPr>
              <a:t>by </a:t>
            </a:r>
            <a:r>
              <a:rPr sz="1800" dirty="0">
                <a:latin typeface="Calibri"/>
                <a:cs typeface="Calibri"/>
              </a:rPr>
              <a:t>B2.</a:t>
            </a:r>
            <a:endParaRPr sz="1800">
              <a:latin typeface="Calibri"/>
              <a:cs typeface="Calibri"/>
            </a:endParaRPr>
          </a:p>
          <a:p>
            <a:pPr marL="299085" marR="7620" indent="-287020">
              <a:lnSpc>
                <a:spcPct val="97300"/>
              </a:lnSpc>
              <a:spcBef>
                <a:spcPts val="55"/>
              </a:spcBef>
              <a:buFont typeface="Arial MT"/>
              <a:buChar char="•"/>
              <a:tabLst>
                <a:tab pos="299085" algn="l"/>
                <a:tab pos="299720" algn="l"/>
              </a:tabLst>
            </a:pPr>
            <a:r>
              <a:rPr sz="1800" spc="-35" dirty="0">
                <a:latin typeface="Calibri"/>
                <a:cs typeface="Calibri"/>
              </a:rPr>
              <a:t>We</a:t>
            </a:r>
            <a:r>
              <a:rPr sz="1800" dirty="0">
                <a:latin typeface="Calibri"/>
                <a:cs typeface="Calibri"/>
              </a:rPr>
              <a:t> </a:t>
            </a:r>
            <a:r>
              <a:rPr sz="1800" spc="-5" dirty="0">
                <a:latin typeface="Calibri"/>
                <a:cs typeface="Calibri"/>
              </a:rPr>
              <a:t>did</a:t>
            </a:r>
            <a:r>
              <a:rPr sz="1800" spc="10" dirty="0">
                <a:latin typeface="Calibri"/>
                <a:cs typeface="Calibri"/>
              </a:rPr>
              <a:t> </a:t>
            </a:r>
            <a:r>
              <a:rPr sz="1800" spc="-5" dirty="0">
                <a:latin typeface="Calibri"/>
                <a:cs typeface="Calibri"/>
              </a:rPr>
              <a:t>not</a:t>
            </a:r>
            <a:r>
              <a:rPr sz="1800" spc="10" dirty="0">
                <a:latin typeface="Calibri"/>
                <a:cs typeface="Calibri"/>
              </a:rPr>
              <a:t> </a:t>
            </a:r>
            <a:r>
              <a:rPr sz="1800" spc="-5" dirty="0">
                <a:latin typeface="Calibri"/>
                <a:cs typeface="Calibri"/>
              </a:rPr>
              <a:t>learn</a:t>
            </a:r>
            <a:r>
              <a:rPr sz="1800" spc="10" dirty="0">
                <a:latin typeface="Calibri"/>
                <a:cs typeface="Calibri"/>
              </a:rPr>
              <a:t> </a:t>
            </a:r>
            <a:r>
              <a:rPr sz="1800" spc="-5" dirty="0">
                <a:latin typeface="Calibri"/>
                <a:cs typeface="Calibri"/>
              </a:rPr>
              <a:t>that</a:t>
            </a:r>
            <a:r>
              <a:rPr sz="1800" spc="5" dirty="0">
                <a:latin typeface="Calibri"/>
                <a:cs typeface="Calibri"/>
              </a:rPr>
              <a:t> </a:t>
            </a:r>
            <a:r>
              <a:rPr sz="1800" spc="-15" dirty="0">
                <a:latin typeface="Calibri"/>
                <a:cs typeface="Calibri"/>
              </a:rPr>
              <a:t>fact</a:t>
            </a:r>
            <a:r>
              <a:rPr sz="1800" spc="5" dirty="0">
                <a:latin typeface="Calibri"/>
                <a:cs typeface="Calibri"/>
              </a:rPr>
              <a:t> </a:t>
            </a:r>
            <a:r>
              <a:rPr sz="1800" spc="-5" dirty="0">
                <a:latin typeface="Calibri"/>
                <a:cs typeface="Calibri"/>
              </a:rPr>
              <a:t>on</a:t>
            </a:r>
            <a:r>
              <a:rPr sz="1800" dirty="0">
                <a:latin typeface="Calibri"/>
                <a:cs typeface="Calibri"/>
              </a:rPr>
              <a:t> the</a:t>
            </a:r>
            <a:r>
              <a:rPr sz="1800" spc="10" dirty="0">
                <a:latin typeface="Calibri"/>
                <a:cs typeface="Calibri"/>
              </a:rPr>
              <a:t> </a:t>
            </a:r>
            <a:r>
              <a:rPr sz="1800" spc="-20" dirty="0">
                <a:latin typeface="Calibri"/>
                <a:cs typeface="Calibri"/>
              </a:rPr>
              <a:t>first</a:t>
            </a:r>
            <a:r>
              <a:rPr sz="1800" spc="10" dirty="0">
                <a:latin typeface="Calibri"/>
                <a:cs typeface="Calibri"/>
              </a:rPr>
              <a:t> </a:t>
            </a:r>
            <a:r>
              <a:rPr sz="1800" spc="-5" dirty="0">
                <a:latin typeface="Calibri"/>
                <a:cs typeface="Calibri"/>
              </a:rPr>
              <a:t>pass,</a:t>
            </a:r>
            <a:r>
              <a:rPr sz="1800" spc="-15" dirty="0">
                <a:latin typeface="Calibri"/>
                <a:cs typeface="Calibri"/>
              </a:rPr>
              <a:t> </a:t>
            </a:r>
            <a:r>
              <a:rPr sz="1800" spc="-5" dirty="0">
                <a:latin typeface="Calibri"/>
                <a:cs typeface="Calibri"/>
              </a:rPr>
              <a:t>because</a:t>
            </a:r>
            <a:r>
              <a:rPr sz="1800" spc="5" dirty="0">
                <a:latin typeface="Calibri"/>
                <a:cs typeface="Calibri"/>
              </a:rPr>
              <a:t> </a:t>
            </a:r>
            <a:r>
              <a:rPr sz="1800" dirty="0">
                <a:latin typeface="Calibri"/>
                <a:cs typeface="Calibri"/>
              </a:rPr>
              <a:t>the</a:t>
            </a:r>
            <a:r>
              <a:rPr sz="1800" spc="15" dirty="0">
                <a:latin typeface="Calibri"/>
                <a:cs typeface="Calibri"/>
              </a:rPr>
              <a:t> </a:t>
            </a:r>
            <a:r>
              <a:rPr sz="1800" spc="-5" dirty="0">
                <a:latin typeface="Calibri"/>
                <a:cs typeface="Calibri"/>
              </a:rPr>
              <a:t>path</a:t>
            </a:r>
            <a:r>
              <a:rPr sz="1800" spc="5" dirty="0">
                <a:latin typeface="Calibri"/>
                <a:cs typeface="Calibri"/>
              </a:rPr>
              <a:t> </a:t>
            </a:r>
            <a:r>
              <a:rPr sz="1800" spc="-10" dirty="0">
                <a:latin typeface="Calibri"/>
                <a:cs typeface="Calibri"/>
              </a:rPr>
              <a:t>from</a:t>
            </a:r>
            <a:r>
              <a:rPr sz="1800" spc="15" dirty="0">
                <a:latin typeface="Calibri"/>
                <a:cs typeface="Calibri"/>
              </a:rPr>
              <a:t> </a:t>
            </a:r>
            <a:r>
              <a:rPr sz="1800" i="1" spc="-5" dirty="0">
                <a:latin typeface="Calibri"/>
                <a:cs typeface="Calibri"/>
              </a:rPr>
              <a:t>d6 </a:t>
            </a:r>
            <a:r>
              <a:rPr sz="1800" i="1" dirty="0">
                <a:latin typeface="Calibri"/>
                <a:cs typeface="Calibri"/>
              </a:rPr>
              <a:t> </a:t>
            </a:r>
            <a:r>
              <a:rPr sz="1800" spc="-15" dirty="0">
                <a:latin typeface="Calibri"/>
                <a:cs typeface="Calibri"/>
              </a:rPr>
              <a:t>t</a:t>
            </a:r>
            <a:r>
              <a:rPr sz="1800" dirty="0">
                <a:latin typeface="Calibri"/>
                <a:cs typeface="Calibri"/>
              </a:rPr>
              <a:t>o</a:t>
            </a:r>
            <a:r>
              <a:rPr sz="1800" spc="-5" dirty="0">
                <a:latin typeface="Calibri"/>
                <a:cs typeface="Calibri"/>
              </a:rPr>
              <a:t> </a:t>
            </a:r>
            <a:r>
              <a:rPr sz="1800" dirty="0">
                <a:latin typeface="Calibri"/>
                <a:cs typeface="Calibri"/>
              </a:rPr>
              <a:t>the</a:t>
            </a:r>
            <a:r>
              <a:rPr sz="1800" spc="15" dirty="0">
                <a:latin typeface="Calibri"/>
                <a:cs typeface="Calibri"/>
              </a:rPr>
              <a:t> </a:t>
            </a:r>
            <a:r>
              <a:rPr sz="1800" dirty="0">
                <a:latin typeface="Calibri"/>
                <a:cs typeface="Calibri"/>
              </a:rPr>
              <a:t>e</a:t>
            </a:r>
            <a:r>
              <a:rPr sz="1800" spc="5" dirty="0">
                <a:latin typeface="Calibri"/>
                <a:cs typeface="Calibri"/>
              </a:rPr>
              <a:t>n</a:t>
            </a:r>
            <a:r>
              <a:rPr sz="1800" dirty="0">
                <a:latin typeface="Calibri"/>
                <a:cs typeface="Calibri"/>
              </a:rPr>
              <a:t>d</a:t>
            </a:r>
            <a:r>
              <a:rPr sz="1800" spc="-5" dirty="0">
                <a:latin typeface="Calibri"/>
                <a:cs typeface="Calibri"/>
              </a:rPr>
              <a:t> o</a:t>
            </a:r>
            <a:r>
              <a:rPr sz="1800" dirty="0">
                <a:latin typeface="Calibri"/>
                <a:cs typeface="Calibri"/>
              </a:rPr>
              <a:t>f</a:t>
            </a:r>
            <a:r>
              <a:rPr sz="1800" spc="15" dirty="0">
                <a:latin typeface="Calibri"/>
                <a:cs typeface="Calibri"/>
              </a:rPr>
              <a:t> </a:t>
            </a:r>
            <a:r>
              <a:rPr sz="1800" dirty="0">
                <a:latin typeface="Calibri"/>
                <a:cs typeface="Calibri"/>
              </a:rPr>
              <a:t>B</a:t>
            </a:r>
            <a:r>
              <a:rPr sz="1800" spc="10" dirty="0">
                <a:latin typeface="Calibri"/>
                <a:cs typeface="Calibri"/>
              </a:rPr>
              <a:t>2</a:t>
            </a:r>
            <a:r>
              <a:rPr sz="1800" dirty="0">
                <a:latin typeface="Calibri"/>
                <a:cs typeface="Calibri"/>
              </a:rPr>
              <a:t>,</a:t>
            </a:r>
            <a:r>
              <a:rPr sz="1800" spc="-5" dirty="0">
                <a:latin typeface="Calibri"/>
                <a:cs typeface="Calibri"/>
              </a:rPr>
              <a:t> </a:t>
            </a:r>
            <a:r>
              <a:rPr sz="1800" dirty="0">
                <a:latin typeface="Calibri"/>
                <a:cs typeface="Calibri"/>
              </a:rPr>
              <a:t>whi</a:t>
            </a:r>
            <a:r>
              <a:rPr sz="1800" spc="-15" dirty="0">
                <a:latin typeface="Calibri"/>
                <a:cs typeface="Calibri"/>
              </a:rPr>
              <a:t>c</a:t>
            </a:r>
            <a:r>
              <a:rPr sz="1800" dirty="0">
                <a:latin typeface="Calibri"/>
                <a:cs typeface="Calibri"/>
              </a:rPr>
              <a:t>h</a:t>
            </a:r>
            <a:r>
              <a:rPr sz="1800" spc="25" dirty="0">
                <a:latin typeface="Calibri"/>
                <a:cs typeface="Calibri"/>
              </a:rPr>
              <a:t> </a:t>
            </a:r>
            <a:r>
              <a:rPr sz="1800" spc="-5" dirty="0">
                <a:latin typeface="Calibri"/>
                <a:cs typeface="Calibri"/>
              </a:rPr>
              <a:t>i</a:t>
            </a:r>
            <a:r>
              <a:rPr sz="1800" dirty="0">
                <a:latin typeface="Calibri"/>
                <a:cs typeface="Calibri"/>
              </a:rPr>
              <a:t>s </a:t>
            </a:r>
            <a:r>
              <a:rPr sz="1800" i="1" dirty="0">
                <a:latin typeface="Calibri"/>
                <a:cs typeface="Calibri"/>
              </a:rPr>
              <a:t>B3</a:t>
            </a:r>
            <a:r>
              <a:rPr sz="1800" i="1" spc="5" dirty="0">
                <a:latin typeface="Calibri"/>
                <a:cs typeface="Calibri"/>
              </a:rPr>
              <a:t> </a:t>
            </a:r>
            <a:r>
              <a:rPr sz="1900" spc="-100" dirty="0">
                <a:latin typeface="Symbol"/>
                <a:cs typeface="Symbol"/>
              </a:rPr>
              <a:t></a:t>
            </a:r>
            <a:r>
              <a:rPr sz="1900" spc="-65" dirty="0">
                <a:latin typeface="Times New Roman"/>
                <a:cs typeface="Times New Roman"/>
              </a:rPr>
              <a:t> </a:t>
            </a:r>
            <a:r>
              <a:rPr sz="1800" dirty="0">
                <a:latin typeface="Calibri"/>
                <a:cs typeface="Calibri"/>
              </a:rPr>
              <a:t>B4</a:t>
            </a:r>
            <a:r>
              <a:rPr sz="1800" spc="5" dirty="0">
                <a:latin typeface="Calibri"/>
                <a:cs typeface="Calibri"/>
              </a:rPr>
              <a:t> </a:t>
            </a:r>
            <a:r>
              <a:rPr sz="1900" spc="-100" dirty="0">
                <a:latin typeface="Symbol"/>
                <a:cs typeface="Symbol"/>
              </a:rPr>
              <a:t></a:t>
            </a:r>
            <a:r>
              <a:rPr sz="1900" spc="-70" dirty="0">
                <a:latin typeface="Times New Roman"/>
                <a:cs typeface="Times New Roman"/>
              </a:rPr>
              <a:t> </a:t>
            </a:r>
            <a:r>
              <a:rPr sz="1800" dirty="0">
                <a:latin typeface="Calibri"/>
                <a:cs typeface="Calibri"/>
              </a:rPr>
              <a:t>B2, </a:t>
            </a:r>
            <a:r>
              <a:rPr sz="1800" spc="-10" dirty="0">
                <a:latin typeface="Calibri"/>
                <a:cs typeface="Calibri"/>
              </a:rPr>
              <a:t>i</a:t>
            </a:r>
            <a:r>
              <a:rPr sz="1800" dirty="0">
                <a:latin typeface="Calibri"/>
                <a:cs typeface="Calibri"/>
              </a:rPr>
              <a:t>s </a:t>
            </a:r>
            <a:r>
              <a:rPr sz="1800" spc="-5" dirty="0">
                <a:latin typeface="Calibri"/>
                <a:cs typeface="Calibri"/>
              </a:rPr>
              <a:t>no</a:t>
            </a:r>
            <a:r>
              <a:rPr sz="1800" dirty="0">
                <a:latin typeface="Calibri"/>
                <a:cs typeface="Calibri"/>
              </a:rPr>
              <a:t>t</a:t>
            </a:r>
            <a:r>
              <a:rPr sz="1800" spc="5" dirty="0">
                <a:latin typeface="Calibri"/>
                <a:cs typeface="Calibri"/>
              </a:rPr>
              <a:t> </a:t>
            </a:r>
            <a:r>
              <a:rPr sz="1800" dirty="0">
                <a:latin typeface="Calibri"/>
                <a:cs typeface="Calibri"/>
              </a:rPr>
              <a:t>t</a:t>
            </a:r>
            <a:r>
              <a:rPr sz="1800" spc="-45" dirty="0">
                <a:latin typeface="Calibri"/>
                <a:cs typeface="Calibri"/>
              </a:rPr>
              <a:t>r</a:t>
            </a:r>
            <a:r>
              <a:rPr sz="1800" spc="-25" dirty="0">
                <a:latin typeface="Calibri"/>
                <a:cs typeface="Calibri"/>
              </a:rPr>
              <a:t>a</a:t>
            </a:r>
            <a:r>
              <a:rPr sz="1800" spc="-10" dirty="0">
                <a:latin typeface="Calibri"/>
                <a:cs typeface="Calibri"/>
              </a:rPr>
              <a:t>v</a:t>
            </a:r>
            <a:r>
              <a:rPr sz="1800" dirty="0">
                <a:latin typeface="Calibri"/>
                <a:cs typeface="Calibri"/>
              </a:rPr>
              <a:t>e</a:t>
            </a:r>
            <a:r>
              <a:rPr sz="1800" spc="-40" dirty="0">
                <a:latin typeface="Calibri"/>
                <a:cs typeface="Calibri"/>
              </a:rPr>
              <a:t>r</a:t>
            </a:r>
            <a:r>
              <a:rPr sz="1800" spc="-5" dirty="0">
                <a:latin typeface="Calibri"/>
                <a:cs typeface="Calibri"/>
              </a:rPr>
              <a:t>s</a:t>
            </a:r>
            <a:r>
              <a:rPr sz="1800" spc="5" dirty="0">
                <a:latin typeface="Calibri"/>
                <a:cs typeface="Calibri"/>
              </a:rPr>
              <a:t>e</a:t>
            </a:r>
            <a:r>
              <a:rPr sz="1800" dirty="0">
                <a:latin typeface="Calibri"/>
                <a:cs typeface="Calibri"/>
              </a:rPr>
              <a:t>d</a:t>
            </a:r>
            <a:r>
              <a:rPr sz="1800" spc="-10" dirty="0">
                <a:latin typeface="Calibri"/>
                <a:cs typeface="Calibri"/>
              </a:rPr>
              <a:t> </a:t>
            </a:r>
            <a:r>
              <a:rPr sz="1800" spc="-5" dirty="0">
                <a:latin typeface="Calibri"/>
                <a:cs typeface="Calibri"/>
              </a:rPr>
              <a:t>i</a:t>
            </a:r>
            <a:r>
              <a:rPr sz="1800" dirty="0">
                <a:latin typeface="Calibri"/>
                <a:cs typeface="Calibri"/>
              </a:rPr>
              <a:t>n</a:t>
            </a:r>
            <a:r>
              <a:rPr sz="1800" spc="10" dirty="0">
                <a:latin typeface="Calibri"/>
                <a:cs typeface="Calibri"/>
              </a:rPr>
              <a:t> </a:t>
            </a:r>
            <a:r>
              <a:rPr sz="1800" dirty="0">
                <a:latin typeface="Calibri"/>
                <a:cs typeface="Calibri"/>
              </a:rPr>
              <a:t>th</a:t>
            </a:r>
            <a:r>
              <a:rPr sz="1800" spc="-15" dirty="0">
                <a:latin typeface="Calibri"/>
                <a:cs typeface="Calibri"/>
              </a:rPr>
              <a:t>a</a:t>
            </a:r>
            <a:r>
              <a:rPr sz="1800" dirty="0">
                <a:latin typeface="Calibri"/>
                <a:cs typeface="Calibri"/>
              </a:rPr>
              <a:t>t </a:t>
            </a:r>
            <a:r>
              <a:rPr sz="1800" spc="-5" dirty="0">
                <a:latin typeface="Calibri"/>
                <a:cs typeface="Calibri"/>
              </a:rPr>
              <a:t>o</a:t>
            </a:r>
            <a:r>
              <a:rPr sz="1800" spc="-35" dirty="0">
                <a:latin typeface="Calibri"/>
                <a:cs typeface="Calibri"/>
              </a:rPr>
              <a:t>r</a:t>
            </a:r>
            <a:r>
              <a:rPr sz="1800" spc="-5" dirty="0">
                <a:latin typeface="Calibri"/>
                <a:cs typeface="Calibri"/>
              </a:rPr>
              <a:t>d</a:t>
            </a:r>
            <a:r>
              <a:rPr sz="1800" dirty="0">
                <a:latin typeface="Calibri"/>
                <a:cs typeface="Calibri"/>
              </a:rPr>
              <a:t>er  </a:t>
            </a:r>
            <a:r>
              <a:rPr sz="1800" spc="-5" dirty="0">
                <a:latin typeface="Calibri"/>
                <a:cs typeface="Calibri"/>
              </a:rPr>
              <a:t>by </a:t>
            </a:r>
            <a:r>
              <a:rPr sz="1800" dirty="0">
                <a:latin typeface="Calibri"/>
                <a:cs typeface="Calibri"/>
              </a:rPr>
              <a:t>a</a:t>
            </a:r>
            <a:r>
              <a:rPr sz="1800" spc="10" dirty="0">
                <a:latin typeface="Calibri"/>
                <a:cs typeface="Calibri"/>
              </a:rPr>
              <a:t> </a:t>
            </a:r>
            <a:r>
              <a:rPr sz="1800" spc="-5" dirty="0">
                <a:latin typeface="Calibri"/>
                <a:cs typeface="Calibri"/>
              </a:rPr>
              <a:t>single</a:t>
            </a:r>
            <a:r>
              <a:rPr sz="1800" dirty="0">
                <a:latin typeface="Calibri"/>
                <a:cs typeface="Calibri"/>
              </a:rPr>
              <a:t> </a:t>
            </a:r>
            <a:r>
              <a:rPr sz="1800" spc="-5" dirty="0">
                <a:latin typeface="Calibri"/>
                <a:cs typeface="Calibri"/>
              </a:rPr>
              <a:t>pass.</a:t>
            </a:r>
            <a:endParaRPr sz="1800">
              <a:latin typeface="Calibri"/>
              <a:cs typeface="Calibri"/>
            </a:endParaRPr>
          </a:p>
          <a:p>
            <a:pPr marL="299085" indent="-287020">
              <a:lnSpc>
                <a:spcPct val="100000"/>
              </a:lnSpc>
              <a:buFont typeface="Arial MT"/>
              <a:buChar char="•"/>
              <a:tabLst>
                <a:tab pos="299085" algn="l"/>
                <a:tab pos="299720" algn="l"/>
              </a:tabLst>
            </a:pPr>
            <a:r>
              <a:rPr sz="1800" spc="-5" dirty="0">
                <a:latin typeface="Calibri"/>
                <a:cs typeface="Calibri"/>
              </a:rPr>
              <a:t>That</a:t>
            </a:r>
            <a:r>
              <a:rPr sz="1800" spc="-10" dirty="0">
                <a:latin typeface="Calibri"/>
                <a:cs typeface="Calibri"/>
              </a:rPr>
              <a:t> </a:t>
            </a:r>
            <a:r>
              <a:rPr sz="1800" spc="-5" dirty="0">
                <a:latin typeface="Calibri"/>
                <a:cs typeface="Calibri"/>
              </a:rPr>
              <a:t>is,</a:t>
            </a:r>
            <a:r>
              <a:rPr sz="1800" spc="5" dirty="0">
                <a:latin typeface="Calibri"/>
                <a:cs typeface="Calibri"/>
              </a:rPr>
              <a:t> </a:t>
            </a:r>
            <a:r>
              <a:rPr sz="1800" spc="-5" dirty="0">
                <a:latin typeface="Calibri"/>
                <a:cs typeface="Calibri"/>
              </a:rPr>
              <a:t>by </a:t>
            </a:r>
            <a:r>
              <a:rPr sz="1800" dirty="0">
                <a:latin typeface="Calibri"/>
                <a:cs typeface="Calibri"/>
              </a:rPr>
              <a:t>the</a:t>
            </a:r>
            <a:r>
              <a:rPr sz="1800" spc="10" dirty="0">
                <a:latin typeface="Calibri"/>
                <a:cs typeface="Calibri"/>
              </a:rPr>
              <a:t> </a:t>
            </a:r>
            <a:r>
              <a:rPr sz="1800" spc="-5" dirty="0">
                <a:latin typeface="Calibri"/>
                <a:cs typeface="Calibri"/>
              </a:rPr>
              <a:t>time</a:t>
            </a:r>
            <a:r>
              <a:rPr sz="1800" dirty="0">
                <a:latin typeface="Calibri"/>
                <a:cs typeface="Calibri"/>
              </a:rPr>
              <a:t> </a:t>
            </a:r>
            <a:r>
              <a:rPr sz="1800" spc="-10" dirty="0">
                <a:latin typeface="Calibri"/>
                <a:cs typeface="Calibri"/>
              </a:rPr>
              <a:t>we</a:t>
            </a:r>
            <a:r>
              <a:rPr sz="1800" dirty="0">
                <a:latin typeface="Calibri"/>
                <a:cs typeface="Calibri"/>
              </a:rPr>
              <a:t> learn</a:t>
            </a:r>
            <a:r>
              <a:rPr sz="1800" spc="15" dirty="0">
                <a:latin typeface="Calibri"/>
                <a:cs typeface="Calibri"/>
              </a:rPr>
              <a:t> </a:t>
            </a:r>
            <a:r>
              <a:rPr sz="1800" spc="-5" dirty="0">
                <a:latin typeface="Calibri"/>
                <a:cs typeface="Calibri"/>
              </a:rPr>
              <a:t>that</a:t>
            </a:r>
            <a:r>
              <a:rPr sz="1800" spc="-10" dirty="0">
                <a:latin typeface="Calibri"/>
                <a:cs typeface="Calibri"/>
              </a:rPr>
              <a:t> </a:t>
            </a:r>
            <a:r>
              <a:rPr sz="1800" i="1" spc="-5" dirty="0">
                <a:latin typeface="Calibri"/>
                <a:cs typeface="Calibri"/>
              </a:rPr>
              <a:t>d6</a:t>
            </a:r>
            <a:r>
              <a:rPr sz="1800" i="1" spc="10" dirty="0">
                <a:latin typeface="Calibri"/>
                <a:cs typeface="Calibri"/>
              </a:rPr>
              <a:t> </a:t>
            </a:r>
            <a:r>
              <a:rPr sz="1800" spc="-5" dirty="0">
                <a:latin typeface="Calibri"/>
                <a:cs typeface="Calibri"/>
              </a:rPr>
              <a:t>reaches </a:t>
            </a:r>
            <a:r>
              <a:rPr sz="1800" dirty="0">
                <a:latin typeface="Calibri"/>
                <a:cs typeface="Calibri"/>
              </a:rPr>
              <a:t>the</a:t>
            </a:r>
            <a:r>
              <a:rPr sz="1800" spc="10" dirty="0">
                <a:latin typeface="Calibri"/>
                <a:cs typeface="Calibri"/>
              </a:rPr>
              <a:t> </a:t>
            </a:r>
            <a:r>
              <a:rPr sz="1800" dirty="0">
                <a:latin typeface="Calibri"/>
                <a:cs typeface="Calibri"/>
              </a:rPr>
              <a:t>end</a:t>
            </a:r>
            <a:r>
              <a:rPr sz="1800" spc="5" dirty="0">
                <a:latin typeface="Calibri"/>
                <a:cs typeface="Calibri"/>
              </a:rPr>
              <a:t> </a:t>
            </a:r>
            <a:r>
              <a:rPr sz="1800" spc="-5" dirty="0">
                <a:latin typeface="Calibri"/>
                <a:cs typeface="Calibri"/>
              </a:rPr>
              <a:t>of </a:t>
            </a:r>
            <a:r>
              <a:rPr sz="1800" dirty="0">
                <a:latin typeface="Calibri"/>
                <a:cs typeface="Calibri"/>
              </a:rPr>
              <a:t>B4,</a:t>
            </a:r>
            <a:r>
              <a:rPr sz="1800" spc="-10" dirty="0">
                <a:latin typeface="Calibri"/>
                <a:cs typeface="Calibri"/>
              </a:rPr>
              <a:t> we</a:t>
            </a:r>
            <a:r>
              <a:rPr sz="1800" spc="-5" dirty="0">
                <a:latin typeface="Calibri"/>
                <a:cs typeface="Calibri"/>
              </a:rPr>
              <a:t> </a:t>
            </a:r>
            <a:r>
              <a:rPr sz="1800" spc="-10" dirty="0">
                <a:latin typeface="Calibri"/>
                <a:cs typeface="Calibri"/>
              </a:rPr>
              <a:t>have</a:t>
            </a:r>
            <a:endParaRPr sz="1800">
              <a:latin typeface="Calibri"/>
              <a:cs typeface="Calibri"/>
            </a:endParaRPr>
          </a:p>
          <a:p>
            <a:pPr marL="299085">
              <a:lnSpc>
                <a:spcPct val="100000"/>
              </a:lnSpc>
            </a:pPr>
            <a:r>
              <a:rPr sz="1800" spc="-5" dirty="0">
                <a:latin typeface="Calibri"/>
                <a:cs typeface="Calibri"/>
              </a:rPr>
              <a:t>already </a:t>
            </a:r>
            <a:r>
              <a:rPr sz="1800" spc="-10" dirty="0">
                <a:latin typeface="Calibri"/>
                <a:cs typeface="Calibri"/>
              </a:rPr>
              <a:t>computed</a:t>
            </a:r>
            <a:r>
              <a:rPr sz="1800" spc="25" dirty="0">
                <a:latin typeface="Calibri"/>
                <a:cs typeface="Calibri"/>
              </a:rPr>
              <a:t> </a:t>
            </a:r>
            <a:r>
              <a:rPr sz="1800" dirty="0">
                <a:latin typeface="Calibri"/>
                <a:cs typeface="Calibri"/>
              </a:rPr>
              <a:t>IN[B2]</a:t>
            </a:r>
            <a:r>
              <a:rPr sz="1800" spc="-15" dirty="0">
                <a:latin typeface="Calibri"/>
                <a:cs typeface="Calibri"/>
              </a:rPr>
              <a:t> </a:t>
            </a:r>
            <a:r>
              <a:rPr sz="1800" dirty="0">
                <a:latin typeface="Calibri"/>
                <a:cs typeface="Calibri"/>
              </a:rPr>
              <a:t>and</a:t>
            </a:r>
            <a:r>
              <a:rPr sz="1800" spc="-5" dirty="0">
                <a:latin typeface="Calibri"/>
                <a:cs typeface="Calibri"/>
              </a:rPr>
              <a:t> OUT[B2]</a:t>
            </a:r>
            <a:r>
              <a:rPr sz="1800" spc="-20" dirty="0">
                <a:latin typeface="Calibri"/>
                <a:cs typeface="Calibri"/>
              </a:rPr>
              <a:t> </a:t>
            </a:r>
            <a:r>
              <a:rPr sz="1800" spc="-5" dirty="0">
                <a:latin typeface="Calibri"/>
                <a:cs typeface="Calibri"/>
              </a:rPr>
              <a:t>on</a:t>
            </a:r>
            <a:r>
              <a:rPr sz="1800" spc="20" dirty="0">
                <a:latin typeface="Calibri"/>
                <a:cs typeface="Calibri"/>
              </a:rPr>
              <a:t> </a:t>
            </a:r>
            <a:r>
              <a:rPr sz="1800" dirty="0">
                <a:latin typeface="Calibri"/>
                <a:cs typeface="Calibri"/>
              </a:rPr>
              <a:t>the</a:t>
            </a:r>
            <a:r>
              <a:rPr sz="1800" spc="5" dirty="0">
                <a:latin typeface="Calibri"/>
                <a:cs typeface="Calibri"/>
              </a:rPr>
              <a:t> </a:t>
            </a:r>
            <a:r>
              <a:rPr sz="1800" spc="-20" dirty="0">
                <a:latin typeface="Calibri"/>
                <a:cs typeface="Calibri"/>
              </a:rPr>
              <a:t>first</a:t>
            </a:r>
            <a:r>
              <a:rPr sz="1800" dirty="0">
                <a:latin typeface="Calibri"/>
                <a:cs typeface="Calibri"/>
              </a:rPr>
              <a:t> </a:t>
            </a:r>
            <a:r>
              <a:rPr sz="1800" spc="-5" dirty="0">
                <a:latin typeface="Calibri"/>
                <a:cs typeface="Calibri"/>
              </a:rPr>
              <a:t>pass.</a:t>
            </a:r>
            <a:endParaRPr sz="1800">
              <a:latin typeface="Calibri"/>
              <a:cs typeface="Calibri"/>
            </a:endParaRPr>
          </a:p>
        </p:txBody>
      </p:sp>
      <p:sp>
        <p:nvSpPr>
          <p:cNvPr id="9" name="object 9"/>
          <p:cNvSpPr txBox="1">
            <a:spLocks noGrp="1"/>
          </p:cNvSpPr>
          <p:nvPr>
            <p:ph type="ftr" sz="quarter" idx="5"/>
          </p:nvPr>
        </p:nvSpPr>
        <p:spPr>
          <a:xfrm>
            <a:off x="5433821" y="6464985"/>
            <a:ext cx="1323340"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US" spc="-5"/>
              <a:t>Prepared</a:t>
            </a:r>
            <a:r>
              <a:rPr lang="en-US" spc="-55"/>
              <a:t> </a:t>
            </a:r>
            <a:r>
              <a:rPr lang="en-US"/>
              <a:t>by</a:t>
            </a:r>
            <a:r>
              <a:rPr lang="en-US" spc="-40"/>
              <a:t> </a:t>
            </a:r>
            <a:r>
              <a:rPr lang="en-US"/>
              <a:t>R</a:t>
            </a:r>
            <a:r>
              <a:rPr lang="en-US" spc="-5"/>
              <a:t> </a:t>
            </a:r>
            <a:r>
              <a:rPr lang="en-US"/>
              <a:t>I</a:t>
            </a:r>
            <a:r>
              <a:rPr lang="en-US" spc="-25"/>
              <a:t> </a:t>
            </a:r>
            <a:r>
              <a:rPr lang="en-US"/>
              <a:t>Minu</a:t>
            </a:r>
            <a:endParaRPr dirty="0"/>
          </a:p>
        </p:txBody>
      </p:sp>
      <p:sp>
        <p:nvSpPr>
          <p:cNvPr id="10" name="object 10"/>
          <p:cNvSpPr txBox="1">
            <a:spLocks noGrp="1"/>
          </p:cNvSpPr>
          <p:nvPr>
            <p:ph type="sldNum" sz="quarter" idx="7"/>
          </p:nvPr>
        </p:nvSpPr>
        <p:spPr>
          <a:xfrm>
            <a:off x="11007597" y="6393341"/>
            <a:ext cx="292734" cy="27432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8425">
              <a:lnSpc>
                <a:spcPts val="1240"/>
              </a:lnSpc>
            </a:pPr>
            <a:fld id="{81D60167-4931-47E6-BA6A-407CBD079E47}" type="slidenum">
              <a:rPr lang="en-IN" smtClean="0"/>
              <a:pPr marL="98425">
                <a:lnSpc>
                  <a:spcPts val="1240"/>
                </a:lnSpc>
              </a:pPr>
              <a:t>68</a:t>
            </a:fld>
            <a:endParaRPr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Prepared</a:t>
            </a:r>
            <a:r>
              <a:rPr spc="-55" dirty="0"/>
              <a:t> </a:t>
            </a:r>
            <a:r>
              <a:rPr dirty="0"/>
              <a:t>by</a:t>
            </a:r>
            <a:r>
              <a:rPr spc="-40" dirty="0"/>
              <a:t> </a:t>
            </a:r>
            <a:r>
              <a:rPr dirty="0"/>
              <a:t>R</a:t>
            </a:r>
            <a:r>
              <a:rPr spc="-5" dirty="0"/>
              <a:t> </a:t>
            </a:r>
            <a:r>
              <a:rPr dirty="0"/>
              <a:t>I</a:t>
            </a:r>
            <a:r>
              <a:rPr spc="-25" dirty="0"/>
              <a:t> </a:t>
            </a:r>
            <a:r>
              <a:rPr dirty="0"/>
              <a:t>Minu</a:t>
            </a:r>
          </a:p>
        </p:txBody>
      </p:sp>
      <p:sp>
        <p:nvSpPr>
          <p:cNvPr id="4" name="object 4"/>
          <p:cNvSpPr txBox="1">
            <a:spLocks noGrp="1"/>
          </p:cNvSpPr>
          <p:nvPr>
            <p:ph type="sldNum" sz="quarter" idx="7"/>
          </p:nvPr>
        </p:nvSpPr>
        <p:spPr>
          <a:prstGeom prst="rect">
            <a:avLst/>
          </a:prstGeom>
        </p:spPr>
        <p:txBody>
          <a:bodyPr vert="horz" wrap="square" lIns="0" tIns="71643" rIns="0" bIns="0" rtlCol="0">
            <a:spAutoFit/>
          </a:bodyPr>
          <a:lstStyle/>
          <a:p>
            <a:pPr marL="98425">
              <a:lnSpc>
                <a:spcPts val="1240"/>
              </a:lnSpc>
            </a:pPr>
            <a:fld id="{81D60167-4931-47E6-BA6A-407CBD079E47}" type="slidenum">
              <a:rPr dirty="0"/>
              <a:t>69</a:t>
            </a:fld>
            <a:endParaRPr dirty="0"/>
          </a:p>
        </p:txBody>
      </p:sp>
      <p:sp>
        <p:nvSpPr>
          <p:cNvPr id="2" name="object 2"/>
          <p:cNvSpPr txBox="1"/>
          <p:nvPr/>
        </p:nvSpPr>
        <p:spPr>
          <a:xfrm>
            <a:off x="910844" y="3265500"/>
            <a:ext cx="8571230" cy="1215076"/>
          </a:xfrm>
          <a:prstGeom prst="rect">
            <a:avLst/>
          </a:prstGeom>
        </p:spPr>
        <p:txBody>
          <a:bodyPr vert="horz" wrap="square" lIns="0" tIns="288925" rIns="0" bIns="0" rtlCol="0">
            <a:spAutoFit/>
          </a:bodyPr>
          <a:lstStyle/>
          <a:p>
            <a:pPr marL="12700">
              <a:lnSpc>
                <a:spcPct val="100000"/>
              </a:lnSpc>
              <a:spcBef>
                <a:spcPts val="2275"/>
              </a:spcBef>
            </a:pPr>
            <a:r>
              <a:rPr sz="6000" spc="-20" dirty="0">
                <a:latin typeface="Calibri Light"/>
                <a:cs typeface="Calibri Light"/>
              </a:rPr>
              <a:t>Optimization </a:t>
            </a:r>
            <a:r>
              <a:rPr sz="6000" spc="-5" dirty="0">
                <a:latin typeface="Calibri Light"/>
                <a:cs typeface="Calibri Light"/>
              </a:rPr>
              <a:t>of</a:t>
            </a:r>
            <a:r>
              <a:rPr sz="6000" spc="-25" dirty="0">
                <a:latin typeface="Calibri Light"/>
                <a:cs typeface="Calibri Light"/>
              </a:rPr>
              <a:t> </a:t>
            </a:r>
            <a:r>
              <a:rPr sz="6000" spc="-5" dirty="0">
                <a:latin typeface="Calibri Light"/>
                <a:cs typeface="Calibri Light"/>
              </a:rPr>
              <a:t>Basic</a:t>
            </a:r>
            <a:r>
              <a:rPr sz="6000" spc="-25" dirty="0">
                <a:latin typeface="Calibri Light"/>
                <a:cs typeface="Calibri Light"/>
              </a:rPr>
              <a:t> </a:t>
            </a:r>
            <a:r>
              <a:rPr sz="6000" spc="-15" dirty="0">
                <a:latin typeface="Calibri Light"/>
                <a:cs typeface="Calibri Light"/>
              </a:rPr>
              <a:t>Blocks</a:t>
            </a:r>
            <a:endParaRPr sz="6000" dirty="0">
              <a:latin typeface="Calibri Light"/>
              <a:cs typeface="Calibri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4458292" y="683417"/>
            <a:ext cx="10515600" cy="1325563"/>
          </a:xfrm>
        </p:spPr>
        <p:txBody>
          <a:bodyPr/>
          <a:lstStyle/>
          <a:p>
            <a:r>
              <a:rPr lang="en-US" b="1" dirty="0"/>
              <a:t>Example</a:t>
            </a:r>
            <a:br>
              <a:rPr lang="en-US" dirty="0"/>
            </a:br>
            <a:endParaRPr lang="en-IN" dirty="0"/>
          </a:p>
        </p:txBody>
      </p:sp>
      <p:pic>
        <p:nvPicPr>
          <p:cNvPr id="3" name="Picture 2"/>
          <p:cNvPicPr>
            <a:picLocks noChangeAspect="1"/>
          </p:cNvPicPr>
          <p:nvPr/>
        </p:nvPicPr>
        <p:blipFill>
          <a:blip r:embed="rId3"/>
          <a:stretch>
            <a:fillRect/>
          </a:stretch>
        </p:blipFill>
        <p:spPr>
          <a:xfrm>
            <a:off x="838200" y="1768054"/>
            <a:ext cx="3019559" cy="4412200"/>
          </a:xfrm>
          <a:prstGeom prst="rect">
            <a:avLst/>
          </a:prstGeom>
        </p:spPr>
      </p:pic>
      <p:sp>
        <p:nvSpPr>
          <p:cNvPr id="4" name="Rectangle 3"/>
          <p:cNvSpPr/>
          <p:nvPr/>
        </p:nvSpPr>
        <p:spPr>
          <a:xfrm>
            <a:off x="5677973" y="1163856"/>
            <a:ext cx="6096000" cy="5078313"/>
          </a:xfrm>
          <a:prstGeom prst="rect">
            <a:avLst/>
          </a:prstGeom>
        </p:spPr>
        <p:txBody>
          <a:bodyPr>
            <a:spAutoFit/>
          </a:bodyPr>
          <a:lstStyle/>
          <a:p>
            <a:pPr marL="285750" indent="-285750">
              <a:buFont typeface="Arial" panose="020B0604020202020204" pitchFamily="34" charset="0"/>
              <a:buChar char="•"/>
            </a:pPr>
            <a:r>
              <a:rPr lang="en-IN" dirty="0">
                <a:latin typeface="Times New Roman" panose="02020603050405020304" pitchFamily="18" charset="0"/>
              </a:rPr>
              <a:t>First, instruction 1 is a leader by rule (I) of Algorithm 8.5.</a:t>
            </a:r>
          </a:p>
          <a:p>
            <a:pPr marL="285750" indent="-285750">
              <a:buFont typeface="Arial" panose="020B0604020202020204" pitchFamily="34" charset="0"/>
              <a:buChar char="•"/>
            </a:pPr>
            <a:r>
              <a:rPr lang="en-IN" dirty="0">
                <a:latin typeface="Times New Roman" panose="02020603050405020304" pitchFamily="18" charset="0"/>
              </a:rPr>
              <a:t> To find the other leaders, we first need to find the jumps.</a:t>
            </a:r>
          </a:p>
          <a:p>
            <a:pPr marL="285750" indent="-285750">
              <a:buFont typeface="Arial" panose="020B0604020202020204" pitchFamily="34" charset="0"/>
              <a:buChar char="•"/>
            </a:pPr>
            <a:r>
              <a:rPr lang="en-IN" dirty="0">
                <a:latin typeface="Times New Roman" panose="02020603050405020304" pitchFamily="18" charset="0"/>
              </a:rPr>
              <a:t> In this example, there are three jumps, all conditional, at instructions 9, 11, and 17. </a:t>
            </a:r>
          </a:p>
          <a:p>
            <a:pPr marL="285750" indent="-285750">
              <a:buFont typeface="Arial" panose="020B0604020202020204" pitchFamily="34" charset="0"/>
              <a:buChar char="•"/>
            </a:pPr>
            <a:r>
              <a:rPr lang="en-IN" b="1" dirty="0">
                <a:solidFill>
                  <a:srgbClr val="FF0000"/>
                </a:solidFill>
                <a:latin typeface="Times New Roman" panose="02020603050405020304" pitchFamily="18" charset="0"/>
              </a:rPr>
              <a:t>By rule (2), the targets of these jumps are leaders; they are instructions 3, 2, and 13, respectively</a:t>
            </a:r>
            <a:r>
              <a:rPr lang="en-IN" dirty="0">
                <a:latin typeface="Times New Roman" panose="02020603050405020304" pitchFamily="18" charset="0"/>
              </a:rPr>
              <a:t>. </a:t>
            </a:r>
          </a:p>
          <a:p>
            <a:pPr marL="285750" indent="-285750">
              <a:buFont typeface="Arial" panose="020B0604020202020204" pitchFamily="34" charset="0"/>
              <a:buChar char="•"/>
            </a:pPr>
            <a:r>
              <a:rPr lang="en-IN" dirty="0">
                <a:latin typeface="Times New Roman" panose="02020603050405020304" pitchFamily="18" charset="0"/>
              </a:rPr>
              <a:t>Then, by rule (3), each instruction following a jump is a leader; those are instructions 10 and 12. </a:t>
            </a:r>
          </a:p>
          <a:p>
            <a:pPr marL="285750" indent="-285750">
              <a:buFont typeface="Arial" panose="020B0604020202020204" pitchFamily="34" charset="0"/>
              <a:buChar char="•"/>
            </a:pPr>
            <a:r>
              <a:rPr lang="en-IN" dirty="0">
                <a:latin typeface="Times New Roman" panose="02020603050405020304" pitchFamily="18" charset="0"/>
              </a:rPr>
              <a:t>We conclude that the leaders are instructions 1, </a:t>
            </a:r>
            <a:r>
              <a:rPr lang="en-IN" b="1" dirty="0">
                <a:latin typeface="Times New Roman" panose="02020603050405020304" pitchFamily="18" charset="0"/>
              </a:rPr>
              <a:t>2, </a:t>
            </a:r>
            <a:r>
              <a:rPr lang="en-IN" dirty="0">
                <a:latin typeface="Times New Roman" panose="02020603050405020304" pitchFamily="18" charset="0"/>
              </a:rPr>
              <a:t>3, 10, 12, and 13. </a:t>
            </a:r>
          </a:p>
          <a:p>
            <a:pPr marL="285750" indent="-285750">
              <a:buFont typeface="Arial" panose="020B0604020202020204" pitchFamily="34" charset="0"/>
              <a:buChar char="•"/>
            </a:pPr>
            <a:r>
              <a:rPr lang="en-IN" dirty="0">
                <a:latin typeface="Times New Roman" panose="02020603050405020304" pitchFamily="18" charset="0"/>
              </a:rPr>
              <a:t>The basic block of each leader contains all the instructions from itself until just before the next leader.</a:t>
            </a:r>
          </a:p>
          <a:p>
            <a:pPr marL="285750" indent="-285750">
              <a:buFont typeface="Arial" panose="020B0604020202020204" pitchFamily="34" charset="0"/>
              <a:buChar char="•"/>
            </a:pPr>
            <a:r>
              <a:rPr lang="en-IN" dirty="0">
                <a:latin typeface="Times New Roman" panose="02020603050405020304" pitchFamily="18" charset="0"/>
              </a:rPr>
              <a:t>Thus, the basic block of 1 is just 1, for leader </a:t>
            </a:r>
            <a:r>
              <a:rPr lang="en-IN" b="1" dirty="0">
                <a:latin typeface="Times New Roman" panose="02020603050405020304" pitchFamily="18" charset="0"/>
              </a:rPr>
              <a:t>2 </a:t>
            </a:r>
            <a:r>
              <a:rPr lang="en-IN" dirty="0">
                <a:latin typeface="Times New Roman" panose="02020603050405020304" pitchFamily="18" charset="0"/>
              </a:rPr>
              <a:t>the block is just </a:t>
            </a:r>
            <a:r>
              <a:rPr lang="en-IN" b="1" dirty="0">
                <a:latin typeface="Times New Roman" panose="02020603050405020304" pitchFamily="18" charset="0"/>
              </a:rPr>
              <a:t>2. </a:t>
            </a:r>
          </a:p>
          <a:p>
            <a:pPr marL="285750" indent="-285750">
              <a:buFont typeface="Arial" panose="020B0604020202020204" pitchFamily="34" charset="0"/>
              <a:buChar char="•"/>
            </a:pPr>
            <a:r>
              <a:rPr lang="en-IN" dirty="0">
                <a:latin typeface="Times New Roman" panose="02020603050405020304" pitchFamily="18" charset="0"/>
              </a:rPr>
              <a:t>Leader 3, however, has a basic block consisting of instructions 3 through 9, inclusive. </a:t>
            </a:r>
          </a:p>
          <a:p>
            <a:pPr marL="285750" indent="-285750">
              <a:buFont typeface="Arial" panose="020B0604020202020204" pitchFamily="34" charset="0"/>
              <a:buChar char="•"/>
            </a:pPr>
            <a:r>
              <a:rPr lang="en-IN" dirty="0">
                <a:latin typeface="Times New Roman" panose="02020603050405020304" pitchFamily="18" charset="0"/>
              </a:rPr>
              <a:t>Instruction 10's block is 10 and 11; instruction 12's block</a:t>
            </a:r>
          </a:p>
          <a:p>
            <a:pPr marL="285750" indent="-285750">
              <a:buFont typeface="Arial" panose="020B0604020202020204" pitchFamily="34" charset="0"/>
              <a:buChar char="•"/>
            </a:pPr>
            <a:r>
              <a:rPr lang="en-IN" dirty="0">
                <a:latin typeface="Times New Roman" panose="02020603050405020304" pitchFamily="18" charset="0"/>
              </a:rPr>
              <a:t>is just 12, and instruction 13's block is 13 through 17</a:t>
            </a:r>
            <a:endParaRPr lang="en-IN" dirty="0"/>
          </a:p>
        </p:txBody>
      </p:sp>
      <p:sp>
        <p:nvSpPr>
          <p:cNvPr id="5" name="TextBox 4"/>
          <p:cNvSpPr txBox="1"/>
          <p:nvPr/>
        </p:nvSpPr>
        <p:spPr>
          <a:xfrm>
            <a:off x="4075657" y="1157723"/>
            <a:ext cx="825867" cy="369332"/>
          </a:xfrm>
          <a:prstGeom prst="rect">
            <a:avLst/>
          </a:prstGeom>
          <a:noFill/>
        </p:spPr>
        <p:txBody>
          <a:bodyPr wrap="none" rtlCol="0">
            <a:spAutoFit/>
          </a:bodyPr>
          <a:lstStyle/>
          <a:p>
            <a:r>
              <a:rPr lang="en-US" b="1" dirty="0">
                <a:solidFill>
                  <a:srgbClr val="FF0000"/>
                </a:solidFill>
              </a:rPr>
              <a:t>Leader</a:t>
            </a:r>
            <a:endParaRPr lang="en-IN" b="1" dirty="0">
              <a:solidFill>
                <a:srgbClr val="FF0000"/>
              </a:solidFill>
            </a:endParaRPr>
          </a:p>
        </p:txBody>
      </p:sp>
      <p:cxnSp>
        <p:nvCxnSpPr>
          <p:cNvPr id="7" name="Straight Arrow Connector 6"/>
          <p:cNvCxnSpPr>
            <a:endCxn id="5" idx="1"/>
          </p:cNvCxnSpPr>
          <p:nvPr/>
        </p:nvCxnSpPr>
        <p:spPr>
          <a:xfrm flipV="1">
            <a:off x="2002434" y="1342389"/>
            <a:ext cx="2088000" cy="750565"/>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8" name="Straight Arrow Connector 7"/>
          <p:cNvCxnSpPr/>
          <p:nvPr/>
        </p:nvCxnSpPr>
        <p:spPr>
          <a:xfrm flipV="1">
            <a:off x="3296992" y="1404569"/>
            <a:ext cx="1138987" cy="2446214"/>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13" name="Straight Arrow Connector 12"/>
          <p:cNvCxnSpPr/>
          <p:nvPr/>
        </p:nvCxnSpPr>
        <p:spPr>
          <a:xfrm flipV="1">
            <a:off x="3329177" y="1346198"/>
            <a:ext cx="1294338" cy="3070484"/>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15" name="Straight Arrow Connector 14"/>
          <p:cNvCxnSpPr/>
          <p:nvPr/>
        </p:nvCxnSpPr>
        <p:spPr>
          <a:xfrm flipV="1">
            <a:off x="3320450" y="1462940"/>
            <a:ext cx="1335250" cy="4376055"/>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7" name="Oval 16"/>
          <p:cNvSpPr/>
          <p:nvPr/>
        </p:nvSpPr>
        <p:spPr>
          <a:xfrm>
            <a:off x="889574" y="3974154"/>
            <a:ext cx="1697315" cy="288753"/>
          </a:xfrm>
          <a:prstGeom prst="ellipse">
            <a:avLst/>
          </a:prstGeom>
          <a:solidFill>
            <a:schemeClr val="lt1">
              <a:alpha val="0"/>
            </a:schemeClr>
          </a:solid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8" name="Oval 17"/>
          <p:cNvSpPr/>
          <p:nvPr/>
        </p:nvSpPr>
        <p:spPr>
          <a:xfrm>
            <a:off x="825194" y="4438173"/>
            <a:ext cx="1697315" cy="330775"/>
          </a:xfrm>
          <a:prstGeom prst="ellipse">
            <a:avLst/>
          </a:prstGeom>
          <a:solidFill>
            <a:schemeClr val="lt1">
              <a:alpha val="0"/>
            </a:schemeClr>
          </a:solid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19" name="Straight Arrow Connector 18"/>
          <p:cNvCxnSpPr>
            <a:stCxn id="17" idx="7"/>
          </p:cNvCxnSpPr>
          <p:nvPr/>
        </p:nvCxnSpPr>
        <p:spPr>
          <a:xfrm flipV="1">
            <a:off x="2338323" y="1372304"/>
            <a:ext cx="2250056" cy="2644137"/>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21" name="Straight Arrow Connector 20"/>
          <p:cNvCxnSpPr>
            <a:stCxn id="18" idx="6"/>
          </p:cNvCxnSpPr>
          <p:nvPr/>
        </p:nvCxnSpPr>
        <p:spPr>
          <a:xfrm flipV="1">
            <a:off x="2522509" y="1372304"/>
            <a:ext cx="2065870" cy="3231257"/>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6" name="Footer Placeholder 5"/>
          <p:cNvSpPr>
            <a:spLocks noGrp="1"/>
          </p:cNvSpPr>
          <p:nvPr>
            <p:ph type="ftr" sz="quarter" idx="11"/>
          </p:nvPr>
        </p:nvSpPr>
        <p:spPr/>
        <p:txBody>
          <a:bodyPr/>
          <a:lstStyle/>
          <a:p>
            <a:r>
              <a:rPr lang="en-IN"/>
              <a:t>Prepared by R I Minu</a:t>
            </a:r>
            <a:endParaRPr lang="en-US"/>
          </a:p>
        </p:txBody>
      </p:sp>
      <p:sp>
        <p:nvSpPr>
          <p:cNvPr id="9" name="Slide Number Placeholder 8"/>
          <p:cNvSpPr>
            <a:spLocks noGrp="1"/>
          </p:cNvSpPr>
          <p:nvPr>
            <p:ph type="sldNum" sz="quarter" idx="12"/>
          </p:nvPr>
        </p:nvSpPr>
        <p:spPr/>
        <p:txBody>
          <a:bodyPr/>
          <a:lstStyle/>
          <a:p>
            <a:fld id="{7B831A00-B92B-4B78-A338-AC69A9EF2052}" type="slidenum">
              <a:rPr lang="en-US" smtClean="0"/>
              <a:t>7</a:t>
            </a:fld>
            <a:endParaRPr lang="en-US"/>
          </a:p>
        </p:txBody>
      </p:sp>
      <p:sp>
        <p:nvSpPr>
          <p:cNvPr id="11" name="TextBox 10"/>
          <p:cNvSpPr txBox="1"/>
          <p:nvPr/>
        </p:nvSpPr>
        <p:spPr>
          <a:xfrm>
            <a:off x="2002434" y="68437"/>
            <a:ext cx="7559899" cy="369332"/>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IN" dirty="0"/>
              <a:t>Rule 1. The first three-address instruction in the intermediate code is a leader.</a:t>
            </a:r>
          </a:p>
        </p:txBody>
      </p:sp>
      <p:sp>
        <p:nvSpPr>
          <p:cNvPr id="20" name="TextBox 19"/>
          <p:cNvSpPr txBox="1"/>
          <p:nvPr/>
        </p:nvSpPr>
        <p:spPr>
          <a:xfrm>
            <a:off x="1294887" y="476482"/>
            <a:ext cx="9602225" cy="369332"/>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IN" dirty="0"/>
              <a:t>Rule 2. Any instruction that is the target of a conditional or unconditional jump is a leader.</a:t>
            </a:r>
          </a:p>
        </p:txBody>
      </p:sp>
      <p:sp>
        <p:nvSpPr>
          <p:cNvPr id="22" name="TextBox 21"/>
          <p:cNvSpPr txBox="1"/>
          <p:nvPr/>
        </p:nvSpPr>
        <p:spPr>
          <a:xfrm>
            <a:off x="889574" y="840224"/>
            <a:ext cx="11197096" cy="369332"/>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IN" dirty="0"/>
              <a:t>Rule 3. Any instruction that immediately follows a conditional or unconditional jump is a leader</a:t>
            </a:r>
          </a:p>
        </p:txBody>
      </p:sp>
    </p:spTree>
    <p:custDataLst>
      <p:tags r:id="rId1"/>
    </p:custDataLst>
    <p:extLst>
      <p:ext uri="{BB962C8B-B14F-4D97-AF65-F5344CB8AC3E}">
        <p14:creationId xmlns:p14="http://schemas.microsoft.com/office/powerpoint/2010/main" val="1305304480"/>
      </p:ext>
    </p:extLst>
  </p:cSld>
  <p:clrMapOvr>
    <a:masterClrMapping/>
  </p:clrMapOvr>
  <mc:AlternateContent xmlns:mc="http://schemas.openxmlformats.org/markup-compatibility/2006" xmlns:p14="http://schemas.microsoft.com/office/powerpoint/2010/main">
    <mc:Choice Requires="p14">
      <p:transition spd="med" p14:dur="700" advTm="129459">
        <p:fade/>
      </p:transition>
    </mc:Choice>
    <mc:Fallback xmlns="">
      <p:transition spd="med" advTm="129459">
        <p:fade/>
      </p:transition>
    </mc:Fallback>
  </mc:AlternateContent>
  <p:extLst>
    <p:ext uri="{3A86A75C-4F4B-4683-9AE1-C65F6400EC91}">
      <p14:laserTraceLst xmlns:p14="http://schemas.microsoft.com/office/powerpoint/2010/main">
        <p14:tracePtLst>
          <p14:tracePt t="2" x="6170613" y="5795963"/>
          <p14:tracePt t="279" x="6010275" y="5554663"/>
          <p14:tracePt t="305" x="5776913" y="5160963"/>
          <p14:tracePt t="316" x="5581650" y="4857750"/>
          <p14:tracePt t="327" x="5313363" y="4510088"/>
          <p14:tracePt t="339" x="5143500" y="4259263"/>
          <p14:tracePt t="353" x="4983163" y="4125913"/>
          <p14:tracePt t="370" x="4848225" y="4062413"/>
          <p14:tracePt t="387" x="4714875" y="3990975"/>
          <p14:tracePt t="403" x="4660900" y="3965575"/>
          <p14:tracePt t="420" x="4633913" y="3946525"/>
          <p14:tracePt t="740" x="4616450" y="3902075"/>
          <p14:tracePt t="754" x="4589463" y="3848100"/>
          <p14:tracePt t="763" x="4537075" y="3768725"/>
          <p14:tracePt t="776" x="4446588" y="3633788"/>
          <p14:tracePt t="788" x="4303713" y="3429000"/>
          <p14:tracePt t="805" x="4160838" y="3251200"/>
          <p14:tracePt t="822" x="3795713" y="2813050"/>
          <p14:tracePt t="838" x="3660775" y="2687638"/>
          <p14:tracePt t="855" x="3490913" y="2598738"/>
          <p14:tracePt t="872" x="3268663" y="2509838"/>
          <p14:tracePt t="889" x="3125788" y="2490788"/>
          <p14:tracePt t="905" x="2857500" y="2490788"/>
          <p14:tracePt t="922" x="2751138" y="2500313"/>
          <p14:tracePt t="939" x="2751138" y="2482850"/>
          <p14:tracePt t="1370" x="2741613" y="2455863"/>
          <p14:tracePt t="1381" x="2724150" y="2428875"/>
          <p14:tracePt t="1393" x="2724150" y="2411413"/>
          <p14:tracePt t="1405" x="2705100" y="2393950"/>
          <p14:tracePt t="1418" x="2687638" y="2374900"/>
          <p14:tracePt t="1430" x="2670175" y="2366963"/>
          <p14:tracePt t="1443" x="2652713" y="2347913"/>
          <p14:tracePt t="1457" x="2625725" y="2339975"/>
          <p14:tracePt t="1474" x="2517775" y="2303463"/>
          <p14:tracePt t="1490" x="2465388" y="2295525"/>
          <p14:tracePt t="1507" x="2411413" y="2276475"/>
          <p14:tracePt t="1523" x="2268538" y="2224088"/>
          <p14:tracePt t="1540" x="2241550" y="2205038"/>
          <p14:tracePt t="1557" x="2187575" y="2170113"/>
          <p14:tracePt t="1574" x="2170113" y="2170113"/>
          <p14:tracePt t="1590" x="2152650" y="2160588"/>
          <p14:tracePt t="1607" x="2081213" y="2152650"/>
          <p14:tracePt t="1624" x="2054225" y="2160588"/>
          <p14:tracePt t="1641" x="2017713" y="2179638"/>
          <p14:tracePt t="1657" x="1955800" y="2251075"/>
          <p14:tracePt t="1674" x="1884363" y="2295525"/>
          <p14:tracePt t="1691" x="1795463" y="2384425"/>
          <p14:tracePt t="1708" x="1758950" y="2455863"/>
          <p14:tracePt t="1724" x="1704975" y="2562225"/>
          <p14:tracePt t="1742" x="1562100" y="2751138"/>
          <p14:tracePt t="1758" x="1509713" y="2840038"/>
          <p14:tracePt t="1775" x="1465263" y="2982913"/>
          <p14:tracePt t="1791" x="1411288" y="3187700"/>
          <p14:tracePt t="1808" x="1393825" y="3259138"/>
          <p14:tracePt t="1825" x="1384300" y="3367088"/>
          <p14:tracePt t="1841" x="1366838" y="3598863"/>
          <p14:tracePt t="1858" x="1347788" y="3724275"/>
          <p14:tracePt t="1875" x="1347788" y="4010025"/>
          <p14:tracePt t="1892" x="1347788" y="4116388"/>
          <p14:tracePt t="1908" x="1366838" y="4268788"/>
          <p14:tracePt t="1925" x="1401763" y="4500563"/>
          <p14:tracePt t="1942" x="1455738" y="4554538"/>
          <p14:tracePt t="1959" x="1598613" y="4633913"/>
          <p14:tracePt t="1975" x="1670050" y="4660900"/>
          <p14:tracePt t="1992" x="1768475" y="4670425"/>
          <p14:tracePt t="2009" x="1990725" y="4652963"/>
          <p14:tracePt t="2026" x="1982788" y="4652963"/>
          <p14:tracePt t="2302" x="1965325" y="4652963"/>
          <p14:tracePt t="2313" x="1938338" y="4697413"/>
          <p14:tracePt t="2325" x="1911350" y="4776788"/>
          <p14:tracePt t="2338" x="1884363" y="4902200"/>
          <p14:tracePt t="2350" x="1857375" y="5126038"/>
          <p14:tracePt t="2362" x="1839913" y="5456238"/>
          <p14:tracePt t="2377" x="1866900" y="5759450"/>
          <p14:tracePt t="2394" x="2000250" y="6323013"/>
          <p14:tracePt t="2410" x="2098675" y="6537325"/>
          <p14:tracePt t="2427" x="2187575" y="6680200"/>
          <p14:tracePt t="2444" x="2428875" y="6848475"/>
          <p14:tracePt t="2460" x="2517775" y="6848475"/>
          <p14:tracePt t="2477" x="2616200" y="6848475"/>
          <p14:tracePt t="2494" x="2803525" y="6813550"/>
          <p14:tracePt t="2511" x="2884488" y="6751638"/>
          <p14:tracePt t="2528" x="2973388" y="6670675"/>
          <p14:tracePt t="2544" x="3152775" y="6394450"/>
          <p14:tracePt t="2561" x="3224213" y="6188075"/>
          <p14:tracePt t="2578" x="3322638" y="5705475"/>
          <p14:tracePt t="2594" x="3348038" y="5518150"/>
          <p14:tracePt t="2611" x="3348038" y="5268913"/>
          <p14:tracePt t="2611" x="3348038" y="5072063"/>
          <p14:tracePt t="2628" x="3330575" y="4884738"/>
          <p14:tracePt t="2645" x="3303588" y="4643438"/>
          <p14:tracePt t="2661" x="3224213" y="4286250"/>
          <p14:tracePt t="2678" x="3170238" y="4062413"/>
          <p14:tracePt t="2695" x="3071813" y="3848100"/>
          <p14:tracePt t="2711" x="2938463" y="3527425"/>
          <p14:tracePt t="2729" x="2884488" y="3394075"/>
          <p14:tracePt t="2745" x="2803525" y="3241675"/>
          <p14:tracePt t="2762" x="2759075" y="3179763"/>
          <p14:tracePt t="2779" x="2697163" y="3125788"/>
          <p14:tracePt t="2795" x="2616200" y="3027363"/>
          <p14:tracePt t="2812" x="2571750" y="2982913"/>
          <p14:tracePt t="2829" x="2527300" y="2938463"/>
          <p14:tracePt t="2845" x="2366963" y="2894013"/>
          <p14:tracePt t="2862" x="2286000" y="2911475"/>
          <p14:tracePt t="2879" x="2017713" y="3089275"/>
          <p14:tracePt t="2896" x="1928813" y="3179763"/>
          <p14:tracePt t="2913" x="1839913" y="3259138"/>
          <p14:tracePt t="2929" x="1751013" y="3367088"/>
          <p14:tracePt t="2946" x="1751013" y="3348038"/>
          <p14:tracePt t="3573" x="1741488" y="3286125"/>
          <p14:tracePt t="3585" x="1731963" y="3224213"/>
          <p14:tracePt t="3597" x="1731963" y="3133725"/>
          <p14:tracePt t="3610" x="1731963" y="2965450"/>
          <p14:tracePt t="3621" x="1731963" y="2768600"/>
          <p14:tracePt t="3633" x="1758950" y="2455863"/>
          <p14:tracePt t="3648" x="1785938" y="2241550"/>
          <p14:tracePt t="3665" x="1839913" y="1822450"/>
          <p14:tracePt t="3682" x="1857375" y="1714500"/>
          <p14:tracePt t="3699" x="1866900" y="1652588"/>
          <p14:tracePt t="3715" x="1884363" y="1589088"/>
          <p14:tracePt t="3732" x="1893888" y="1581150"/>
          <p14:tracePt t="3749" x="1893888" y="1571625"/>
          <p14:tracePt t="3768" x="1893888" y="1581150"/>
          <p14:tracePt t="4009" x="1893888" y="1589088"/>
          <p14:tracePt t="4035" x="1893888" y="1598613"/>
          <p14:tracePt t="4050" x="1893888" y="1616075"/>
          <p14:tracePt t="4059" x="1893888" y="1633538"/>
          <p14:tracePt t="4069" x="1893888" y="1660525"/>
          <p14:tracePt t="4083" x="1893888" y="1687513"/>
          <p14:tracePt t="4100" x="1893888" y="1714500"/>
          <p14:tracePt t="4117" x="1901825" y="1857375"/>
          <p14:tracePt t="4134" x="1901825" y="1982788"/>
          <p14:tracePt t="4150" x="1911350" y="2500313"/>
          <p14:tracePt t="4167" x="1911350" y="2919413"/>
          <p14:tracePt t="4184" x="1911350" y="3340100"/>
          <p14:tracePt t="4201" x="1911350" y="4303713"/>
          <p14:tracePt t="4217" x="1928813" y="4705350"/>
          <p14:tracePt t="4234" x="1955800" y="4965700"/>
          <p14:tracePt t="4251" x="1955800" y="5000625"/>
          <p14:tracePt t="4566" x="1955800" y="5027613"/>
          <p14:tracePt t="4578" x="1946275" y="5081588"/>
          <p14:tracePt t="4591" x="1938338" y="5180013"/>
          <p14:tracePt t="4601" x="1938338" y="5276850"/>
          <p14:tracePt t="4616" x="1938338" y="5375275"/>
          <p14:tracePt t="4626" x="1938338" y="5491163"/>
          <p14:tracePt t="4640" x="1928813" y="5572125"/>
          <p14:tracePt t="4652" x="1928813" y="5616575"/>
          <p14:tracePt t="4669" x="1928813" y="5643563"/>
          <p14:tracePt t="4686" x="1928813" y="5661025"/>
          <p14:tracePt t="4703" x="1919288" y="5643563"/>
          <p14:tracePt t="4773" x="1911350" y="5599113"/>
          <p14:tracePt t="4784" x="1901825" y="5545138"/>
          <p14:tracePt t="4796" x="1893888" y="5491163"/>
          <p14:tracePt t="4809" x="1884363" y="5429250"/>
          <p14:tracePt t="4820" x="1874838" y="5303838"/>
          <p14:tracePt t="4836" x="1866900" y="5170488"/>
          <p14:tracePt t="4853" x="1866900" y="4803775"/>
          <p14:tracePt t="4871" x="1866900" y="4616450"/>
          <p14:tracePt t="4888" x="1893888" y="4384675"/>
          <p14:tracePt t="4904" x="1938338" y="4062413"/>
          <p14:tracePt t="4921" x="1946275" y="3990975"/>
          <p14:tracePt t="4938" x="1938338" y="3965575"/>
          <p14:tracePt t="5186" x="1911350" y="3911600"/>
          <p14:tracePt t="5197" x="1884363" y="3840163"/>
          <p14:tracePt t="5209" x="1866900" y="3759200"/>
          <p14:tracePt t="5221" x="1839913" y="3660775"/>
          <p14:tracePt t="5234" x="1803400" y="3465513"/>
          <p14:tracePt t="5249" x="1776413" y="3205163"/>
          <p14:tracePt t="5258" x="1714500" y="2867025"/>
          <p14:tracePt t="5271" x="1670050" y="2608263"/>
          <p14:tracePt t="5289" x="1608138" y="2197100"/>
          <p14:tracePt t="5306" x="1571625" y="2125663"/>
          <p14:tracePt t="5323" x="1571625" y="2081213"/>
          <p14:tracePt t="5340" x="1544638" y="2062163"/>
          <p14:tracePt t="5356" x="1544638" y="2054225"/>
          <p14:tracePt t="5373" x="1527175" y="2044700"/>
          <p14:tracePt t="5390" x="1517650" y="2044700"/>
          <p14:tracePt t="5406" x="1509713" y="2036763"/>
          <p14:tracePt t="5423" x="1500188" y="2036763"/>
          <p14:tracePt t="5440" x="1490663" y="2036763"/>
          <p14:tracePt t="5457" x="1490663" y="2027238"/>
          <p14:tracePt t="5474" x="1490663" y="2017713"/>
          <p14:tracePt t="5500" x="1482725" y="2009775"/>
          <p14:tracePt t="5524" x="1473200" y="2000250"/>
          <p14:tracePt t="5535" x="1473200" y="1990725"/>
          <p14:tracePt t="5549" x="1465263" y="1990725"/>
          <p14:tracePt t="5561" x="1465263" y="1982788"/>
          <p14:tracePt t="5574" x="1455738" y="1990725"/>
          <p14:tracePt t="5633" x="1446213" y="1990725"/>
          <p14:tracePt t="5645" x="1446213" y="2000250"/>
          <p14:tracePt t="5657" x="1438275" y="2009775"/>
          <p14:tracePt t="5670" x="1428750" y="2017713"/>
          <p14:tracePt t="5681" x="1428750" y="2036763"/>
          <p14:tracePt t="5693" x="1419225" y="2054225"/>
          <p14:tracePt t="5708" x="1411288" y="2081213"/>
          <p14:tracePt t="5724" x="1401763" y="2108200"/>
          <p14:tracePt t="5741" x="1401763" y="2170113"/>
          <p14:tracePt t="5758" x="1401763" y="2187575"/>
          <p14:tracePt t="5775" x="1393825" y="2276475"/>
          <p14:tracePt t="5791" x="1384300" y="2339975"/>
          <p14:tracePt t="5808" x="1374775" y="2401888"/>
          <p14:tracePt t="5825" x="1366838" y="2544763"/>
          <p14:tracePt t="5841" x="1339850" y="2670175"/>
          <p14:tracePt t="5858" x="1322388" y="2786063"/>
          <p14:tracePt t="5875" x="1285875" y="3000375"/>
          <p14:tracePt t="5892" x="1258888" y="3116263"/>
          <p14:tracePt t="5908" x="1223963" y="3224213"/>
          <p14:tracePt t="5925" x="1223963" y="3232150"/>
          <p14:tracePt t="5942" x="1223963" y="3241675"/>
          <p14:tracePt t="6191" x="1223963" y="3268663"/>
          <p14:tracePt t="6203" x="1223963" y="3313113"/>
          <p14:tracePt t="6214" x="1223963" y="3340100"/>
          <p14:tracePt t="6226" x="1223963" y="3411538"/>
          <p14:tracePt t="6243" x="1223963" y="3517900"/>
          <p14:tracePt t="6260" x="1223963" y="3919538"/>
          <p14:tracePt t="6276" x="1223963" y="4089400"/>
          <p14:tracePt t="6293" x="1231900" y="4322763"/>
          <p14:tracePt t="6310" x="1241425" y="4562475"/>
          <p14:tracePt t="6327" x="1241425" y="4625975"/>
          <p14:tracePt t="6343" x="1241425" y="4670425"/>
          <p14:tracePt t="6360" x="1241425" y="4679950"/>
          <p14:tracePt t="6377" x="1241425" y="4697413"/>
          <p14:tracePt t="6602" x="1241425" y="4724400"/>
          <p14:tracePt t="6615" x="1250950" y="4751388"/>
          <p14:tracePt t="6626" x="1258888" y="4795838"/>
          <p14:tracePt t="6638" x="1276350" y="4894263"/>
          <p14:tracePt t="6650" x="1303338" y="5018088"/>
          <p14:tracePt t="6662" x="1322388" y="5170488"/>
          <p14:tracePt t="6678" x="1339850" y="5429250"/>
          <p14:tracePt t="6695" x="1347788" y="5759450"/>
          <p14:tracePt t="6711" x="1347788" y="5894388"/>
          <p14:tracePt t="6728" x="1347788" y="5991225"/>
          <p14:tracePt t="6745" x="1347788" y="6089650"/>
          <p14:tracePt t="6762" x="1347788" y="6116638"/>
          <p14:tracePt t="6778" x="1347788" y="6126163"/>
          <p14:tracePt t="6795" x="1347788" y="6134100"/>
          <p14:tracePt t="6813" x="1347788" y="6143625"/>
          <p14:tracePt t="6829" x="1357313" y="6143625"/>
          <p14:tracePt t="6867" x="1357313" y="6081713"/>
          <p14:tracePt t="7172" x="1357313" y="5983288"/>
          <p14:tracePt t="7184" x="1357313" y="5875338"/>
          <p14:tracePt t="7196" x="1347788" y="5634038"/>
          <p14:tracePt t="7207" x="1347788" y="5330825"/>
          <p14:tracePt t="7219" x="1357313" y="4929188"/>
          <p14:tracePt t="7232" x="1366838" y="4581525"/>
          <p14:tracePt t="7247" x="1401763" y="4197350"/>
          <p14:tracePt t="7264" x="1446213" y="3633788"/>
          <p14:tracePt t="7280" x="1490663" y="3419475"/>
          <p14:tracePt t="7297" x="1500188" y="3303588"/>
          <p14:tracePt t="7314" x="1527175" y="3054350"/>
          <p14:tracePt t="7331" x="1527175" y="2965450"/>
          <p14:tracePt t="7347" x="1527175" y="2928938"/>
          <p14:tracePt t="7364" x="1527175" y="2901950"/>
          <p14:tracePt t="8499" x="1527175" y="2894013"/>
          <p14:tracePt t="8738" x="1544638" y="2874963"/>
          <p14:tracePt t="8748" x="1554163" y="2847975"/>
          <p14:tracePt t="8759" x="1616075" y="2751138"/>
          <p14:tracePt t="8770" x="1714500" y="2643188"/>
          <p14:tracePt t="8786" x="1901825" y="2490788"/>
          <p14:tracePt t="8803" x="2446338" y="2125663"/>
          <p14:tracePt t="8820" x="2697163" y="2027238"/>
          <p14:tracePt t="8837" x="2982913" y="2000250"/>
          <p14:tracePt t="8853" x="3419475" y="2036763"/>
          <p14:tracePt t="8870" x="3571875" y="2062163"/>
          <p14:tracePt t="8887" x="3732213" y="2125663"/>
          <p14:tracePt t="8904" x="3795713" y="2143125"/>
          <p14:tracePt t="8920" x="3830638" y="2152650"/>
          <p14:tracePt t="8937" x="3848100" y="2170113"/>
          <p14:tracePt t="8954" x="3848100" y="2187575"/>
          <p14:tracePt t="8976" x="3848100" y="2197100"/>
          <p14:tracePt t="8989" x="3848100" y="2205038"/>
          <p14:tracePt t="9004" x="3840163" y="2205038"/>
          <p14:tracePt t="9048" x="3830638" y="2205038"/>
          <p14:tracePt t="9059" x="3822700" y="2205038"/>
          <p14:tracePt t="9135" x="3822700" y="2197100"/>
          <p14:tracePt t="9145" x="3813175" y="2197100"/>
          <p14:tracePt t="9158" x="3803650" y="2187575"/>
          <p14:tracePt t="9171" x="3786188" y="2179638"/>
          <p14:tracePt t="9182" x="3768725" y="2160588"/>
          <p14:tracePt t="9193" x="3732213" y="2133600"/>
          <p14:tracePt t="9206" x="3679825" y="2108200"/>
          <p14:tracePt t="9220" x="3625850" y="2089150"/>
          <p14:tracePt t="9237" x="3500438" y="2062163"/>
          <p14:tracePt t="9254" x="3438525" y="2054225"/>
          <p14:tracePt t="9271" x="3384550" y="2044700"/>
          <p14:tracePt t="9287" x="3322638" y="2036763"/>
          <p14:tracePt t="9304" x="3303588" y="2027238"/>
          <p14:tracePt t="9321" x="3303588" y="2017713"/>
          <p14:tracePt t="10248" x="3313113" y="1990725"/>
          <p14:tracePt t="11188" x="3330575" y="1946275"/>
          <p14:tracePt t="11199" x="3402013" y="1901825"/>
          <p14:tracePt t="11213" x="3482975" y="1830388"/>
          <p14:tracePt t="11226" x="3608388" y="1714500"/>
          <p14:tracePt t="11237" x="3803650" y="1598613"/>
          <p14:tracePt t="11248" x="4054475" y="1527175"/>
          <p14:tracePt t="11262" x="4303713" y="1517650"/>
          <p14:tracePt t="11279" x="4643438" y="1554163"/>
          <p14:tracePt t="11295" x="5322888" y="1803400"/>
          <p14:tracePt t="11312" x="5626100" y="1911350"/>
          <p14:tracePt t="11329" x="5965825" y="2036763"/>
          <p14:tracePt t="11346" x="6054725" y="2071688"/>
          <p14:tracePt t="11362" x="6108700" y="2098675"/>
          <p14:tracePt t="11379" x="6134100" y="2098675"/>
          <p14:tracePt t="12367" x="6153150" y="1990725"/>
          <p14:tracePt t="13143" x="6180138" y="1822450"/>
          <p14:tracePt t="13156" x="6232525" y="1527175"/>
          <p14:tracePt t="13167" x="6296025" y="1258888"/>
          <p14:tracePt t="13179" x="6429375" y="928688"/>
          <p14:tracePt t="13191" x="6572250" y="660400"/>
          <p14:tracePt t="13203" x="6688138" y="401638"/>
          <p14:tracePt t="13219" x="6813550" y="160338"/>
          <p14:tracePt t="13236" x="7027863" y="0"/>
          <p14:tracePt t="13253" x="7081838" y="0"/>
          <p14:tracePt t="13270" x="7108825" y="0"/>
          <p14:tracePt t="13287" x="7153275" y="0"/>
          <p14:tracePt t="13303" x="7180263" y="0"/>
          <p14:tracePt t="13320" x="7215188" y="26988"/>
          <p14:tracePt t="13337" x="7232650" y="26988"/>
          <p14:tracePt t="13353" x="7232650" y="44450"/>
          <p14:tracePt t="13370" x="7232650" y="71438"/>
          <p14:tracePt t="13387" x="7215188" y="80963"/>
          <p14:tracePt t="13403" x="7188200" y="125413"/>
          <p14:tracePt t="13420" x="7089775" y="258763"/>
          <p14:tracePt t="13437" x="6991350" y="330200"/>
          <p14:tracePt t="13454" x="6777038" y="554038"/>
          <p14:tracePt t="13471" x="6616700" y="696913"/>
          <p14:tracePt t="13487" x="6500813" y="803275"/>
          <p14:tracePt t="13504" x="6367463" y="938213"/>
          <p14:tracePt t="13521" x="6303963" y="1009650"/>
          <p14:tracePt t="13538" x="6259513" y="1089025"/>
          <p14:tracePt t="13554" x="6215063" y="1179513"/>
          <p14:tracePt t="13571" x="6215063" y="1196975"/>
          <p14:tracePt t="13588" x="6215063" y="1214438"/>
          <p14:tracePt t="13604" x="6215063" y="1204913"/>
          <p14:tracePt t="14076" x="6205538" y="1179513"/>
          <p14:tracePt t="14089" x="6197600" y="1160463"/>
          <p14:tracePt t="14101" x="6170613" y="1143000"/>
          <p14:tracePt t="14112" x="6143625" y="1125538"/>
          <p14:tracePt t="14124" x="6099175" y="1098550"/>
          <p14:tracePt t="14140" x="6037263" y="1071563"/>
          <p14:tracePt t="14156" x="5830888" y="946150"/>
          <p14:tracePt t="14173" x="5661025" y="874713"/>
          <p14:tracePt t="14190" x="5527675" y="822325"/>
          <p14:tracePt t="14207" x="5340350" y="758825"/>
          <p14:tracePt t="14223" x="5268913" y="741363"/>
          <p14:tracePt t="14240" x="5214938" y="731838"/>
          <p14:tracePt t="14257" x="5197475" y="723900"/>
          <p14:tracePt t="14274" x="5224463" y="723900"/>
          <p14:tracePt t="15008" x="5251450" y="723900"/>
          <p14:tracePt t="15021" x="5276850" y="714375"/>
          <p14:tracePt t="15032" x="5330825" y="704850"/>
          <p14:tracePt t="15045" x="5394325" y="704850"/>
          <p14:tracePt t="15060" x="5456238" y="704850"/>
          <p14:tracePt t="15077" x="5562600" y="704850"/>
          <p14:tracePt t="15094" x="5786438" y="758825"/>
          <p14:tracePt t="15111" x="5929313" y="803275"/>
          <p14:tracePt t="15127" x="6116638" y="901700"/>
          <p14:tracePt t="15144" x="6188075" y="928688"/>
          <p14:tracePt t="15161" x="6251575" y="946150"/>
          <p14:tracePt t="15177" x="6296025" y="946150"/>
          <p14:tracePt t="15194" x="6303963" y="946150"/>
          <p14:tracePt t="15211" x="6303963" y="938213"/>
          <p14:tracePt t="15227" x="6323013" y="938213"/>
          <p14:tracePt t="15541" x="6323013" y="928688"/>
          <p14:tracePt t="15553" x="6348413" y="919163"/>
          <p14:tracePt t="15566" x="6375400" y="919163"/>
          <p14:tracePt t="15579" x="6419850" y="901700"/>
          <p14:tracePt t="15590" x="6491288" y="893763"/>
          <p14:tracePt t="15602" x="6581775" y="884238"/>
          <p14:tracePt t="15615" x="6680200" y="866775"/>
          <p14:tracePt t="15629" x="6786563" y="857250"/>
          <p14:tracePt t="15646" x="6973888" y="857250"/>
          <p14:tracePt t="15662" x="7054850" y="857250"/>
          <p14:tracePt t="15679" x="7116763" y="857250"/>
          <p14:tracePt t="15696" x="7153275" y="857250"/>
          <p14:tracePt t="15713" x="7197725" y="857250"/>
          <p14:tracePt t="15729" x="7205663" y="857250"/>
          <p14:tracePt t="15746" x="7215188" y="857250"/>
          <p14:tracePt t="15763" x="7242175" y="847725"/>
          <p14:tracePt t="16027" x="7286625" y="830263"/>
          <p14:tracePt t="16038" x="7313613" y="830263"/>
          <p14:tracePt t="16050" x="7348538" y="830263"/>
          <p14:tracePt t="16065" x="7412038" y="830263"/>
          <p14:tracePt t="16073" x="7466013" y="830263"/>
          <p14:tracePt t="16087" x="7510463" y="830263"/>
          <p14:tracePt t="16099" x="7554913" y="830263"/>
          <p14:tracePt t="16114" x="7616825" y="830263"/>
          <p14:tracePt t="16131" x="7670800" y="839788"/>
          <p14:tracePt t="16148" x="7715250" y="847725"/>
          <p14:tracePt t="16165" x="7724775" y="847725"/>
          <p14:tracePt t="16181" x="7759700" y="847725"/>
          <p14:tracePt t="16198" x="7769225" y="847725"/>
          <p14:tracePt t="16215" x="7786688" y="847725"/>
          <p14:tracePt t="16231" x="7823200" y="847725"/>
          <p14:tracePt t="16248" x="7831138" y="847725"/>
          <p14:tracePt t="16265" x="7840663" y="857250"/>
          <p14:tracePt t="16282" x="7848600" y="857250"/>
          <p14:tracePt t="16298" x="7875588" y="847725"/>
          <p14:tracePt t="16559" x="7920038" y="812800"/>
          <p14:tracePt t="16572" x="8001000" y="750888"/>
          <p14:tracePt t="16584" x="8108950" y="687388"/>
          <p14:tracePt t="16595" x="8251825" y="625475"/>
          <p14:tracePt t="16608" x="8429625" y="571500"/>
          <p14:tracePt t="16619" x="8643938" y="544513"/>
          <p14:tracePt t="16633" x="8813800" y="544513"/>
          <p14:tracePt t="16650" x="9018588" y="544513"/>
          <p14:tracePt t="16667" x="9402763" y="615950"/>
          <p14:tracePt t="16684" x="9572625" y="652463"/>
          <p14:tracePt t="16700" x="9752013" y="704850"/>
          <p14:tracePt t="16717" x="9796463" y="714375"/>
          <p14:tracePt t="16733" x="9823450" y="714375"/>
          <p14:tracePt t="16750" x="9867900" y="714375"/>
          <p14:tracePt t="16767" x="9867900" y="704850"/>
          <p14:tracePt t="17528" x="9875838" y="704850"/>
          <p14:tracePt t="17540" x="9885363" y="704850"/>
          <p14:tracePt t="17553" x="9894888" y="704850"/>
          <p14:tracePt t="17565" x="9902825" y="704850"/>
          <p14:tracePt t="17578" x="9920288" y="704850"/>
          <p14:tracePt t="17589" x="9947275" y="704850"/>
          <p14:tracePt t="17603" x="9974263" y="704850"/>
          <p14:tracePt t="17620" x="10028238" y="731838"/>
          <p14:tracePt t="17637" x="10126663" y="776288"/>
          <p14:tracePt t="17654" x="10180638" y="803275"/>
          <p14:tracePt t="17671" x="10269538" y="839788"/>
          <p14:tracePt t="17687" x="10296525" y="847725"/>
          <p14:tracePt t="17704" x="10323513" y="857250"/>
          <p14:tracePt t="17721" x="10331450" y="857250"/>
          <p14:tracePt t="17737" x="10340975" y="857250"/>
          <p14:tracePt t="18123" x="10348913" y="857250"/>
          <p14:tracePt t="18133" x="10367963" y="857250"/>
          <p14:tracePt t="18147" x="10375900" y="857250"/>
          <p14:tracePt t="18158" x="10394950" y="847725"/>
          <p14:tracePt t="18172" x="10420350" y="847725"/>
          <p14:tracePt t="18189" x="10456863" y="847725"/>
          <p14:tracePt t="18206" x="10545763" y="847725"/>
          <p14:tracePt t="18222" x="10617200" y="847725"/>
          <p14:tracePt t="18239" x="10715625" y="866775"/>
          <p14:tracePt t="18256" x="10742613" y="874713"/>
          <p14:tracePt t="18273" x="10760075" y="874713"/>
          <p14:tracePt t="18289" x="10787063" y="874713"/>
          <p14:tracePt t="18306" x="10787063" y="884238"/>
          <p14:tracePt t="18323" x="10644188" y="866775"/>
          <p14:tracePt t="18776" x="10340975" y="830263"/>
          <p14:tracePt t="18788" x="10037763" y="830263"/>
          <p14:tracePt t="18800" x="9661525" y="857250"/>
          <p14:tracePt t="18812" x="9215438" y="965200"/>
          <p14:tracePt t="18825" x="8777288" y="1196975"/>
          <p14:tracePt t="18842" x="8394700" y="1393825"/>
          <p14:tracePt t="18859" x="7813675" y="1839913"/>
          <p14:tracePt t="18875" x="7680325" y="2000250"/>
          <p14:tracePt t="18892" x="7599363" y="2081213"/>
          <p14:tracePt t="18909" x="7348538" y="1938338"/>
          <p14:tracePt t="19188" x="6919913" y="1741488"/>
          <p14:tracePt t="19202" x="6402388" y="1608138"/>
          <p14:tracePt t="19212" x="5894388" y="1554163"/>
          <p14:tracePt t="19223" x="5438775" y="1616075"/>
          <p14:tracePt t="19237" x="5062538" y="1731963"/>
          <p14:tracePt t="19248" x="4803775" y="1857375"/>
          <p14:tracePt t="19260" x="4625975" y="1919288"/>
          <p14:tracePt t="19277" x="4545013" y="1965325"/>
          <p14:tracePt t="19293" x="4313238" y="1795463"/>
          <p14:tracePt t="19514" x="3875088" y="1554163"/>
          <p14:tracePt t="19526" x="3446463" y="1393825"/>
          <p14:tracePt t="19540" x="3036888" y="1330325"/>
          <p14:tracePt t="19552" x="2741613" y="1330325"/>
          <p14:tracePt t="19563" x="2500313" y="1357313"/>
          <p14:tracePt t="19578" x="2384425" y="1401763"/>
          <p14:tracePt t="19595" x="2295525" y="1473200"/>
          <p14:tracePt t="19611" x="2205038" y="1500188"/>
          <p14:tracePt t="19855" x="2116138" y="1562100"/>
          <p14:tracePt t="19865" x="2027238" y="1643063"/>
          <p14:tracePt t="19878" x="1901825" y="1731963"/>
          <p14:tracePt t="19890" x="1812925" y="1812925"/>
          <p14:tracePt t="19903" x="1741488" y="1874838"/>
          <p14:tracePt t="19915" x="1670050" y="1955800"/>
          <p14:tracePt t="19929" x="1598613" y="2036763"/>
          <p14:tracePt t="19946" x="1509713" y="2125663"/>
          <p14:tracePt t="19963" x="1500188" y="2133600"/>
          <p14:tracePt t="19979" x="1490663" y="2133600"/>
          <p14:tracePt t="19996" x="1490663" y="2143125"/>
          <p14:tracePt t="20013" x="1490663" y="2133600"/>
          <p14:tracePt t="20120" x="1490663" y="2125663"/>
          <p14:tracePt t="20132" x="1500188" y="2108200"/>
          <p14:tracePt t="20969" x="1554163" y="2062163"/>
          <p14:tracePt t="20980" x="1643063" y="2000250"/>
          <p14:tracePt t="20993" x="1830388" y="1911350"/>
          <p14:tracePt t="21004" x="2133600" y="1822450"/>
          <p14:tracePt t="21017" x="2455863" y="1741488"/>
          <p14:tracePt t="21034" x="2884488" y="1704975"/>
          <p14:tracePt t="21050" x="3867150" y="1822450"/>
          <p14:tracePt t="21067" x="4286250" y="1946275"/>
          <p14:tracePt t="21084" x="4616450" y="2081213"/>
          <p14:tracePt t="21100" x="4991100" y="2251075"/>
          <p14:tracePt t="21117" x="5072063" y="2268538"/>
          <p14:tracePt t="21134" x="5081588" y="2259013"/>
          <p14:tracePt t="21321" x="5099050" y="2232025"/>
          <p14:tracePt t="21331" x="5170488" y="2160588"/>
          <p14:tracePt t="21344" x="5276850" y="2036763"/>
          <p14:tracePt t="21357" x="5554663" y="1874838"/>
          <p14:tracePt t="21369" x="5830888" y="1751013"/>
          <p14:tracePt t="21385" x="6153150" y="1670050"/>
          <p14:tracePt t="21402" x="6983413" y="1633538"/>
          <p14:tracePt t="21418" x="7348538" y="1714500"/>
          <p14:tracePt t="21435" x="7697788" y="1812925"/>
          <p14:tracePt t="21452" x="8099425" y="2017713"/>
          <p14:tracePt t="21469" x="8197850" y="2054225"/>
          <p14:tracePt t="21485" x="8197850" y="2044700"/>
          <p14:tracePt t="21719" x="8215313" y="1990725"/>
          <p14:tracePt t="21730" x="8242300" y="1893888"/>
          <p14:tracePt t="21744" x="8323263" y="1687513"/>
          <p14:tracePt t="21755" x="8447088" y="1384300"/>
          <p14:tracePt t="21770" x="8582025" y="1027113"/>
          <p14:tracePt t="21787" x="8680450" y="776288"/>
          <p14:tracePt t="21803" x="8813800" y="347663"/>
          <p14:tracePt t="21820" x="8875713" y="268288"/>
          <p14:tracePt t="21837" x="8939213" y="196850"/>
          <p14:tracePt t="21853" x="8956675" y="187325"/>
          <p14:tracePt t="21870" x="8966200" y="187325"/>
          <p14:tracePt t="21889" x="8974138" y="187325"/>
          <p14:tracePt t="22070" x="8974138" y="196850"/>
          <p14:tracePt t="22119" x="8974138" y="223838"/>
          <p14:tracePt t="22131" x="8974138" y="250825"/>
          <p14:tracePt t="22143" x="8974138" y="285750"/>
          <p14:tracePt t="22155" x="8947150" y="330200"/>
          <p14:tracePt t="22171" x="8912225" y="393700"/>
          <p14:tracePt t="22188" x="8848725" y="527050"/>
          <p14:tracePt t="22205" x="8848725" y="554038"/>
          <p14:tracePt t="22222" x="8840788" y="571500"/>
          <p14:tracePt t="22238" x="8831263" y="581025"/>
          <p14:tracePt t="24248" x="8732838" y="625475"/>
          <p14:tracePt t="24773" x="8616950" y="696913"/>
          <p14:tracePt t="24785" x="8402638" y="776288"/>
          <p14:tracePt t="24797" x="8180388" y="866775"/>
          <p14:tracePt t="24809" x="7848600" y="1000125"/>
          <p14:tracePt t="24820" x="7466013" y="1152525"/>
          <p14:tracePt t="24833" x="7134225" y="1268413"/>
          <p14:tracePt t="24849" x="6777038" y="1419225"/>
          <p14:tracePt t="24865" x="6188075" y="1795463"/>
          <p14:tracePt t="24882" x="6054725" y="1901825"/>
          <p14:tracePt t="24899" x="5973763" y="1965325"/>
          <p14:tracePt t="24915" x="5956300" y="1955800"/>
          <p14:tracePt t="25136" x="5911850" y="1946275"/>
          <p14:tracePt t="25148" x="5840413" y="1928813"/>
          <p14:tracePt t="25158" x="5724525" y="1901825"/>
          <p14:tracePt t="25172" x="5500688" y="1893888"/>
          <p14:tracePt t="25187" x="5153025" y="1893888"/>
          <p14:tracePt t="25200" x="4768850" y="1938338"/>
          <p14:tracePt t="25217" x="3965575" y="2232025"/>
          <p14:tracePt t="25233" x="3643313" y="2411413"/>
          <p14:tracePt t="25250" x="3473450" y="2517775"/>
          <p14:tracePt t="25267" x="3455988" y="2517775"/>
          <p14:tracePt t="25573" x="3419475" y="2517775"/>
          <p14:tracePt t="25584" x="3375025" y="2517775"/>
          <p14:tracePt t="25595" x="3340100" y="2536825"/>
          <p14:tracePt t="25609" x="3251200" y="2562225"/>
          <p14:tracePt t="25621" x="3170238" y="2608263"/>
          <p14:tracePt t="25635" x="3062288" y="2643188"/>
          <p14:tracePt t="25652" x="2928938" y="2714625"/>
          <p14:tracePt t="25669" x="2741613" y="2867025"/>
          <p14:tracePt t="25685" x="2660650" y="2938463"/>
          <p14:tracePt t="25702" x="2608263" y="2965450"/>
          <p14:tracePt t="25719" x="2608263" y="2946400"/>
          <p14:tracePt t="25959" x="2598738" y="2928938"/>
          <p14:tracePt t="25972" x="2562225" y="2894013"/>
          <p14:tracePt t="25984" x="2509838" y="2803525"/>
          <p14:tracePt t="25995" x="2465388" y="2705100"/>
          <p14:tracePt t="26007" x="2393950" y="2616200"/>
          <p14:tracePt t="26020" x="2286000" y="2473325"/>
          <p14:tracePt t="26036" x="2187575" y="2366963"/>
          <p14:tracePt t="26053" x="2089150" y="2241550"/>
          <p14:tracePt t="26070" x="2071688" y="2224088"/>
          <p14:tracePt t="26087" x="2054225" y="2205038"/>
          <p14:tracePt t="26103" x="2044700" y="2197100"/>
          <p14:tracePt t="26120" x="2036763" y="2197100"/>
          <p14:tracePt t="26137" x="2027238" y="2197100"/>
          <p14:tracePt t="26214" x="2017713" y="2197100"/>
          <p14:tracePt t="26238" x="2009775" y="2197100"/>
          <p14:tracePt t="26250" x="1990725" y="2187575"/>
          <p14:tracePt t="26263" x="1982788" y="2187575"/>
          <p14:tracePt t="26274" x="1982788" y="2179638"/>
          <p14:tracePt t="26287" x="1965325" y="2170113"/>
          <p14:tracePt t="26304" x="1965325" y="2160588"/>
          <p14:tracePt t="26321" x="1965325" y="2152650"/>
          <p14:tracePt t="26338" x="1955800" y="2143125"/>
          <p14:tracePt t="26355" x="1946275" y="2143125"/>
          <p14:tracePt t="26528" x="1946275" y="2133600"/>
          <p14:tracePt t="26724" x="1946275" y="2125663"/>
          <p14:tracePt t="26736" x="1955800" y="2116138"/>
          <p14:tracePt t="26747" x="1955800" y="2108200"/>
          <p14:tracePt t="26760" x="1965325" y="2089150"/>
          <p14:tracePt t="26773" x="1973263" y="2081213"/>
          <p14:tracePt t="26790" x="1973263" y="2062163"/>
          <p14:tracePt t="26806" x="1990725" y="2054225"/>
          <p14:tracePt t="26823" x="2000250" y="2054225"/>
          <p14:tracePt t="26868" x="2009775" y="2054225"/>
          <p14:tracePt t="27087" x="2009775" y="2062163"/>
          <p14:tracePt t="27269" x="2009775" y="2071688"/>
          <p14:tracePt t="27305" x="2009775" y="2081213"/>
          <p14:tracePt t="27316" x="2009775" y="2089150"/>
          <p14:tracePt t="27352" x="2009775" y="2098675"/>
          <p14:tracePt t="27389" x="2009775" y="2108200"/>
          <p14:tracePt t="27414" x="2009775" y="2116138"/>
          <p14:tracePt t="27437" x="2009775" y="2125663"/>
          <p14:tracePt t="27486" x="2009775" y="2133600"/>
          <p14:tracePt t="27522" x="2009775" y="2143125"/>
          <p14:tracePt t="27534" x="2009775" y="2152650"/>
          <p14:tracePt t="27571" x="2009775" y="2160588"/>
          <p14:tracePt t="27593" x="2009775" y="2170113"/>
          <p14:tracePt t="27608" x="2009775" y="2179638"/>
          <p14:tracePt t="27619" x="2009775" y="2187575"/>
          <p14:tracePt t="27656" x="2009775" y="2197100"/>
          <p14:tracePt t="27682" x="2000250" y="2197100"/>
          <p14:tracePt t="27692" x="2000250" y="2205038"/>
          <p14:tracePt t="27704" x="2000250" y="2214563"/>
          <p14:tracePt t="27742" x="2000250" y="2224088"/>
          <p14:tracePt t="27790" x="2000250" y="2232025"/>
          <p14:tracePt t="27802" x="1990725" y="2232025"/>
          <p14:tracePt t="27836" x="1990725" y="2241550"/>
          <p14:tracePt t="27850" x="1990725" y="2251075"/>
          <p14:tracePt t="27909" x="1982788" y="2259013"/>
          <p14:tracePt t="27922" x="1982788" y="2268538"/>
          <p14:tracePt t="28273" x="1982788" y="2276475"/>
          <p14:tracePt t="28296" x="1982788" y="2286000"/>
          <p14:tracePt t="28310" x="1982788" y="2295525"/>
          <p14:tracePt t="28321" x="1982788" y="2312988"/>
          <p14:tracePt t="28345" x="1982788" y="2322513"/>
          <p14:tracePt t="28371" x="1982788" y="2339975"/>
          <p14:tracePt t="28382" x="1982788" y="2347913"/>
          <p14:tracePt t="28420" x="1982788" y="2357438"/>
          <p14:tracePt t="28443" x="1982788" y="2366963"/>
          <p14:tracePt t="28468" x="1982788" y="2374900"/>
          <p14:tracePt t="28504" x="1982788" y="2384425"/>
          <p14:tracePt t="28539" x="1982788" y="2393950"/>
          <p14:tracePt t="28564" x="1982788" y="2401888"/>
          <p14:tracePt t="28588" x="1982788" y="2411413"/>
          <p14:tracePt t="28613" x="1982788" y="2419350"/>
          <p14:tracePt t="28625" x="1982788" y="2428875"/>
          <p14:tracePt t="28637" x="1973263" y="2446338"/>
          <p14:tracePt t="28649" x="1973263" y="2455863"/>
          <p14:tracePt t="28664" x="1973263" y="2465388"/>
          <p14:tracePt t="28680" x="1973263" y="2473325"/>
          <p14:tracePt t="28697" x="1973263" y="2482850"/>
          <p14:tracePt t="29061" x="1973263" y="2490788"/>
          <p14:tracePt t="29097" x="1973263" y="2500313"/>
          <p14:tracePt t="29134" x="1973263" y="2509838"/>
          <p14:tracePt t="29169" x="1973263" y="2517775"/>
          <p14:tracePt t="29182" x="1973263" y="2527300"/>
          <p14:tracePt t="29207" x="1973263" y="2536825"/>
          <p14:tracePt t="29254" x="1973263" y="2544763"/>
          <p14:tracePt t="29291" x="1973263" y="2554288"/>
          <p14:tracePt t="29301" x="1973263" y="2562225"/>
          <p14:tracePt t="29327" x="1973263" y="2571750"/>
          <p14:tracePt t="29363" x="1973263" y="2581275"/>
          <p14:tracePt t="29377" x="1973263" y="2589213"/>
          <p14:tracePt t="29411" x="1973263" y="2598738"/>
          <p14:tracePt t="29435" x="1973263" y="2608263"/>
          <p14:tracePt t="29461" x="1973263" y="2616200"/>
          <p14:tracePt t="29484" x="1973263" y="2625725"/>
          <p14:tracePt t="29557" x="1973263" y="2633663"/>
          <p14:tracePt t="30273" x="1973263" y="2643188"/>
          <p14:tracePt t="30477" x="1973263" y="2652713"/>
          <p14:tracePt t="30684" x="1973263" y="2660650"/>
          <p14:tracePt t="30781" x="1973263" y="2670175"/>
          <p14:tracePt t="30829" x="1973263" y="2679700"/>
          <p14:tracePt t="30853" x="1973263" y="2687638"/>
          <p14:tracePt t="30890" x="1973263" y="2705100"/>
          <p14:tracePt t="30913" x="1973263" y="2714625"/>
          <p14:tracePt t="30938" x="1973263" y="2724150"/>
          <p14:tracePt t="30951" x="1973263" y="2732088"/>
          <p14:tracePt t="30963" x="1982788" y="2741613"/>
          <p14:tracePt t="30987" x="1982788" y="2751138"/>
          <p14:tracePt t="31027" x="1982788" y="2759075"/>
          <p14:tracePt t="31060" x="1990725" y="2768600"/>
          <p14:tracePt t="31084" x="1990725" y="2776538"/>
          <p14:tracePt t="31133" x="1990725" y="2786063"/>
          <p14:tracePt t="31170" x="1990725" y="2795588"/>
          <p14:tracePt t="31193" x="1990725" y="2803525"/>
          <p14:tracePt t="31508" x="1990725" y="2813050"/>
          <p14:tracePt t="31520" x="1990725" y="2822575"/>
          <p14:tracePt t="31531" x="1990725" y="2830513"/>
          <p14:tracePt t="31544" x="1990725" y="2840038"/>
          <p14:tracePt t="31558" x="1990725" y="2847975"/>
          <p14:tracePt t="31575" x="1990725" y="2867025"/>
          <p14:tracePt t="31592" x="1990725" y="2901950"/>
          <p14:tracePt t="31609" x="1990725" y="2928938"/>
          <p14:tracePt t="31625" x="1990725" y="2965450"/>
          <p14:tracePt t="31642" x="1990725" y="2982913"/>
          <p14:tracePt t="31659" x="1990725" y="2990850"/>
          <p14:tracePt t="31659" x="1990725" y="3000375"/>
          <p14:tracePt t="31676" x="1990725" y="3009900"/>
          <p14:tracePt t="31692" x="1990725" y="3017838"/>
          <p14:tracePt t="31709" x="1990725" y="3044825"/>
          <p14:tracePt t="31726" x="1990725" y="3062288"/>
          <p14:tracePt t="31742" x="1990725" y="3071813"/>
          <p14:tracePt t="31759" x="2000250" y="3089275"/>
          <p14:tracePt t="31776" x="2000250" y="3108325"/>
          <p14:tracePt t="31792" x="2000250" y="3116263"/>
          <p14:tracePt t="31824" x="2000250" y="3125788"/>
          <p14:tracePt t="31846" x="2000250" y="3133725"/>
          <p14:tracePt t="32294" x="2000250" y="3143250"/>
          <p14:tracePt t="32307" x="2000250" y="3170238"/>
          <p14:tracePt t="32320" x="2000250" y="3197225"/>
          <p14:tracePt t="32330" x="2000250" y="3214688"/>
          <p14:tracePt t="32345" x="2000250" y="3232150"/>
          <p14:tracePt t="32362" x="2000250" y="3251200"/>
          <p14:tracePt t="32378" x="2000250" y="3303588"/>
          <p14:tracePt t="32395" x="2000250" y="3340100"/>
          <p14:tracePt t="32412" x="2000250" y="3394075"/>
          <p14:tracePt t="32429" x="2000250" y="3402013"/>
          <p14:tracePt t="32445" x="2000250" y="3419475"/>
          <p14:tracePt t="32462" x="2000250" y="3446463"/>
          <p14:tracePt t="32479" x="2000250" y="3465513"/>
          <p14:tracePt t="32495" x="2000250" y="3509963"/>
          <p14:tracePt t="32513" x="2000250" y="3536950"/>
          <p14:tracePt t="32529" x="2000250" y="3562350"/>
          <p14:tracePt t="32545" x="2000250" y="3608388"/>
          <p14:tracePt t="32562" x="2000250" y="3625850"/>
          <p14:tracePt t="32579" x="2000250" y="3643313"/>
          <p14:tracePt t="32596" x="2000250" y="3697288"/>
          <p14:tracePt t="32612" x="2000250" y="3724275"/>
          <p14:tracePt t="32629" x="2000250" y="3776663"/>
          <p14:tracePt t="32646" x="2000250" y="3786188"/>
          <p14:tracePt t="32663" x="2000250" y="3795713"/>
          <p14:tracePt t="32680" x="2000250" y="3822700"/>
          <p14:tracePt t="32696" x="2000250" y="3830638"/>
          <p14:tracePt t="32713" x="2000250" y="3840163"/>
          <p14:tracePt t="32732" x="2000250" y="3848100"/>
          <p14:tracePt t="32816" x="2000250" y="3857625"/>
          <p14:tracePt t="32840" x="2000250" y="3875088"/>
          <p14:tracePt t="32852" x="2000250" y="3884613"/>
          <p14:tracePt t="32876" x="2000250" y="3894138"/>
          <p14:tracePt t="32888" x="2000250" y="3902075"/>
          <p14:tracePt t="34998" x="2000250" y="3894138"/>
          <p14:tracePt t="35733" x="2027238" y="3875088"/>
          <p14:tracePt t="35744" x="2089150" y="3795713"/>
          <p14:tracePt t="35758" x="2205038" y="3633788"/>
          <p14:tracePt t="35769" x="2482850" y="3419475"/>
          <p14:tracePt t="35781" x="2759075" y="3116263"/>
          <p14:tracePt t="35793" x="3125788" y="2847975"/>
          <p14:tracePt t="35808" x="3589338" y="2625725"/>
          <p14:tracePt t="35825" x="4054475" y="2482850"/>
          <p14:tracePt t="35842" x="4803775" y="2384425"/>
          <p14:tracePt t="35859" x="5099050" y="2384425"/>
          <p14:tracePt t="35875" x="5375275" y="2393950"/>
          <p14:tracePt t="35892" x="5456238" y="2401888"/>
          <p14:tracePt t="35909" x="5491163" y="2401888"/>
          <p14:tracePt t="35925" x="5661025" y="2232025"/>
          <p14:tracePt t="36134" x="5894388" y="2009775"/>
          <p14:tracePt t="36144" x="6170613" y="1830388"/>
          <p14:tracePt t="36158" x="6411913" y="1679575"/>
          <p14:tracePt t="36168" x="6680200" y="1554163"/>
          <p14:tracePt t="36180" x="6867525" y="1465263"/>
          <p14:tracePt t="36193" x="7010400" y="1438275"/>
          <p14:tracePt t="36210" x="7143750" y="1438275"/>
          <p14:tracePt t="36227" x="7331075" y="1482725"/>
          <p14:tracePt t="36244" x="7402513" y="1509713"/>
          <p14:tracePt t="36260" x="7466013" y="1536700"/>
          <p14:tracePt t="36277" x="7554913" y="1589088"/>
          <p14:tracePt t="36294" x="7562850" y="1598613"/>
          <p14:tracePt t="36310" x="7554913" y="1616075"/>
          <p14:tracePt t="36327" x="7572375" y="1616075"/>
          <p14:tracePt t="36642" x="7599363" y="1616075"/>
          <p14:tracePt t="36656" x="7643813" y="1608138"/>
          <p14:tracePt t="36665" x="7732713" y="1598613"/>
          <p14:tracePt t="36677" x="7840663" y="1589088"/>
          <p14:tracePt t="36689" x="7991475" y="1589088"/>
          <p14:tracePt t="36702" x="8205788" y="1616075"/>
          <p14:tracePt t="36713" x="8402638" y="1670050"/>
          <p14:tracePt t="36729" x="8572500" y="1751013"/>
          <p14:tracePt t="36745" x="8831263" y="1857375"/>
          <p14:tracePt t="36762" x="8885238" y="1884363"/>
          <p14:tracePt t="36779" x="8920163" y="1901825"/>
          <p14:tracePt t="36795" x="8947150" y="1911350"/>
          <p14:tracePt t="36812" x="8956675" y="1911350"/>
          <p14:tracePt t="37234" x="8991600" y="1884363"/>
          <p14:tracePt t="37259" x="9072563" y="1830388"/>
          <p14:tracePt t="37270" x="9197975" y="1751013"/>
          <p14:tracePt t="37283" x="9331325" y="1697038"/>
          <p14:tracePt t="37294" x="9518650" y="1670050"/>
          <p14:tracePt t="37305" x="9671050" y="1660525"/>
          <p14:tracePt t="37320" x="9840913" y="1679575"/>
          <p14:tracePt t="37331" x="9966325" y="1714500"/>
          <p14:tracePt t="37348" x="10072688" y="1758950"/>
          <p14:tracePt t="37364" x="10188575" y="1822450"/>
          <p14:tracePt t="37381" x="10215563" y="1839913"/>
          <p14:tracePt t="37398" x="10242550" y="1839913"/>
          <p14:tracePt t="37415" x="10252075" y="1839913"/>
          <p14:tracePt t="37431" x="10269538" y="1839913"/>
          <p14:tracePt t="37972" x="10296525" y="1839913"/>
          <p14:tracePt t="37986" x="10340975" y="1839913"/>
          <p14:tracePt t="38000" x="10394950" y="1839913"/>
          <p14:tracePt t="38009" x="10456863" y="1839913"/>
          <p14:tracePt t="38022" x="10510838" y="1847850"/>
          <p14:tracePt t="38034" x="10555288" y="1857375"/>
          <p14:tracePt t="38050" x="10590213" y="1866900"/>
          <p14:tracePt t="38067" x="10626725" y="1874838"/>
          <p14:tracePt t="38084" x="10634663" y="1874838"/>
          <p14:tracePt t="38101" x="10644188" y="1874838"/>
          <p14:tracePt t="38117" x="10474325" y="1839913"/>
          <p14:tracePt t="38567" x="10090150" y="1795463"/>
          <p14:tracePt t="38579" x="9715500" y="1776413"/>
          <p14:tracePt t="38591" x="9358313" y="1803400"/>
          <p14:tracePt t="38602" x="8956675" y="1919288"/>
          <p14:tracePt t="38616" x="8697913" y="2062163"/>
          <p14:tracePt t="38627" x="8412163" y="2187575"/>
          <p14:tracePt t="38640" x="8269288" y="2259013"/>
          <p14:tracePt t="38655" x="8180388" y="2322513"/>
          <p14:tracePt t="38670" x="8126413" y="2384425"/>
          <p14:tracePt t="38686" x="8018463" y="2374900"/>
          <p14:tracePt t="38957" x="7885113" y="2357438"/>
          <p14:tracePt t="38966" x="7554913" y="2339975"/>
          <p14:tracePt t="38978" x="7108825" y="2339975"/>
          <p14:tracePt t="38990" x="6626225" y="2438400"/>
          <p14:tracePt t="39006" x="6089650" y="2660650"/>
          <p14:tracePt t="39021" x="5680075" y="2884488"/>
          <p14:tracePt t="39038" x="5081588" y="3330575"/>
          <p14:tracePt t="39054" x="5054600" y="3303588"/>
          <p14:tracePt t="39343" x="5010150" y="3259138"/>
          <p14:tracePt t="39355" x="4956175" y="3214688"/>
          <p14:tracePt t="39366" x="4840288" y="3160713"/>
          <p14:tracePt t="39378" x="4705350" y="3108325"/>
          <p14:tracePt t="39392" x="4419600" y="3062288"/>
          <p14:tracePt t="39407" x="4143375" y="3062288"/>
          <p14:tracePt t="39424" x="3554413" y="3116263"/>
          <p14:tracePt t="39441" x="3330575" y="3187700"/>
          <p14:tracePt t="39457" x="3108325" y="3322638"/>
          <p14:tracePt t="39474" x="2857500" y="3562350"/>
          <p14:tracePt t="39491" x="2795588" y="3625850"/>
          <p14:tracePt t="39507" x="2786063" y="3625850"/>
          <p14:tracePt t="39780" x="2776538" y="3625850"/>
          <p14:tracePt t="39790" x="2759075" y="3625850"/>
          <p14:tracePt t="39803" x="2714625" y="3643313"/>
          <p14:tracePt t="39816" x="2679700" y="3660775"/>
          <p14:tracePt t="39827" x="2633663" y="3697288"/>
          <p14:tracePt t="39842" x="2581275" y="3751263"/>
          <p14:tracePt t="39858" x="2536825" y="3822700"/>
          <p14:tracePt t="39875" x="2419350" y="3946525"/>
          <p14:tracePt t="39892" x="2384425" y="3990975"/>
          <p14:tracePt t="39909" x="2347913" y="4054475"/>
          <p14:tracePt t="39925" x="2330450" y="4062413"/>
          <p14:tracePt t="39942" x="2330450" y="4081463"/>
          <p14:tracePt t="39959" x="2312988" y="4108450"/>
          <p14:tracePt t="39976" x="2303463" y="4116388"/>
          <p14:tracePt t="39992" x="2286000" y="4125913"/>
          <p14:tracePt t="40009" x="2259013" y="4133850"/>
          <p14:tracePt t="40026" x="2241550" y="4133850"/>
          <p14:tracePt t="40043" x="2224088" y="4133850"/>
          <p14:tracePt t="40059" x="2214563" y="4125913"/>
          <p14:tracePt t="40076" x="2205038" y="4116388"/>
          <p14:tracePt t="40093" x="2205038" y="4098925"/>
          <p14:tracePt t="40109" x="2205038" y="4089400"/>
          <p14:tracePt t="40126" x="2205038" y="4081463"/>
          <p14:tracePt t="40154" x="2205038" y="4071938"/>
          <p14:tracePt t="40178" x="2205038" y="4062413"/>
          <p14:tracePt t="40202" x="2214563" y="4062413"/>
          <p14:tracePt t="40215" x="2214563" y="4054475"/>
          <p14:tracePt t="40228" x="2224088" y="4054475"/>
          <p14:tracePt t="40239" x="2214563" y="4054475"/>
          <p14:tracePt t="40433" x="2205038" y="4054475"/>
          <p14:tracePt t="40446" x="2187575" y="4054475"/>
          <p14:tracePt t="40456" x="2170113" y="4054475"/>
          <p14:tracePt t="40469" x="2133600" y="4054475"/>
          <p14:tracePt t="40481" x="2089150" y="4037013"/>
          <p14:tracePt t="40494" x="2054225" y="4027488"/>
          <p14:tracePt t="40511" x="2000250" y="4017963"/>
          <p14:tracePt t="40528" x="1928813" y="3983038"/>
          <p14:tracePt t="40545" x="1919288" y="3973513"/>
          <p14:tracePt t="40561" x="1901825" y="3973513"/>
          <p14:tracePt t="40785" x="1874838" y="3965575"/>
          <p14:tracePt t="40797" x="1830388" y="3956050"/>
          <p14:tracePt t="40808" x="1768475" y="3946525"/>
          <p14:tracePt t="40821" x="1670050" y="3938588"/>
          <p14:tracePt t="40832" x="1581150" y="3938588"/>
          <p14:tracePt t="40846" x="1482725" y="3938588"/>
          <p14:tracePt t="40863" x="1393825" y="3946525"/>
          <p14:tracePt t="40879" x="1312863" y="3946525"/>
          <p14:tracePt t="40896" x="1276350" y="3956050"/>
          <p14:tracePt t="40913" x="1258888" y="3956050"/>
          <p14:tracePt t="40929" x="1231900" y="3965575"/>
          <p14:tracePt t="40946" x="1223963" y="3965575"/>
          <p14:tracePt t="40963" x="1223963" y="3973513"/>
          <p14:tracePt t="41850" x="1223963" y="3990975"/>
          <p14:tracePt t="41875" x="1223963" y="4017963"/>
          <p14:tracePt t="41888" x="1223963" y="4044950"/>
          <p14:tracePt t="41898" x="1223963" y="4071938"/>
          <p14:tracePt t="41910" x="1223963" y="4098925"/>
          <p14:tracePt t="41922" x="1223963" y="4116388"/>
          <p14:tracePt t="41936" x="1223963" y="4152900"/>
          <p14:tracePt t="41950" x="1223963" y="4214813"/>
          <p14:tracePt t="41967" x="1223963" y="4276725"/>
          <p14:tracePt t="41984" x="1223963" y="4295775"/>
          <p14:tracePt t="42000" x="1223963" y="4322763"/>
          <p14:tracePt t="42017" x="1223963" y="4357688"/>
          <p14:tracePt t="42034" x="1223963" y="4375150"/>
          <p14:tracePt t="42051" x="1223963" y="4429125"/>
          <p14:tracePt t="42067" x="1223963" y="4456113"/>
          <p14:tracePt t="42084" x="1223963" y="4473575"/>
          <p14:tracePt t="42101" x="1223963" y="4491038"/>
          <p14:tracePt t="43249" x="1223963" y="4510088"/>
          <p14:tracePt t="43939" x="1223963" y="4545013"/>
          <p14:tracePt t="43949" x="1223963" y="4581525"/>
          <p14:tracePt t="43960" x="1223963" y="4616450"/>
          <p14:tracePt t="43972" x="1214438" y="4660900"/>
          <p14:tracePt t="43986" x="1204913" y="4759325"/>
          <p14:tracePt t="43995" x="1196975" y="4857750"/>
          <p14:tracePt t="44008" x="1196975" y="4965700"/>
          <p14:tracePt t="44025" x="1196975" y="5099050"/>
          <p14:tracePt t="44042" x="1196975" y="5313363"/>
          <p14:tracePt t="44058" x="1204913" y="5402263"/>
          <p14:tracePt t="44075" x="1214438" y="5500688"/>
          <p14:tracePt t="44092" x="1231900" y="5643563"/>
          <p14:tracePt t="44109" x="1241425" y="5680075"/>
          <p14:tracePt t="44125" x="1250950" y="5724525"/>
          <p14:tracePt t="44142" x="1250950" y="5741988"/>
          <p14:tracePt t="44159" x="1258888" y="5751513"/>
          <p14:tracePt t="44176" x="1258888" y="5759450"/>
          <p14:tracePt t="44192" x="1258888" y="5768975"/>
          <p14:tracePt t="44299" x="1258888" y="5786438"/>
          <p14:tracePt t="44383" x="1258888" y="5795963"/>
          <p14:tracePt t="44408" x="1258888" y="5803900"/>
          <p14:tracePt t="44433" x="1258888" y="5813425"/>
          <p14:tracePt t="45499" x="1258888" y="5803900"/>
          <p14:tracePt t="45959" x="1258888" y="5776913"/>
          <p14:tracePt t="45970" x="1258888" y="5732463"/>
          <p14:tracePt t="45985" x="1268413" y="5670550"/>
          <p14:tracePt t="45995" x="1322388" y="5545138"/>
          <p14:tracePt t="46008" x="1509713" y="5180013"/>
          <p14:tracePt t="46019" x="1768475" y="4786313"/>
          <p14:tracePt t="46033" x="2108200" y="4268788"/>
          <p14:tracePt t="46050" x="2500313" y="3857625"/>
          <p14:tracePt t="46066" x="3295650" y="3089275"/>
          <p14:tracePt t="46083" x="3660775" y="2919413"/>
          <p14:tracePt t="46100" x="4037013" y="2786063"/>
          <p14:tracePt t="46116" x="4170363" y="2776538"/>
          <p14:tracePt t="46133" x="4259263" y="2776538"/>
          <p14:tracePt t="46150" x="4295775" y="2786063"/>
          <p14:tracePt t="46167" x="4313238" y="2776538"/>
          <p14:tracePt t="46382" x="4340225" y="2751138"/>
          <p14:tracePt t="46394" x="4419600" y="2625725"/>
          <p14:tracePt t="46407" x="4633913" y="2411413"/>
          <p14:tracePt t="46419" x="4919663" y="2143125"/>
          <p14:tracePt t="46432" x="5322888" y="1857375"/>
          <p14:tracePt t="46442" x="5768975" y="1670050"/>
          <p14:tracePt t="46455" x="6259513" y="1562100"/>
          <p14:tracePt t="46468" x="6715125" y="1544638"/>
          <p14:tracePt t="46485" x="7108825" y="1643063"/>
          <p14:tracePt t="46501" x="7680325" y="1911350"/>
          <p14:tracePt t="46519" x="7796213" y="1973263"/>
          <p14:tracePt t="46535" x="7813675" y="1973263"/>
          <p14:tracePt t="46733" x="7823200" y="1973263"/>
          <p14:tracePt t="46745" x="7831138" y="1973263"/>
          <p14:tracePt t="46758" x="7840663" y="1982788"/>
          <p14:tracePt t="46770" x="7858125" y="2017713"/>
          <p14:tracePt t="46786" x="7858125" y="2054225"/>
          <p14:tracePt t="46802" x="7867650" y="2133600"/>
          <p14:tracePt t="46819" x="7867650" y="2170113"/>
          <p14:tracePt t="46836" x="7867650" y="2241550"/>
          <p14:tracePt t="46853" x="7840663" y="2347913"/>
          <p14:tracePt t="46869" x="7840663" y="2374900"/>
          <p14:tracePt t="46887" x="7831138" y="2393950"/>
          <p14:tracePt t="49605" x="7813675" y="2393950"/>
          <p14:tracePt t="50215" x="7786688" y="2393950"/>
          <p14:tracePt t="50226" x="7759700" y="2384425"/>
          <p14:tracePt t="50237" x="7732713" y="2374900"/>
          <p14:tracePt t="50249" x="7705725" y="2357438"/>
          <p14:tracePt t="50266" x="7653338" y="2312988"/>
          <p14:tracePt t="50283" x="7446963" y="2036763"/>
          <p14:tracePt t="50300" x="7251700" y="1822450"/>
          <p14:tracePt t="50317" x="7045325" y="1527175"/>
          <p14:tracePt t="50333" x="6626225" y="1152525"/>
          <p14:tracePt t="50350" x="6438900" y="1036638"/>
          <p14:tracePt t="50367" x="6161088" y="874713"/>
          <p14:tracePt t="50384" x="6089650" y="822325"/>
          <p14:tracePt t="50400" x="6018213" y="768350"/>
          <p14:tracePt t="50417" x="5973763" y="750888"/>
          <p14:tracePt t="50434" x="5965825" y="750888"/>
          <p14:tracePt t="50674" x="5902325" y="723900"/>
          <p14:tracePt t="50687" x="5813425" y="696913"/>
          <p14:tracePt t="50698" x="5634038" y="660400"/>
          <p14:tracePt t="50710" x="5313363" y="642938"/>
          <p14:tracePt t="50722" x="4956175" y="669925"/>
          <p14:tracePt t="50735" x="4643438" y="714375"/>
          <p14:tracePt t="50751" x="4456113" y="741363"/>
          <p14:tracePt t="50768" x="4251325" y="768350"/>
          <p14:tracePt t="50785" x="4224338" y="768350"/>
          <p14:tracePt t="50802" x="4232275" y="768350"/>
          <p14:tracePt t="51123" x="4259263" y="768350"/>
          <p14:tracePt t="51135" x="4286250" y="768350"/>
          <p14:tracePt t="51146" x="4322763" y="776288"/>
          <p14:tracePt t="51159" x="4384675" y="795338"/>
          <p14:tracePt t="51171" x="4465638" y="822325"/>
          <p14:tracePt t="51186" x="4518025" y="847725"/>
          <p14:tracePt t="51203" x="4652963" y="911225"/>
          <p14:tracePt t="51220" x="4687888" y="911225"/>
          <p14:tracePt t="51237" x="4705350" y="928688"/>
          <p14:tracePt t="51253" x="4732338" y="928688"/>
          <p14:tracePt t="51270" x="4741863" y="928688"/>
          <p14:tracePt t="51293" x="4751388" y="928688"/>
          <p14:tracePt t="52055" x="4759325" y="928688"/>
          <p14:tracePt t="52067" x="4786313" y="911225"/>
          <p14:tracePt t="52079" x="4803775" y="893763"/>
          <p14:tracePt t="52092" x="4848225" y="857250"/>
          <p14:tracePt t="52107" x="4929188" y="812800"/>
          <p14:tracePt t="52123" x="5072063" y="750888"/>
          <p14:tracePt t="52140" x="5180013" y="723900"/>
          <p14:tracePt t="52157" x="5276850" y="723900"/>
          <p14:tracePt t="52174" x="5510213" y="714375"/>
          <p14:tracePt t="52190" x="5581650" y="714375"/>
          <p14:tracePt t="52207" x="5661025" y="741363"/>
          <p14:tracePt t="52224" x="5803900" y="758825"/>
          <p14:tracePt t="52241" x="5857875" y="768350"/>
          <p14:tracePt t="52257" x="5919788" y="768350"/>
          <p14:tracePt t="52274" x="5946775" y="768350"/>
          <p14:tracePt t="52291" x="5956300" y="768350"/>
          <p14:tracePt t="52308" x="5965825" y="768350"/>
          <p14:tracePt t="52616" x="5973763" y="768350"/>
          <p14:tracePt t="52625" x="6000750" y="768350"/>
          <p14:tracePt t="52637" x="6018213" y="768350"/>
          <p14:tracePt t="52648" x="6045200" y="768350"/>
          <p14:tracePt t="52662" x="6072188" y="785813"/>
          <p14:tracePt t="52676" x="6116638" y="803275"/>
          <p14:tracePt t="52692" x="6153150" y="822325"/>
          <p14:tracePt t="52709" x="6188075" y="839788"/>
          <p14:tracePt t="52726" x="6205538" y="847725"/>
          <p14:tracePt t="52743" x="6205538" y="857250"/>
          <p14:tracePt t="52781" x="6215063" y="857250"/>
          <p14:tracePt t="53315" x="6224588" y="857250"/>
          <p14:tracePt t="53326" x="6242050" y="857250"/>
          <p14:tracePt t="53338" x="6276975" y="847725"/>
          <p14:tracePt t="53350" x="6323013" y="847725"/>
          <p14:tracePt t="53362" x="6367463" y="847725"/>
          <p14:tracePt t="53378" x="6438900" y="847725"/>
          <p14:tracePt t="53395" x="6500813" y="847725"/>
          <p14:tracePt t="53412" x="6670675" y="866775"/>
          <p14:tracePt t="53429" x="6742113" y="884238"/>
          <p14:tracePt t="53445" x="6848475" y="919163"/>
          <p14:tracePt t="53462" x="6902450" y="928688"/>
          <p14:tracePt t="53479" x="6946900" y="946150"/>
          <p14:tracePt t="53496" x="7000875" y="973138"/>
          <p14:tracePt t="53514" x="7010400" y="973138"/>
          <p14:tracePt t="53529" x="7027863" y="982663"/>
          <p14:tracePt t="53546" x="7027863" y="990600"/>
          <p14:tracePt t="53563" x="7037388" y="982663"/>
          <p14:tracePt t="53848" x="7062788" y="973138"/>
          <p14:tracePt t="53859" x="7099300" y="955675"/>
          <p14:tracePt t="53872" x="7134225" y="938213"/>
          <p14:tracePt t="53883" x="7215188" y="928688"/>
          <p14:tracePt t="53897" x="7286625" y="928688"/>
          <p14:tracePt t="53914" x="7394575" y="928688"/>
          <p14:tracePt t="53930" x="7608888" y="982663"/>
          <p14:tracePt t="53947" x="7751763" y="1036638"/>
          <p14:tracePt t="53964" x="7947025" y="1133475"/>
          <p14:tracePt t="53981" x="8027988" y="1169988"/>
          <p14:tracePt t="53997" x="8108950" y="1187450"/>
          <p14:tracePt t="54014" x="8197850" y="1214438"/>
          <p14:tracePt t="54031" x="8224838" y="1214438"/>
          <p14:tracePt t="54048" x="8232775" y="1214438"/>
          <p14:tracePt t="54064" x="8232775" y="1196975"/>
          <p14:tracePt t="54442" x="8232775" y="1179513"/>
          <p14:tracePt t="54454" x="8232775" y="1160463"/>
          <p14:tracePt t="54465" x="8232775" y="1143000"/>
          <p14:tracePt t="54477" x="8232775" y="1133475"/>
          <p14:tracePt t="54490" x="8232775" y="1116013"/>
          <p14:tracePt t="54502" x="8242300" y="1081088"/>
          <p14:tracePt t="54516" x="8251825" y="1017588"/>
          <p14:tracePt t="54533" x="8269288" y="946150"/>
          <p14:tracePt t="54550" x="8296275" y="893763"/>
          <p14:tracePt t="54566" x="8313738" y="874713"/>
          <p14:tracePt t="54583" x="8340725" y="866775"/>
          <p14:tracePt t="54600" x="8348663" y="857250"/>
          <p14:tracePt t="54616" x="8358188" y="857250"/>
          <p14:tracePt t="54673" x="8367713" y="857250"/>
          <p14:tracePt t="54696" x="8375650" y="857250"/>
          <p14:tracePt t="54804" x="8385175" y="847725"/>
          <p14:tracePt t="54817" x="8394700" y="847725"/>
          <p14:tracePt t="54828" x="8429625" y="830263"/>
          <p14:tracePt t="54840" x="8483600" y="812800"/>
          <p14:tracePt t="54854" x="8528050" y="803275"/>
          <p14:tracePt t="54868" x="8616950" y="803275"/>
          <p14:tracePt t="54884" x="8813800" y="812800"/>
          <p14:tracePt t="54902" x="8966200" y="839788"/>
          <p14:tracePt t="54918" x="9090025" y="857250"/>
          <p14:tracePt t="54935" x="9259888" y="884238"/>
          <p14:tracePt t="54951" x="9456738" y="911225"/>
          <p14:tracePt t="54968" x="9545638" y="911225"/>
          <p14:tracePt t="54985" x="9644063" y="911225"/>
          <p14:tracePt t="55002" x="9661525" y="911225"/>
          <p14:tracePt t="55018" x="9680575" y="911225"/>
          <p14:tracePt t="55035" x="9599613" y="839788"/>
          <p14:tracePt t="55907" x="9367838" y="687388"/>
          <p14:tracePt t="55918" x="9010650" y="500063"/>
          <p14:tracePt t="55931" x="8545513" y="276225"/>
          <p14:tracePt t="55943" x="8027988" y="133350"/>
          <p14:tracePt t="55957" x="7518400" y="44450"/>
          <p14:tracePt t="55972" x="7126288" y="44450"/>
          <p14:tracePt t="55989" x="6554788" y="160338"/>
          <p14:tracePt t="56006" x="6429375" y="204788"/>
          <p14:tracePt t="56022" x="6348413" y="231775"/>
          <p14:tracePt t="56039" x="6330950" y="241300"/>
          <p14:tracePt t="56055" x="6286500" y="241300"/>
          <p14:tracePt t="56283" x="6224588" y="241300"/>
          <p14:tracePt t="56294" x="6116638" y="241300"/>
          <p14:tracePt t="56306" x="5973763" y="276225"/>
          <p14:tracePt t="56318" x="5688013" y="419100"/>
          <p14:tracePt t="56330" x="5357813" y="642938"/>
          <p14:tracePt t="56344" x="5089525" y="812800"/>
          <p14:tracePt t="56357" x="4830763" y="1044575"/>
          <p14:tracePt t="56374" x="4633913" y="1250950"/>
          <p14:tracePt t="56390" x="4491038" y="1401763"/>
          <p14:tracePt t="56407" x="4473575" y="1446213"/>
          <p14:tracePt t="56424" x="4473575" y="1428750"/>
          <p14:tracePt t="56791" x="4465638" y="1419225"/>
          <p14:tracePt t="56803" x="4446588" y="1401763"/>
          <p14:tracePt t="56814" x="4438650" y="1393825"/>
          <p14:tracePt t="56827" x="4429125" y="1374775"/>
          <p14:tracePt t="56842" x="4384675" y="1374775"/>
          <p14:tracePt t="56859" x="4276725" y="1393825"/>
          <p14:tracePt t="56876" x="4160838" y="1411288"/>
          <p14:tracePt t="56892" x="4054475" y="1446213"/>
          <p14:tracePt t="56909" x="3687763" y="1589088"/>
          <p14:tracePt t="56926" x="3465513" y="1751013"/>
          <p14:tracePt t="56943" x="3116263" y="2054225"/>
          <p14:tracePt t="56960" x="2946400" y="2224088"/>
          <p14:tracePt t="56976" x="2803525" y="2428875"/>
          <p14:tracePt t="56993" x="2633663" y="2714625"/>
          <p14:tracePt t="57010" x="2536825" y="2946400"/>
          <p14:tracePt t="57026" x="2446338" y="3116263"/>
          <p14:tracePt t="57043" x="2347913" y="3303588"/>
          <p14:tracePt t="57059" x="2322513" y="3419475"/>
          <p14:tracePt t="57076" x="2312988" y="3490913"/>
          <p14:tracePt t="57093" x="2303463" y="3536950"/>
          <p14:tracePt t="57110" x="2286000" y="3562350"/>
          <p14:tracePt t="57409" x="2259013" y="3608388"/>
          <p14:tracePt t="57421" x="2214563" y="3652838"/>
          <p14:tracePt t="57433" x="2160588" y="3724275"/>
          <p14:tracePt t="57445" x="2108200" y="3822700"/>
          <p14:tracePt t="57461" x="2044700" y="3938588"/>
          <p14:tracePt t="57478" x="1938338" y="4081463"/>
          <p14:tracePt t="57495" x="1901825" y="4143375"/>
          <p14:tracePt t="57512" x="1874838" y="4160838"/>
          <p14:tracePt t="57529" x="1857375" y="4187825"/>
          <p14:tracePt t="57545" x="1857375" y="4197350"/>
          <p14:tracePt t="57638" x="1847850" y="4197350"/>
          <p14:tracePt t="57652" x="1839913" y="4197350"/>
          <p14:tracePt t="57663" x="1830388" y="4197350"/>
          <p14:tracePt t="57676" x="1822450" y="4197350"/>
          <p14:tracePt t="57698" x="1812925" y="4197350"/>
          <p14:tracePt t="57712" x="1803400" y="4187825"/>
          <p14:tracePt t="57723" x="1768475" y="4179888"/>
          <p14:tracePt t="57736" x="1741488" y="4170363"/>
          <p14:tracePt t="57748" x="1724025" y="4152900"/>
          <p14:tracePt t="57762" x="1704975" y="4143375"/>
          <p14:tracePt t="57779" x="1697038" y="4116388"/>
          <p14:tracePt t="57796" x="1679575" y="4089400"/>
          <p14:tracePt t="57813" x="1679575" y="4071938"/>
          <p14:tracePt t="57829" x="1679575" y="4062413"/>
          <p14:tracePt t="57846" x="1679575" y="4054475"/>
          <p14:tracePt t="57863" x="1679575" y="4037013"/>
          <p14:tracePt t="57882" x="1687513" y="4017963"/>
          <p14:tracePt t="57896" x="1704975" y="4000500"/>
          <p14:tracePt t="57913" x="1741488" y="3983038"/>
          <p14:tracePt t="57930" x="1758950" y="3973513"/>
          <p14:tracePt t="57946" x="1768475" y="3965575"/>
          <p14:tracePt t="57963" x="1776413" y="3965575"/>
          <p14:tracePt t="57980" x="1776413" y="3973513"/>
          <p14:tracePt t="58998" x="1776413" y="3983038"/>
          <p14:tracePt t="59238" x="1776413" y="4000500"/>
          <p14:tracePt t="59250" x="1776413" y="4010025"/>
          <p14:tracePt t="59261" x="1776413" y="4017963"/>
          <p14:tracePt t="59273" x="1758950" y="4044950"/>
          <p14:tracePt t="59287" x="1758950" y="4071938"/>
          <p14:tracePt t="59302" x="1751013" y="4108450"/>
          <p14:tracePt t="59318" x="1731963" y="4179888"/>
          <p14:tracePt t="59335" x="1731963" y="4205288"/>
          <p14:tracePt t="59352" x="1724025" y="4224338"/>
          <p14:tracePt t="59369" x="1714500" y="4259263"/>
          <p14:tracePt t="59385" x="1714500" y="4286250"/>
          <p14:tracePt t="59402" x="1704975" y="4303713"/>
          <p14:tracePt t="59419" x="1697038" y="4348163"/>
          <p14:tracePt t="59436" x="1697038" y="4367213"/>
          <p14:tracePt t="59452" x="1687513" y="4394200"/>
          <p14:tracePt t="59469" x="1679575" y="4411663"/>
          <p14:tracePt t="59486" x="1679575" y="4419600"/>
          <p14:tracePt t="59503" x="1679575" y="4438650"/>
          <p14:tracePt t="59519" x="1670050" y="4446588"/>
          <p14:tracePt t="59540" x="1670050" y="4456113"/>
          <p14:tracePt t="59553" x="1670050" y="4465638"/>
          <p14:tracePt t="60110" x="1670050" y="4473575"/>
          <p14:tracePt t="60121" x="1687513" y="4491038"/>
          <p14:tracePt t="60133" x="1687513" y="4510088"/>
          <p14:tracePt t="60146" x="1697038" y="4537075"/>
          <p14:tracePt t="60159" x="1714500" y="4562475"/>
          <p14:tracePt t="60172" x="1731963" y="4598988"/>
          <p14:tracePt t="60189" x="1741488" y="4633913"/>
          <p14:tracePt t="60205" x="1795463" y="4822825"/>
          <p14:tracePt t="60222" x="1812925" y="4919663"/>
          <p14:tracePt t="60239" x="1847850" y="5232400"/>
          <p14:tracePt t="60256" x="1847850" y="5384800"/>
          <p14:tracePt t="60272" x="1847850" y="5562600"/>
          <p14:tracePt t="60289" x="1847850" y="5911850"/>
          <p14:tracePt t="60306" x="1847850" y="6037263"/>
          <p14:tracePt t="60323" x="1847850" y="6143625"/>
          <p14:tracePt t="60339" x="1847850" y="6276975"/>
          <p14:tracePt t="60356" x="1847850" y="6303963"/>
          <p14:tracePt t="60373" x="1847850" y="6323013"/>
          <p14:tracePt t="60390" x="1839913" y="6323013"/>
          <p14:tracePt t="60413" x="1839913" y="6296025"/>
          <p14:tracePt t="60776" x="1839913" y="6269038"/>
          <p14:tracePt t="60787" x="1839913" y="6242050"/>
          <p14:tracePt t="60799" x="1839913" y="6215063"/>
          <p14:tracePt t="60812" x="1847850" y="6153150"/>
          <p14:tracePt t="60824" x="1893888" y="6072188"/>
          <p14:tracePt t="60841" x="1965325" y="6000750"/>
          <p14:tracePt t="60858" x="2044700" y="5911850"/>
          <p14:tracePt t="60875" x="2081213" y="5884863"/>
          <p14:tracePt t="60891" x="2089150" y="5875338"/>
          <p14:tracePt t="60908" x="2116138" y="5857875"/>
          <p14:tracePt t="60925" x="2125663" y="5857875"/>
          <p14:tracePt t="60942" x="2125663" y="5840413"/>
          <p14:tracePt t="61212" x="2133600" y="5822950"/>
          <p14:tracePt t="61224" x="2152650" y="5795963"/>
          <p14:tracePt t="61236" x="2179638" y="5732463"/>
          <p14:tracePt t="61249" x="2259013" y="5589588"/>
          <p14:tracePt t="61260" x="2374900" y="5419725"/>
          <p14:tracePt t="61276" x="2544763" y="5054600"/>
          <p14:tracePt t="61293" x="3036888" y="4357688"/>
          <p14:tracePt t="61310" x="3330575" y="4027488"/>
          <p14:tracePt t="61327" x="3608388" y="3714750"/>
          <p14:tracePt t="61343" x="4108450" y="3232150"/>
          <p14:tracePt t="61360" x="4348163" y="3089275"/>
          <p14:tracePt t="61377" x="4473575" y="3017838"/>
          <p14:tracePt t="61377" x="4554538" y="2946400"/>
          <p14:tracePt t="61393" x="4598988" y="2901950"/>
          <p14:tracePt t="61410" x="4554538" y="2901950"/>
          <p14:tracePt t="62181" x="4510088" y="2894013"/>
          <p14:tracePt t="62192" x="4446588" y="2894013"/>
          <p14:tracePt t="62205" x="4367213" y="2894013"/>
          <p14:tracePt t="62217" x="4303713" y="2894013"/>
          <p14:tracePt t="62230" x="4232275" y="2894013"/>
          <p14:tracePt t="62247" x="4170363" y="2894013"/>
          <p14:tracePt t="62264" x="4089400" y="2884488"/>
          <p14:tracePt t="62280" x="4081463" y="2867025"/>
          <p14:tracePt t="62297" x="4062413" y="2867025"/>
          <p14:tracePt t="62314" x="4054475" y="2795588"/>
          <p14:tracePt t="62331" x="4054475" y="2759075"/>
          <p14:tracePt t="62347" x="4089400" y="2660650"/>
          <p14:tracePt t="62364" x="4089400" y="2679700"/>
          <p14:tracePt t="63113" x="4089400" y="2697163"/>
          <p14:tracePt t="63127" x="4071938" y="2732088"/>
          <p14:tracePt t="63138" x="4017963" y="2822575"/>
          <p14:tracePt t="63149" x="3938588" y="2928938"/>
          <p14:tracePt t="63161" x="3803650" y="3152775"/>
          <p14:tracePt t="63174" x="3633788" y="3419475"/>
          <p14:tracePt t="63186" x="3446463" y="3633788"/>
          <p14:tracePt t="63200" x="3295650" y="3875088"/>
          <p14:tracePt t="63217" x="3116263" y="4108450"/>
          <p14:tracePt t="63234" x="2919413" y="4348163"/>
          <p14:tracePt t="63251" x="2857500" y="4446588"/>
          <p14:tracePt t="63267" x="2813050" y="4527550"/>
          <p14:tracePt t="63284" x="2786063" y="4608513"/>
          <p14:tracePt t="63301" x="2776538" y="4625975"/>
          <p14:tracePt t="63318" x="2776538" y="4633913"/>
          <p14:tracePt t="63334" x="2768600" y="4633913"/>
          <p14:tracePt t="63351" x="2759075" y="4633913"/>
          <p14:tracePt t="63368" x="2751138" y="4633913"/>
          <p14:tracePt t="63384" x="2741613" y="4616450"/>
          <p14:tracePt t="63401" x="2732088" y="4598988"/>
          <p14:tracePt t="63418" x="2724150" y="4581525"/>
          <p14:tracePt t="63479" x="2705100" y="4562475"/>
          <p14:tracePt t="63488" x="2705100" y="4554538"/>
          <p14:tracePt t="63501" x="2687638" y="4545013"/>
          <p14:tracePt t="63514" x="2679700" y="4537075"/>
          <p14:tracePt t="63526" x="2679700" y="4527550"/>
          <p14:tracePt t="63538" x="2670175" y="4527550"/>
          <p14:tracePt t="63552" x="2660650" y="4518025"/>
          <p14:tracePt t="63569" x="2652713" y="4491038"/>
          <p14:tracePt t="63585" x="2652713" y="4465638"/>
          <p14:tracePt t="63602" x="2652713" y="4419600"/>
          <p14:tracePt t="63619" x="2652713" y="4340225"/>
          <p14:tracePt t="63636" x="2652713" y="4313238"/>
          <p14:tracePt t="63652" x="2652713" y="4295775"/>
          <p14:tracePt t="63669" x="2660650" y="4276725"/>
          <p14:tracePt t="63686" x="2670175" y="4276725"/>
          <p14:tracePt t="63703" x="2670175" y="4268788"/>
          <p14:tracePt t="63949" x="2660650" y="4251325"/>
          <p14:tracePt t="63961" x="2652713" y="4241800"/>
          <p14:tracePt t="63973" x="2643188" y="4224338"/>
          <p14:tracePt t="63986" x="2643188" y="4205288"/>
          <p14:tracePt t="63998" x="2643188" y="4187825"/>
          <p14:tracePt t="64022" x="2652713" y="4170363"/>
          <p14:tracePt t="64034" x="2679700" y="4152900"/>
          <p14:tracePt t="64047" x="2714625" y="4116388"/>
          <p14:tracePt t="64058" x="2759075" y="4081463"/>
          <p14:tracePt t="64071" x="2813050" y="4062413"/>
          <p14:tracePt t="64087" x="2874963" y="4062413"/>
          <p14:tracePt t="64104" x="2938463" y="4081463"/>
          <p14:tracePt t="64104" x="2990850" y="4116388"/>
          <p14:tracePt t="64121" x="3062288" y="4160838"/>
          <p14:tracePt t="64137" x="3133725" y="4197350"/>
          <p14:tracePt t="64154" x="3259138" y="4276725"/>
          <p14:tracePt t="64171" x="3303588" y="4303713"/>
          <p14:tracePt t="64188" x="3340100" y="4330700"/>
          <p14:tracePt t="64204" x="3340100" y="4340225"/>
          <p14:tracePt t="64221" x="3348038" y="4340225"/>
          <p14:tracePt t="64238" x="3348038" y="4330700"/>
          <p14:tracePt t="64397" x="3348038" y="4322763"/>
          <p14:tracePt t="64409" x="3348038" y="4313238"/>
          <p14:tracePt t="64446" x="3348038" y="4303713"/>
          <p14:tracePt t="64458" x="3348038" y="4295775"/>
          <p14:tracePt t="64470" x="3357563" y="4268788"/>
          <p14:tracePt t="64481" x="3367088" y="4241800"/>
          <p14:tracePt t="64495" x="3375025" y="4224338"/>
          <p14:tracePt t="64506" x="3384550" y="4197350"/>
          <p14:tracePt t="64522" x="3402013" y="4170363"/>
          <p14:tracePt t="64539" x="3429000" y="4152900"/>
          <p14:tracePt t="64556" x="3438525" y="4143375"/>
          <p14:tracePt t="64573" x="3455988" y="4143375"/>
          <p14:tracePt t="64589" x="3482975" y="4143375"/>
          <p14:tracePt t="64606" x="3500438" y="4143375"/>
          <p14:tracePt t="64622" x="3517900" y="4143375"/>
          <p14:tracePt t="64640" x="3536950" y="4143375"/>
          <p14:tracePt t="64656" x="3544888" y="4143375"/>
          <p14:tracePt t="64673" x="3536950" y="4143375"/>
          <p14:tracePt t="65306" x="3509963" y="4125913"/>
          <p14:tracePt t="65318" x="3500438" y="4116388"/>
          <p14:tracePt t="65329" x="3482975" y="4108450"/>
          <p14:tracePt t="65342" x="3446463" y="4089400"/>
          <p14:tracePt t="65359" x="3419475" y="4089400"/>
          <p14:tracePt t="65376" x="3375025" y="4062413"/>
          <p14:tracePt t="65392" x="3348038" y="4054475"/>
          <p14:tracePt t="65409" x="3303588" y="4044950"/>
          <p14:tracePt t="65426" x="3241675" y="4017963"/>
          <p14:tracePt t="65442" x="3224213" y="4010025"/>
          <p14:tracePt t="65459" x="3205163" y="3990975"/>
          <p14:tracePt t="65476" x="3197225" y="3990975"/>
          <p14:tracePt t="65493" x="3205163" y="4000500"/>
          <p14:tracePt t="66093" x="3205163" y="4027488"/>
          <p14:tracePt t="66104" x="3214688" y="4044950"/>
          <p14:tracePt t="66118" x="3232150" y="4089400"/>
          <p14:tracePt t="66129" x="3241675" y="4170363"/>
          <p14:tracePt t="66145" x="3259138" y="4241800"/>
          <p14:tracePt t="66162" x="3276600" y="4303713"/>
          <p14:tracePt t="66179" x="3303588" y="4456113"/>
          <p14:tracePt t="66195" x="3313113" y="4518025"/>
          <p14:tracePt t="66212" x="3330575" y="4598988"/>
          <p14:tracePt t="66229" x="3340100" y="4616450"/>
          <p14:tracePt t="66246" x="3340100" y="4633913"/>
          <p14:tracePt t="66262" x="3340100" y="4652963"/>
          <p14:tracePt t="66279" x="3340100" y="4643438"/>
          <p14:tracePt t="66373" x="3340100" y="4670425"/>
          <p14:tracePt t="66699" x="3340100" y="4714875"/>
          <p14:tracePt t="66710" x="3340100" y="4751388"/>
          <p14:tracePt t="66723" x="3340100" y="4786313"/>
          <p14:tracePt t="66734" x="3348038" y="4848225"/>
          <p14:tracePt t="66748" x="3367088" y="4938713"/>
          <p14:tracePt t="66764" x="3384550" y="5018088"/>
          <p14:tracePt t="66781" x="3411538" y="5180013"/>
          <p14:tracePt t="66798" x="3429000" y="5276850"/>
          <p14:tracePt t="66814" x="3446463" y="5419725"/>
          <p14:tracePt t="66831" x="3446463" y="5473700"/>
          <p14:tracePt t="66848" x="3446463" y="5510213"/>
          <p14:tracePt t="66865" x="3446463" y="5634038"/>
          <p14:tracePt t="66881" x="3438525" y="5697538"/>
          <p14:tracePt t="66898" x="3429000" y="5751513"/>
          <p14:tracePt t="66915" x="3411538" y="5795963"/>
          <p14:tracePt t="66932" x="3402013" y="5813425"/>
          <p14:tracePt t="66948" x="3402013" y="5822950"/>
          <p14:tracePt t="66965" x="3402013" y="5830888"/>
          <p14:tracePt t="67039" x="3394075" y="5795963"/>
          <p14:tracePt t="67401" x="3367088" y="5715000"/>
          <p14:tracePt t="67414" x="3340100" y="5634038"/>
          <p14:tracePt t="67426" x="3303588" y="5456238"/>
          <p14:tracePt t="67438" x="3276600" y="5224463"/>
          <p14:tracePt t="67450" x="3251200" y="4938713"/>
          <p14:tracePt t="67467" x="3232150" y="4633913"/>
          <p14:tracePt t="67484" x="3259138" y="4054475"/>
          <p14:tracePt t="67500" x="3268663" y="3867150"/>
          <p14:tracePt t="67518" x="3303588" y="3679825"/>
          <p14:tracePt t="67534" x="3384550" y="3438525"/>
          <p14:tracePt t="67551" x="3402013" y="3411538"/>
          <p14:tracePt t="67568" x="3411538" y="3394075"/>
          <p14:tracePt t="67584" x="3411538" y="3384550"/>
          <p14:tracePt t="67789" x="3419475" y="3375025"/>
          <p14:tracePt t="67801" x="3438525" y="3367088"/>
          <p14:tracePt t="67813" x="3455988" y="3357563"/>
          <p14:tracePt t="67825" x="3473450" y="3348038"/>
          <p14:tracePt t="67838" x="3490913" y="3340100"/>
          <p14:tracePt t="67852" x="3517900" y="3340100"/>
          <p14:tracePt t="67869" x="3625850" y="3259138"/>
          <p14:tracePt t="67885" x="3687763" y="3205163"/>
          <p14:tracePt t="67902" x="3768725" y="3125788"/>
          <p14:tracePt t="67919" x="3929063" y="2982913"/>
          <p14:tracePt t="67936" x="3973513" y="2884488"/>
          <p14:tracePt t="67952" x="4017963" y="2768600"/>
          <p14:tracePt t="67969" x="4062413" y="2616200"/>
          <p14:tracePt t="67986" x="4089400" y="2571750"/>
          <p14:tracePt t="68002" x="4108450" y="2536825"/>
          <p14:tracePt t="68019" x="4108450" y="2527300"/>
          <p14:tracePt t="68260" x="4108450" y="2509838"/>
          <p14:tracePt t="68274" x="4108450" y="2500313"/>
          <p14:tracePt t="68286" x="4108450" y="2473325"/>
          <p14:tracePt t="68297" x="4116388" y="2446338"/>
          <p14:tracePt t="68309" x="4125913" y="2401888"/>
          <p14:tracePt t="68322" x="4143375" y="2339975"/>
          <p14:tracePt t="68337" x="4170363" y="2251075"/>
          <p14:tracePt t="68354" x="4268788" y="2071688"/>
          <p14:tracePt t="68371" x="4340225" y="2000250"/>
          <p14:tracePt t="68387" x="4394200" y="1946275"/>
          <p14:tracePt t="68404" x="4473575" y="1866900"/>
          <p14:tracePt t="68421" x="4500563" y="1847850"/>
          <p14:tracePt t="68438" x="4527550" y="1830388"/>
          <p14:tracePt t="68454" x="4562475" y="1803400"/>
          <p14:tracePt t="68471" x="4581525" y="1795463"/>
          <p14:tracePt t="68488" x="4616450" y="1758950"/>
          <p14:tracePt t="68505" x="4643438" y="1731963"/>
          <p14:tracePt t="68521" x="4652963" y="1724025"/>
          <p14:tracePt t="68538" x="4670425" y="1704975"/>
          <p14:tracePt t="68555" x="4679950" y="1697038"/>
          <p14:tracePt t="68571" x="4687888" y="1697038"/>
          <p14:tracePt t="68601" x="4697413" y="1697038"/>
          <p14:tracePt t="68625" x="4697413" y="1687513"/>
          <p14:tracePt t="69749" x="4687888" y="1687513"/>
          <p14:tracePt t="70736" x="4679950" y="1687513"/>
          <p14:tracePt t="70748" x="4660900" y="1697038"/>
          <p14:tracePt t="70762" x="4616450" y="1724025"/>
          <p14:tracePt t="70772" x="4562475" y="1776413"/>
          <p14:tracePt t="70784" x="4483100" y="1874838"/>
          <p14:tracePt t="70797" x="4340225" y="1990725"/>
          <p14:tracePt t="70814" x="4197350" y="2197100"/>
          <p14:tracePt t="70830" x="3830638" y="2697163"/>
          <p14:tracePt t="70847" x="3687763" y="3009900"/>
          <p14:tracePt t="70864" x="3571875" y="3224213"/>
          <p14:tracePt t="70881" x="3394075" y="3554413"/>
          <p14:tracePt t="70897" x="3348038" y="3660775"/>
          <p14:tracePt t="70914" x="3322638" y="3697288"/>
          <p14:tracePt t="70931" x="3322638" y="3705225"/>
          <p14:tracePt t="71173" x="3322638" y="3732213"/>
          <p14:tracePt t="71183" x="3322638" y="3759200"/>
          <p14:tracePt t="71194" x="3313113" y="3795713"/>
          <p14:tracePt t="71207" x="3303588" y="3822700"/>
          <p14:tracePt t="71220" x="3295650" y="3884613"/>
          <p14:tracePt t="71232" x="3286125" y="3965575"/>
          <p14:tracePt t="71248" x="3286125" y="4027488"/>
          <p14:tracePt t="71265" x="3286125" y="4089400"/>
          <p14:tracePt t="71282" x="3286125" y="4108450"/>
          <p14:tracePt t="71299" x="3286125" y="4125913"/>
          <p14:tracePt t="71315" x="3295650" y="4133850"/>
          <p14:tracePt t="71333" x="3295650" y="4143375"/>
          <p14:tracePt t="71563" x="3295650" y="4170363"/>
          <p14:tracePt t="71573" x="3295650" y="4205288"/>
          <p14:tracePt t="71584" x="3295650" y="4268788"/>
          <p14:tracePt t="71595" x="3295650" y="4348163"/>
          <p14:tracePt t="71607" x="3295650" y="4438650"/>
          <p14:tracePt t="71619" x="3295650" y="4554538"/>
          <p14:tracePt t="71633" x="3295650" y="4625975"/>
          <p14:tracePt t="71650" x="3303588" y="4687888"/>
          <p14:tracePt t="71667" x="3303588" y="4776788"/>
          <p14:tracePt t="71684" x="3303588" y="4813300"/>
          <p14:tracePt t="71700" x="3313113" y="4875213"/>
          <p14:tracePt t="71717" x="3322638" y="4894263"/>
          <p14:tracePt t="71734" x="3322638" y="4902200"/>
          <p14:tracePt t="71751" x="3322638" y="4946650"/>
          <p14:tracePt t="71936" x="3322638" y="4991100"/>
          <p14:tracePt t="71945" x="3322638" y="5072063"/>
          <p14:tracePt t="71960" x="3322638" y="5180013"/>
          <p14:tracePt t="71972" x="3322638" y="5313363"/>
          <p14:tracePt t="71985" x="3322638" y="5518150"/>
          <p14:tracePt t="72002" x="3330575" y="5670550"/>
          <p14:tracePt t="72019" x="3357563" y="5857875"/>
          <p14:tracePt t="72035" x="3367088" y="5919788"/>
          <p14:tracePt t="72052" x="3384550" y="5965825"/>
          <p14:tracePt t="72068" x="3384550" y="5973763"/>
          <p14:tracePt t="72085" x="3384550" y="5965825"/>
          <p14:tracePt t="72106" x="3384550" y="5956300"/>
          <p14:tracePt t="72528" x="3384550" y="5938838"/>
          <p14:tracePt t="72540" x="3384550" y="5911850"/>
          <p14:tracePt t="72556" x="3384550" y="5867400"/>
          <p14:tracePt t="72565" x="3384550" y="5813425"/>
          <p14:tracePt t="72577" x="3384550" y="5724525"/>
          <p14:tracePt t="72590" x="3384550" y="5599113"/>
          <p14:tracePt t="72604" x="3402013" y="5411788"/>
          <p14:tracePt t="72621" x="3438525" y="5153025"/>
          <p14:tracePt t="72638" x="3589338" y="4608513"/>
          <p14:tracePt t="72654" x="3670300" y="4394200"/>
          <p14:tracePt t="72671" x="3776663" y="4133850"/>
          <p14:tracePt t="72688" x="3813175" y="4081463"/>
          <p14:tracePt t="72704" x="3830638" y="4054475"/>
          <p14:tracePt t="72721" x="3857625" y="4027488"/>
          <p14:tracePt t="72739" x="3867150" y="4010025"/>
          <p14:tracePt t="72755" x="3867150" y="4000500"/>
          <p14:tracePt t="73159" x="3884613" y="3990975"/>
          <p14:tracePt t="73170" x="3929063" y="3965575"/>
          <p14:tracePt t="73182" x="3983038" y="3894138"/>
          <p14:tracePt t="73194" x="4143375" y="3776663"/>
          <p14:tracePt t="73207" x="4411663" y="3633788"/>
          <p14:tracePt t="73223" x="4732338" y="3536950"/>
          <p14:tracePt t="73240" x="5537200" y="3482975"/>
          <p14:tracePt t="73257" x="5973763" y="3562350"/>
          <p14:tracePt t="73273" x="6340475" y="3732213"/>
          <p14:tracePt t="73290" x="6840538" y="4000500"/>
          <p14:tracePt t="73307" x="6938963" y="4044950"/>
          <p14:tracePt t="73324" x="7037388" y="4089400"/>
          <p14:tracePt t="73340" x="7143750" y="4000500"/>
          <p14:tracePt t="73558" x="7446963" y="3786188"/>
          <p14:tracePt t="73570" x="7831138" y="3608388"/>
          <p14:tracePt t="73583" x="8232775" y="3473450"/>
          <p14:tracePt t="73596" x="8616950" y="3402013"/>
          <p14:tracePt t="73608" x="9018588" y="3375025"/>
          <p14:tracePt t="73625" x="9367838" y="3375025"/>
          <p14:tracePt t="73642" x="9796463" y="3429000"/>
          <p14:tracePt t="73658" x="9920288" y="3438525"/>
          <p14:tracePt t="73675" x="10001250" y="3455988"/>
          <p14:tracePt t="73692" x="10072688" y="3465513"/>
          <p14:tracePt t="73708" x="10090150" y="3465513"/>
          <p14:tracePt t="73725" x="10099675" y="3465513"/>
          <p14:tracePt t="73742" x="10109200" y="3465513"/>
          <p14:tracePt t="73760" x="10109200" y="3455988"/>
          <p14:tracePt t="73860" x="10099675" y="3446463"/>
          <p14:tracePt t="73948" x="10055225" y="3429000"/>
          <p14:tracePt t="73957" x="10001250" y="3402013"/>
          <p14:tracePt t="73970" x="9875838" y="3375025"/>
          <p14:tracePt t="73983" x="9732963" y="3348038"/>
          <p14:tracePt t="73994" x="9510713" y="3340100"/>
          <p14:tracePt t="74009" x="9269413" y="3357563"/>
          <p14:tracePt t="74026" x="8956675" y="3429000"/>
          <p14:tracePt t="74043" x="8875713" y="3446463"/>
          <p14:tracePt t="74060" x="8823325" y="3465513"/>
          <p14:tracePt t="74076" x="8769350" y="3482975"/>
          <p14:tracePt t="74093" x="8759825" y="3482975"/>
          <p14:tracePt t="75249" x="8751888" y="3473450"/>
          <p14:tracePt t="75399" x="8751888" y="3455988"/>
          <p14:tracePt t="75412" x="8751888" y="3429000"/>
          <p14:tracePt t="75423" x="8732838" y="3402013"/>
          <p14:tracePt t="75435" x="8705850" y="3357563"/>
          <p14:tracePt t="75449" x="8670925" y="3295650"/>
          <p14:tracePt t="75465" x="8634413" y="3205163"/>
          <p14:tracePt t="75482" x="8589963" y="3089275"/>
          <p14:tracePt t="75499" x="8582025" y="3054350"/>
          <p14:tracePt t="75515" x="8572500" y="3036888"/>
          <p14:tracePt t="75532" x="8562975" y="3036888"/>
          <p14:tracePt t="75549" x="8545513" y="3036888"/>
          <p14:tracePt t="76429" x="8537575" y="3036888"/>
          <p14:tracePt t="76441" x="8510588" y="3027363"/>
          <p14:tracePt t="76454" x="8491538" y="3027363"/>
          <p14:tracePt t="76464" x="8439150" y="3017838"/>
          <p14:tracePt t="76477" x="8375650" y="3009900"/>
          <p14:tracePt t="76489" x="8259763" y="3000375"/>
          <p14:tracePt t="76503" x="8108950" y="2982913"/>
          <p14:tracePt t="76519" x="7831138" y="2973388"/>
          <p14:tracePt t="76536" x="7269163" y="2990850"/>
          <p14:tracePt t="76553" x="6983413" y="3054350"/>
          <p14:tracePt t="76570" x="6777038" y="3125788"/>
          <p14:tracePt t="76586" x="6608763" y="3197225"/>
          <p14:tracePt t="76603" x="6562725" y="3224213"/>
          <p14:tracePt t="76620" x="6527800" y="3259138"/>
          <p14:tracePt t="76637" x="6545263" y="3259138"/>
          <p14:tracePt t="77216" x="6572250" y="3259138"/>
          <p14:tracePt t="77228" x="6599238" y="3251200"/>
          <p14:tracePt t="77241" x="6661150" y="3241675"/>
          <p14:tracePt t="77252" x="6724650" y="3241675"/>
          <p14:tracePt t="77265" x="6813550" y="3241675"/>
          <p14:tracePt t="77276" x="6929438" y="3241675"/>
          <p14:tracePt t="77290" x="7081838" y="3251200"/>
          <p14:tracePt t="77306" x="7304088" y="3295650"/>
          <p14:tracePt t="77323" x="7581900" y="3367088"/>
          <p14:tracePt t="77339" x="7680325" y="3402013"/>
          <p14:tracePt t="77356" x="7786688" y="3438525"/>
          <p14:tracePt t="77373" x="7804150" y="3438525"/>
          <p14:tracePt t="77389" x="7813675" y="3438525"/>
          <p14:tracePt t="77406" x="7823200" y="3429000"/>
          <p14:tracePt t="77796" x="7848600" y="3411538"/>
          <p14:tracePt t="77811" x="7875588" y="3394075"/>
          <p14:tracePt t="77822" x="7912100" y="3384550"/>
          <p14:tracePt t="77834" x="7974013" y="3367088"/>
          <p14:tracePt t="77848" x="8037513" y="3357563"/>
          <p14:tracePt t="77858" x="8116888" y="3340100"/>
          <p14:tracePt t="77875" x="8205788" y="3340100"/>
          <p14:tracePt t="77892" x="8358188" y="3340100"/>
          <p14:tracePt t="77908" x="8394700" y="3340100"/>
          <p14:tracePt t="77925" x="8439150" y="3340100"/>
          <p14:tracePt t="77942" x="8474075" y="3340100"/>
          <p14:tracePt t="77958" x="8483600" y="3340100"/>
          <p14:tracePt t="77975" x="8501063" y="3340100"/>
          <p14:tracePt t="78271" x="8510588" y="3322638"/>
          <p14:tracePt t="78282" x="8545513" y="3313113"/>
          <p14:tracePt t="78294" x="8599488" y="3295650"/>
          <p14:tracePt t="78306" x="8653463" y="3276600"/>
          <p14:tracePt t="78319" x="8742363" y="3268663"/>
          <p14:tracePt t="78332" x="8804275" y="3268663"/>
          <p14:tracePt t="78343" x="8867775" y="3268663"/>
          <p14:tracePt t="78360" x="8939213" y="3268663"/>
          <p14:tracePt t="78377" x="9063038" y="3268663"/>
          <p14:tracePt t="78393" x="9099550" y="3276600"/>
          <p14:tracePt t="78410" x="9126538" y="3276600"/>
          <p14:tracePt t="78427" x="9161463" y="3276600"/>
          <p14:tracePt t="78444" x="9161463" y="3286125"/>
          <p14:tracePt t="78460" x="9188450" y="3276600"/>
          <p14:tracePt t="78912" x="9232900" y="3268663"/>
          <p14:tracePt t="78924" x="9269413" y="3251200"/>
          <p14:tracePt t="78936" x="9313863" y="3224213"/>
          <p14:tracePt t="78948" x="9358313" y="3187700"/>
          <p14:tracePt t="78962" x="9429750" y="3160713"/>
          <p14:tracePt t="78979" x="9572625" y="3125788"/>
          <p14:tracePt t="78996" x="9698038" y="3108325"/>
          <p14:tracePt t="79013" x="9804400" y="3108325"/>
          <p14:tracePt t="79029" x="10072688" y="3214688"/>
          <p14:tracePt t="79046" x="10171113" y="3259138"/>
          <p14:tracePt t="79063" x="10252075" y="3303588"/>
          <p14:tracePt t="79079" x="10367963" y="3357563"/>
          <p14:tracePt t="79096" x="10394950" y="3375025"/>
          <p14:tracePt t="79113" x="10420350" y="3375025"/>
          <p14:tracePt t="79130" x="10420350" y="3367088"/>
          <p14:tracePt t="79590" x="10420350" y="3348038"/>
          <p14:tracePt t="79603" x="10394950" y="3322638"/>
          <p14:tracePt t="79614" x="10340975" y="3251200"/>
          <p14:tracePt t="79626" x="10260013" y="3160713"/>
          <p14:tracePt t="79640" x="10082213" y="3044825"/>
          <p14:tracePt t="79651" x="9867900" y="2928938"/>
          <p14:tracePt t="79665" x="9563100" y="2840038"/>
          <p14:tracePt t="79682" x="9170988" y="2732088"/>
          <p14:tracePt t="79699" x="8456613" y="2741613"/>
          <p14:tracePt t="79715" x="8089900" y="2803525"/>
          <p14:tracePt t="79732" x="7680325" y="2955925"/>
          <p14:tracePt t="79749" x="7545388" y="3081338"/>
          <p14:tracePt t="79765" x="7473950" y="3160713"/>
          <p14:tracePt t="79782" x="7429500" y="3232150"/>
          <p14:tracePt t="79799" x="7412038" y="3232150"/>
          <p14:tracePt t="80088" x="7394575" y="3232150"/>
          <p14:tracePt t="80099" x="7358063" y="3232150"/>
          <p14:tracePt t="80111" x="7313613" y="3251200"/>
          <p14:tracePt t="80123" x="7277100" y="3286125"/>
          <p14:tracePt t="80135" x="7232650" y="3340100"/>
          <p14:tracePt t="80150" x="7197725" y="3384550"/>
          <p14:tracePt t="80167" x="7143750" y="3446463"/>
          <p14:tracePt t="80184" x="7134225" y="3465513"/>
          <p14:tracePt t="80201" x="7116763" y="3482975"/>
          <p14:tracePt t="80217" x="7134225" y="3473450"/>
          <p14:tracePt t="80586" x="7161213" y="3465513"/>
          <p14:tracePt t="80596" x="7224713" y="3446463"/>
          <p14:tracePt t="80608" x="7304088" y="3438525"/>
          <p14:tracePt t="80620" x="7419975" y="3429000"/>
          <p14:tracePt t="80636" x="7537450" y="3429000"/>
          <p14:tracePt t="80652" x="7840663" y="3473450"/>
          <p14:tracePt t="80669" x="7966075" y="3500438"/>
          <p14:tracePt t="80686" x="8072438" y="3517900"/>
          <p14:tracePt t="80703" x="8224838" y="3544888"/>
          <p14:tracePt t="80719" x="8251825" y="3554413"/>
          <p14:tracePt t="80736" x="8269288" y="3554413"/>
          <p14:tracePt t="80753" x="8286750" y="3554413"/>
          <p14:tracePt t="80769" x="8286750" y="3527425"/>
          <p14:tracePt t="81226" x="8251825" y="3500438"/>
          <p14:tracePt t="81238" x="8197850" y="3429000"/>
          <p14:tracePt t="81250" x="8089900" y="3348038"/>
          <p14:tracePt t="81262" x="7848600" y="3214688"/>
          <p14:tracePt t="81274" x="7491413" y="3036888"/>
          <p14:tracePt t="81288" x="7062788" y="2901950"/>
          <p14:tracePt t="81305" x="6653213" y="2830513"/>
          <p14:tracePt t="81322" x="5894388" y="2894013"/>
          <p14:tracePt t="81339" x="5634038" y="2982913"/>
          <p14:tracePt t="81355" x="5367338" y="3108325"/>
          <p14:tracePt t="81372" x="5295900" y="3143250"/>
          <p14:tracePt t="81389" x="5268913" y="3170238"/>
          <p14:tracePt t="82842" x="5268913" y="3152775"/>
          <p14:tracePt t="83781" x="5241925" y="3089275"/>
          <p14:tracePt t="83805" x="5205413" y="2946400"/>
          <p14:tracePt t="83817" x="5170488" y="2751138"/>
          <p14:tracePt t="83833" x="5126038" y="2446338"/>
          <p14:tracePt t="83843" x="5108575" y="2143125"/>
          <p14:tracePt t="83853" x="5108575" y="1795463"/>
          <p14:tracePt t="83865" x="5126038" y="1465263"/>
          <p14:tracePt t="83882" x="5160963" y="1179513"/>
          <p14:tracePt t="83898" x="5205413" y="803275"/>
          <p14:tracePt t="83916" x="5251450" y="696913"/>
          <p14:tracePt t="83932" x="5303838" y="571500"/>
          <p14:tracePt t="83949" x="5322888" y="527050"/>
          <p14:tracePt t="83965" x="5340350" y="509588"/>
          <p14:tracePt t="83982" x="5367338" y="509588"/>
          <p14:tracePt t="83999" x="5384800" y="509588"/>
          <p14:tracePt t="84016" x="5402263" y="527050"/>
          <p14:tracePt t="84032" x="5429250" y="544513"/>
          <p14:tracePt t="84049" x="5429250" y="554038"/>
          <p14:tracePt t="84066" x="5438775" y="554038"/>
          <p14:tracePt t="84082" x="5446713" y="554038"/>
          <p14:tracePt t="84374" x="5465763" y="554038"/>
          <p14:tracePt t="84386" x="5500688" y="554038"/>
          <p14:tracePt t="84398" x="5581650" y="581025"/>
          <p14:tracePt t="84410" x="5688013" y="633413"/>
          <p14:tracePt t="84424" x="5803900" y="696913"/>
          <p14:tracePt t="84435" x="5919788" y="750888"/>
          <p14:tracePt t="84451" x="6037263" y="795338"/>
          <p14:tracePt t="84467" x="6153150" y="803275"/>
          <p14:tracePt t="84484" x="6180138" y="803275"/>
          <p14:tracePt t="84501" x="6188075" y="803275"/>
          <p14:tracePt t="84518" x="6197600" y="795338"/>
          <p14:tracePt t="84534" x="6205538" y="776288"/>
          <p14:tracePt t="84907" x="6224588" y="776288"/>
          <p14:tracePt t="84917" x="6259513" y="776288"/>
          <p14:tracePt t="84931" x="6313488" y="776288"/>
          <p14:tracePt t="84942" x="6384925" y="776288"/>
          <p14:tracePt t="84955" x="6473825" y="785813"/>
          <p14:tracePt t="84969" x="6572250" y="803275"/>
          <p14:tracePt t="84986" x="6680200" y="822325"/>
          <p14:tracePt t="85003" x="6894513" y="866775"/>
          <p14:tracePt t="85020" x="7000875" y="874713"/>
          <p14:tracePt t="85036" x="7126288" y="901700"/>
          <p14:tracePt t="85053" x="7180263" y="901700"/>
          <p14:tracePt t="85070" x="7215188" y="911225"/>
          <p14:tracePt t="85086" x="7286625" y="911225"/>
          <p14:tracePt t="85103" x="7296150" y="911225"/>
          <p14:tracePt t="85120" x="7304088" y="911225"/>
          <p14:tracePt t="85137" x="7313613" y="911225"/>
          <p14:tracePt t="85403" x="7331075" y="911225"/>
          <p14:tracePt t="85415" x="7358063" y="911225"/>
          <p14:tracePt t="85427" x="7402513" y="884238"/>
          <p14:tracePt t="85440" x="7473950" y="857250"/>
          <p14:tracePt t="85454" x="7545388" y="830263"/>
          <p14:tracePt t="85471" x="7626350" y="803275"/>
          <p14:tracePt t="85488" x="7831138" y="803275"/>
          <p14:tracePt t="85505" x="7912100" y="803275"/>
          <p14:tracePt t="85522" x="8134350" y="839788"/>
          <p14:tracePt t="85538" x="8205788" y="847725"/>
          <p14:tracePt t="85555" x="8269288" y="857250"/>
          <p14:tracePt t="85572" x="8385175" y="866775"/>
          <p14:tracePt t="85588" x="8412163" y="866775"/>
          <p14:tracePt t="85605" x="8429625" y="866775"/>
          <p14:tracePt t="85622" x="8447088" y="866775"/>
          <p14:tracePt t="85639" x="8447088" y="857250"/>
          <p14:tracePt t="85655" x="8456613" y="857250"/>
          <p14:tracePt t="85948" x="8466138" y="857250"/>
          <p14:tracePt t="85961" x="8483600" y="847725"/>
          <p14:tracePt t="85974" x="8518525" y="839788"/>
          <p14:tracePt t="85983" x="8555038" y="822325"/>
          <p14:tracePt t="85997" x="8599488" y="803275"/>
          <p14:tracePt t="86009" x="8661400" y="785813"/>
          <p14:tracePt t="86025" x="8751888" y="776288"/>
          <p14:tracePt t="86040" x="8823325" y="768350"/>
          <p14:tracePt t="86057" x="8974138" y="768350"/>
          <p14:tracePt t="86074" x="9037638" y="758825"/>
          <p14:tracePt t="86090" x="9090025" y="750888"/>
          <p14:tracePt t="86107" x="9109075" y="750888"/>
          <p14:tracePt t="86124" x="9117013" y="750888"/>
          <p14:tracePt t="86140" x="9134475" y="741363"/>
          <p14:tracePt t="86627" x="9170988" y="741363"/>
          <p14:tracePt t="86638" x="9224963" y="731838"/>
          <p14:tracePt t="86651" x="9331325" y="731838"/>
          <p14:tracePt t="86663" x="9474200" y="750888"/>
          <p14:tracePt t="86676" x="9742488" y="830263"/>
          <p14:tracePt t="86693" x="10045700" y="919163"/>
          <p14:tracePt t="86709" x="10501313" y="1160463"/>
          <p14:tracePt t="86726" x="10653713" y="1204913"/>
          <p14:tracePt t="86743" x="10742613" y="1231900"/>
          <p14:tracePt t="86760" x="10814050" y="1241425"/>
          <p14:tracePt t="86776" x="10841038" y="1241425"/>
          <p14:tracePt t="86793" x="10848975" y="1241425"/>
          <p14:tracePt t="86810" x="10725150" y="1133475"/>
          <p14:tracePt t="87256" x="10456863" y="973138"/>
          <p14:tracePt t="87269" x="10144125" y="847725"/>
          <p14:tracePt t="87280" x="9777413" y="741363"/>
          <p14:tracePt t="87292" x="9439275" y="696913"/>
          <p14:tracePt t="87305" x="9117013" y="679450"/>
          <p14:tracePt t="87316" x="8715375" y="679450"/>
          <p14:tracePt t="87330" x="8313738" y="704850"/>
          <p14:tracePt t="87345" x="7966075" y="785813"/>
          <p14:tracePt t="87362" x="7296150" y="1143000"/>
          <p14:tracePt t="87379" x="7027863" y="1285875"/>
          <p14:tracePt t="87395" x="6848475" y="1401763"/>
          <p14:tracePt t="87412" x="6751638" y="1473200"/>
          <p14:tracePt t="87429" x="6688138" y="1438275"/>
          <p14:tracePt t="87669" x="6608763" y="1366838"/>
          <p14:tracePt t="87680" x="6473825" y="1276350"/>
          <p14:tracePt t="87693" x="6215063" y="1152525"/>
          <p14:tracePt t="87704" x="5884863" y="1017588"/>
          <p14:tracePt t="87717" x="5500688" y="884238"/>
          <p14:tracePt t="87730" x="5126038" y="750888"/>
          <p14:tracePt t="87747" x="4741863" y="696913"/>
          <p14:tracePt t="87764" x="4170363" y="679450"/>
          <p14:tracePt t="87780" x="3983038" y="731838"/>
          <p14:tracePt t="87797" x="3857625" y="776288"/>
          <p14:tracePt t="87814" x="3776663" y="795338"/>
          <p14:tracePt t="87831" x="3768725" y="812800"/>
          <p14:tracePt t="88284" x="3732213" y="830263"/>
          <p14:tracePt t="88298" x="3687763" y="857250"/>
          <p14:tracePt t="88310" x="3598863" y="965200"/>
          <p14:tracePt t="88323" x="3402013" y="1179513"/>
          <p14:tracePt t="88335" x="3232150" y="1428750"/>
          <p14:tracePt t="88349" x="2973388" y="1776413"/>
          <p14:tracePt t="88366" x="2581275" y="2465388"/>
          <p14:tracePt t="88383" x="2374900" y="2759075"/>
          <p14:tracePt t="88400" x="2224088" y="3116263"/>
          <p14:tracePt t="88416" x="2081213" y="3482975"/>
          <p14:tracePt t="88433" x="2036763" y="3633788"/>
          <p14:tracePt t="88450" x="2017713" y="3732213"/>
          <p14:tracePt t="88450" x="2009775" y="3776663"/>
          <p14:tracePt t="88467" x="2000250" y="3776663"/>
          <p14:tracePt t="88710" x="2000250" y="3795713"/>
          <p14:tracePt t="88721" x="1982788" y="3822700"/>
          <p14:tracePt t="88735" x="1965325" y="3894138"/>
          <p14:tracePt t="88746" x="1946275" y="3946525"/>
          <p14:tracePt t="88759" x="1928813" y="3983038"/>
          <p14:tracePt t="88770" x="1911350" y="4027488"/>
          <p14:tracePt t="88784" x="1901825" y="4081463"/>
          <p14:tracePt t="88801" x="1884363" y="4125913"/>
          <p14:tracePt t="88818" x="1884363" y="4205288"/>
          <p14:tracePt t="88835" x="1874838" y="4224338"/>
          <p14:tracePt t="88851" x="1874838" y="4232275"/>
          <p14:tracePt t="88868" x="1866900" y="4232275"/>
          <p14:tracePt t="88892" x="1866900" y="4241800"/>
          <p14:tracePt t="88904" x="1857375" y="4241800"/>
          <p14:tracePt t="88928" x="1847850" y="4241800"/>
          <p14:tracePt t="88941" x="1839913" y="4241800"/>
          <p14:tracePt t="88952" x="1803400" y="4241800"/>
          <p14:tracePt t="88968" x="1785938" y="4232275"/>
          <p14:tracePt t="88985" x="1751013" y="4214813"/>
          <p14:tracePt t="89002" x="1724025" y="4205288"/>
          <p14:tracePt t="89019" x="1697038" y="4205288"/>
          <p14:tracePt t="89035" x="1643063" y="4214813"/>
          <p14:tracePt t="89052" x="1625600" y="4224338"/>
          <p14:tracePt t="89069" x="1608138" y="4241800"/>
          <p14:tracePt t="89086" x="1589088" y="4241800"/>
          <p14:tracePt t="89102" x="1581150" y="4241800"/>
          <p14:tracePt t="89121" x="1571625" y="4241800"/>
          <p14:tracePt t="89136" x="1562100" y="4251325"/>
          <p14:tracePt t="89152" x="1544638" y="4251325"/>
          <p14:tracePt t="89169" x="1517650" y="4251325"/>
          <p14:tracePt t="89186" x="1509713" y="4251325"/>
          <p14:tracePt t="89202" x="1500188" y="4251325"/>
          <p14:tracePt t="89219" x="1500188" y="4259263"/>
          <p14:tracePt t="89656" x="1490663" y="4276725"/>
          <p14:tracePt t="89667" x="1482725" y="4303713"/>
          <p14:tracePt t="89678" x="1473200" y="4357688"/>
          <p14:tracePt t="89692" x="1455738" y="4411663"/>
          <p14:tracePt t="89705" x="1438275" y="4446588"/>
          <p14:tracePt t="89721" x="1419225" y="4527550"/>
          <p14:tracePt t="89738" x="1411288" y="4581525"/>
          <p14:tracePt t="89755" x="1411288" y="4625975"/>
          <p14:tracePt t="89772" x="1411288" y="4697413"/>
          <p14:tracePt t="89788" x="1411288" y="4705350"/>
          <p14:tracePt t="89805" x="1411288" y="4714875"/>
          <p14:tracePt t="89822" x="1411288" y="4724400"/>
          <p14:tracePt t="89838" x="1411288" y="4732338"/>
          <p14:tracePt t="89863" x="1411288" y="4741863"/>
          <p14:tracePt t="89909" x="1428750" y="4732338"/>
          <p14:tracePt t="90671" x="1446213" y="4705350"/>
          <p14:tracePt t="90685" x="1490663" y="4643438"/>
          <p14:tracePt t="90696" x="1581150" y="4537075"/>
          <p14:tracePt t="90710" x="1741488" y="4384675"/>
          <p14:tracePt t="90720" x="1938338" y="4170363"/>
          <p14:tracePt t="90732" x="2224088" y="3919538"/>
          <p14:tracePt t="90746" x="2500313" y="3714750"/>
          <p14:tracePt t="90759" x="2803525" y="3473450"/>
          <p14:tracePt t="90775" x="3170238" y="3224213"/>
          <p14:tracePt t="90792" x="3875088" y="2973388"/>
          <p14:tracePt t="90809" x="4259263" y="2938463"/>
          <p14:tracePt t="90826" x="4911725" y="3160713"/>
          <p14:tracePt t="90842" x="5251450" y="3348038"/>
          <p14:tracePt t="90859" x="5500688" y="3536950"/>
          <p14:tracePt t="90876" x="5894388" y="3946525"/>
          <p14:tracePt t="90892" x="5973763" y="4027488"/>
          <p14:tracePt t="90909" x="6027738" y="4081463"/>
          <p14:tracePt t="90926" x="6054725" y="4160838"/>
          <p14:tracePt t="90943" x="6054725" y="4143375"/>
          <p14:tracePt t="91375" x="6081713" y="4125913"/>
          <p14:tracePt t="91387" x="6108700" y="4081463"/>
          <p14:tracePt t="91398" x="6180138" y="3990975"/>
          <p14:tracePt t="91411" x="6296025" y="3894138"/>
          <p14:tracePt t="91423" x="6465888" y="3786188"/>
          <p14:tracePt t="91435" x="6724650" y="3679825"/>
          <p14:tracePt t="91448" x="7089775" y="3581400"/>
          <p14:tracePt t="91461" x="7500938" y="3509963"/>
          <p14:tracePt t="91478" x="7902575" y="3482975"/>
          <p14:tracePt t="91495" x="8715375" y="3554413"/>
          <p14:tracePt t="91513" x="8983663" y="3616325"/>
          <p14:tracePt t="91529" x="9412288" y="3732213"/>
          <p14:tracePt t="91545" x="9501188" y="3768725"/>
          <p14:tracePt t="91562" x="9563100" y="3786188"/>
          <p14:tracePt t="91579" x="9609138" y="3795713"/>
          <p14:tracePt t="91595" x="9590088" y="3786188"/>
          <p14:tracePt t="92101" x="9572625" y="3768725"/>
          <p14:tracePt t="92113" x="9537700" y="3732213"/>
          <p14:tracePt t="92125" x="9474200" y="3687763"/>
          <p14:tracePt t="92138" x="9385300" y="3643313"/>
          <p14:tracePt t="92151" x="9232900" y="3554413"/>
          <p14:tracePt t="92164" x="9001125" y="3455988"/>
          <p14:tracePt t="92181" x="8724900" y="3375025"/>
          <p14:tracePt t="92198" x="8170863" y="3348038"/>
          <p14:tracePt t="92215" x="7867650" y="3367088"/>
          <p14:tracePt t="92231" x="7331075" y="3455988"/>
          <p14:tracePt t="92248" x="7180263" y="3509963"/>
          <p14:tracePt t="92265" x="7072313" y="3527425"/>
          <p14:tracePt t="92281" x="7027863" y="3500438"/>
          <p14:tracePt t="92684" x="6983413" y="3473450"/>
          <p14:tracePt t="92694" x="6919913" y="3465513"/>
          <p14:tracePt t="92707" x="6848475" y="3465513"/>
          <p14:tracePt t="92719" x="6769100" y="3482975"/>
          <p14:tracePt t="92733" x="6680200" y="3536950"/>
          <p14:tracePt t="92750" x="6589713" y="3581400"/>
          <p14:tracePt t="92767" x="6510338" y="3643313"/>
          <p14:tracePt t="92783" x="6491288" y="3652838"/>
          <p14:tracePt t="92800" x="6491288" y="3660775"/>
          <p14:tracePt t="92817" x="6500813" y="3670300"/>
          <p14:tracePt t="92834" x="6545263" y="3670300"/>
          <p14:tracePt t="92850" x="6653213" y="3670300"/>
          <p14:tracePt t="92867" x="6751638" y="3670300"/>
          <p14:tracePt t="92884" x="6848475" y="3670300"/>
          <p14:tracePt t="92900" x="7089775" y="3670300"/>
          <p14:tracePt t="92917" x="7188200" y="3670300"/>
          <p14:tracePt t="92934" x="7419975" y="3670300"/>
          <p14:tracePt t="92951" x="7500938" y="3679825"/>
          <p14:tracePt t="92967" x="7562850" y="3687763"/>
          <p14:tracePt t="92984" x="7680325" y="3714750"/>
          <p14:tracePt t="93001" x="7724775" y="3732213"/>
          <p14:tracePt t="93018" x="7777163" y="3776663"/>
          <p14:tracePt t="93035" x="7786688" y="3786188"/>
          <p14:tracePt t="93051" x="7786688" y="3795713"/>
          <p14:tracePt t="93068" x="7796213" y="3795713"/>
          <p14:tracePt t="93085" x="7840663" y="3751263"/>
          <p14:tracePt t="93337" x="7902575" y="3687763"/>
          <p14:tracePt t="93349" x="8018463" y="3633788"/>
          <p14:tracePt t="93360" x="8143875" y="3598863"/>
          <p14:tracePt t="93374" x="8358188" y="3571875"/>
          <p14:tracePt t="93386" x="8545513" y="3544888"/>
          <p14:tracePt t="93402" x="8724900" y="3544888"/>
          <p14:tracePt t="93419" x="8966200" y="3544888"/>
          <p14:tracePt t="93436" x="9055100" y="3544888"/>
          <p14:tracePt t="93453" x="9205913" y="3544888"/>
          <p14:tracePt t="93469" x="9242425" y="3554413"/>
          <p14:tracePt t="93486" x="9259888" y="3554413"/>
          <p14:tracePt t="93503" x="9296400" y="3554413"/>
          <p14:tracePt t="93520" x="9304338" y="3554413"/>
          <p14:tracePt t="93542" x="9313863" y="3554413"/>
          <p14:tracePt t="93568" x="9323388" y="3554413"/>
          <p14:tracePt t="93579" x="9331325" y="3562350"/>
          <p14:tracePt t="93592" x="9340850" y="3562350"/>
          <p14:tracePt t="93603" x="9367838" y="3562350"/>
          <p14:tracePt t="93620" x="9402763" y="3581400"/>
          <p14:tracePt t="93637" x="9491663" y="3670300"/>
          <p14:tracePt t="93653" x="9572625" y="3724275"/>
          <p14:tracePt t="93670" x="9634538" y="3768725"/>
          <p14:tracePt t="93687" x="9705975" y="3822700"/>
          <p14:tracePt t="93704" x="9742488" y="3830638"/>
          <p14:tracePt t="93720" x="9769475" y="3840163"/>
          <p14:tracePt t="93737" x="9786938" y="3840163"/>
          <p14:tracePt t="93754" x="9804400" y="3822700"/>
          <p14:tracePt t="94330" x="9813925" y="3822700"/>
          <p14:tracePt t="94343" x="9840913" y="3813175"/>
          <p14:tracePt t="94354" x="9875838" y="3803650"/>
          <p14:tracePt t="94366" x="9939338" y="3786188"/>
          <p14:tracePt t="94379" x="10010775" y="3776663"/>
          <p14:tracePt t="94391" x="10099675" y="3776663"/>
          <p14:tracePt t="94406" x="10180638" y="3776663"/>
          <p14:tracePt t="94423" x="10331450" y="3776663"/>
          <p14:tracePt t="94440" x="10394950" y="3776663"/>
          <p14:tracePt t="94456" x="10429875" y="3776663"/>
          <p14:tracePt t="94473" x="10456863" y="3776663"/>
          <p14:tracePt t="94490" x="10447338" y="3768725"/>
          <p14:tracePt t="94815" x="10429875" y="3768725"/>
          <p14:tracePt t="94827" x="10412413" y="3759200"/>
          <p14:tracePt t="94839" x="10394950" y="3759200"/>
          <p14:tracePt t="94852" x="10367963" y="3741738"/>
          <p14:tracePt t="94863" x="10348913" y="3732213"/>
          <p14:tracePt t="94876" x="10340975" y="3732213"/>
          <p14:tracePt t="94892" x="10331450" y="3732213"/>
          <p14:tracePt t="94908" x="10331450" y="3724275"/>
          <p14:tracePt t="94925" x="10304463" y="3705225"/>
          <p14:tracePt t="95555" x="10171113" y="3633788"/>
          <p14:tracePt t="95566" x="9759950" y="3419475"/>
          <p14:tracePt t="95578" x="9205913" y="3214688"/>
          <p14:tracePt t="95591" x="8562975" y="3062288"/>
          <p14:tracePt t="95601" x="7858125" y="2919413"/>
          <p14:tracePt t="95613" x="7205663" y="2847975"/>
          <p14:tracePt t="95628" x="6705600" y="2830513"/>
          <p14:tracePt t="95645" x="6330950" y="2813050"/>
          <p14:tracePt t="95661" x="6062663" y="2759075"/>
          <p14:tracePt t="95678" x="6018213" y="2714625"/>
          <p14:tracePt t="95695" x="5965825" y="2679700"/>
          <p14:tracePt t="95917" x="5884863" y="2581275"/>
          <p14:tracePt t="95929" x="5670550" y="2438400"/>
          <p14:tracePt t="95942" x="5251450" y="2295525"/>
          <p14:tracePt t="95953" x="4776788" y="2170113"/>
          <p14:tracePt t="95965" x="4295775" y="2098675"/>
          <p14:tracePt t="95979" x="3919538" y="2081213"/>
          <p14:tracePt t="95996" x="3598863" y="2081213"/>
          <p14:tracePt t="96013" x="3348038" y="2081213"/>
          <p14:tracePt t="96030" x="3313113" y="2062163"/>
          <p14:tracePt t="96046" x="3232150" y="2062163"/>
          <p14:tracePt t="96280" x="3170238" y="2054225"/>
          <p14:tracePt t="96292" x="3071813" y="2054225"/>
          <p14:tracePt t="96304" x="3000375" y="2054225"/>
          <p14:tracePt t="96317" x="2928938" y="2071688"/>
          <p14:tracePt t="96331" x="2847975" y="2089150"/>
          <p14:tracePt t="96347" x="2803525" y="2098675"/>
          <p14:tracePt t="96364" x="2751138" y="2098675"/>
          <p14:tracePt t="96381" x="2732088" y="2098675"/>
          <p14:tracePt t="96397" x="2705100" y="2098675"/>
          <p14:tracePt t="96414" x="2697163" y="2089150"/>
          <p14:tracePt t="96431" x="2687638" y="2089150"/>
          <p14:tracePt t="96448" x="2670175" y="2089150"/>
          <p14:tracePt t="96464" x="2660650" y="2089150"/>
          <p14:tracePt t="96481" x="2652713" y="2089150"/>
          <p14:tracePt t="96500" x="2643188" y="2089150"/>
          <p14:tracePt t="96549" x="2633663" y="2089150"/>
          <p14:tracePt t="96595" x="2633663" y="2081213"/>
          <p14:tracePt t="96631" x="2633663" y="2071688"/>
          <p14:tracePt t="96643" x="2625725" y="2071688"/>
          <p14:tracePt t="96656" x="2625725" y="2062163"/>
          <p14:tracePt t="96669" x="2625725" y="2054225"/>
          <p14:tracePt t="96705" x="2625725" y="2044700"/>
          <p14:tracePt t="99748" x="2759075" y="2027238"/>
          <p14:tracePt t="100571" x="3017838" y="2054225"/>
          <p14:tracePt t="100583" x="3490913" y="2179638"/>
          <p14:tracePt t="100593" x="4027488" y="2500313"/>
          <p14:tracePt t="100607" x="4572000" y="2847975"/>
          <p14:tracePt t="100618" x="5027613" y="3251200"/>
          <p14:tracePt t="100632" x="5357813" y="3527425"/>
          <p14:tracePt t="100648" x="5545138" y="3687763"/>
          <p14:tracePt t="100664" x="5705475" y="3786188"/>
          <p14:tracePt t="100681" x="5705475" y="3768725"/>
          <p14:tracePt t="100848" x="5732463" y="3732213"/>
          <p14:tracePt t="100861" x="5840413" y="3660775"/>
          <p14:tracePt t="100873" x="6027738" y="3571875"/>
          <p14:tracePt t="100886" x="6348413" y="3455988"/>
          <p14:tracePt t="100898" x="6715125" y="3375025"/>
          <p14:tracePt t="100915" x="7000875" y="3348038"/>
          <p14:tracePt t="100932" x="7367588" y="3313113"/>
          <p14:tracePt t="100949" x="7518400" y="3276600"/>
          <p14:tracePt t="100965" x="7634288" y="3224213"/>
          <p14:tracePt t="100982" x="7777163" y="3143250"/>
          <p14:tracePt t="100999" x="7831138" y="3098800"/>
          <p14:tracePt t="101016" x="7912100" y="3071813"/>
          <p14:tracePt t="101033" x="7929563" y="3062288"/>
          <p14:tracePt t="101050" x="7947025" y="3054350"/>
          <p14:tracePt t="101066" x="7939088" y="3036888"/>
          <p14:tracePt t="101090" x="7920038" y="3027363"/>
          <p14:tracePt t="101102" x="7902575" y="3009900"/>
          <p14:tracePt t="101116" x="7867650" y="2990850"/>
          <p14:tracePt t="101133" x="7867650" y="2973388"/>
          <p14:tracePt t="101333" x="7848600" y="2965450"/>
          <p14:tracePt t="101344" x="7840663" y="2955925"/>
          <p14:tracePt t="101358" x="7823200" y="2955925"/>
          <p14:tracePt t="101370" x="7813675" y="2946400"/>
          <p14:tracePt t="101384" x="7796213" y="2928938"/>
          <p14:tracePt t="101400" x="7777163" y="2928938"/>
          <p14:tracePt t="101417" x="7769225" y="2919413"/>
          <p14:tracePt t="101434" x="7777163" y="2919413"/>
          <p14:tracePt t="101539" x="7786688" y="2911475"/>
          <p14:tracePt t="101552" x="7804150" y="2911475"/>
          <p14:tracePt t="101563" x="7840663" y="2911475"/>
          <p14:tracePt t="101576" x="7867650" y="2911475"/>
          <p14:tracePt t="101587" x="7894638" y="2911475"/>
          <p14:tracePt t="101601" x="7920038" y="2911475"/>
          <p14:tracePt t="101618" x="7974013" y="2901950"/>
          <p14:tracePt t="101635" x="8054975" y="2894013"/>
          <p14:tracePt t="101651" x="8081963" y="2884488"/>
          <p14:tracePt t="101668" x="8126413" y="2874963"/>
          <p14:tracePt t="101685" x="8143875" y="2867025"/>
          <p14:tracePt t="101702" x="8153400" y="2867025"/>
          <p14:tracePt t="101722" x="8161338" y="2867025"/>
          <p14:tracePt t="101735" x="8170863" y="2857500"/>
          <p14:tracePt t="101988" x="8180388" y="2847975"/>
          <p14:tracePt t="101999" x="8205788" y="2847975"/>
          <p14:tracePt t="102011" x="8224838" y="2847975"/>
          <p14:tracePt t="102024" x="8259763" y="2847975"/>
          <p14:tracePt t="102036" x="8304213" y="2847975"/>
          <p14:tracePt t="102053" x="8358188" y="2847975"/>
          <p14:tracePt t="102070" x="8466138" y="2867025"/>
          <p14:tracePt t="102087" x="8510588" y="2867025"/>
          <p14:tracePt t="102103" x="8537575" y="2874963"/>
          <p14:tracePt t="102120" x="8562975" y="2884488"/>
          <p14:tracePt t="102137" x="8562975" y="2894013"/>
          <p14:tracePt t="102167" x="8555038" y="2867025"/>
          <p14:tracePt t="102580" x="8518525" y="2822575"/>
          <p14:tracePt t="102592" x="8447088" y="2732088"/>
          <p14:tracePt t="102604" x="8251825" y="2562225"/>
          <p14:tracePt t="102618" x="7867650" y="2259013"/>
          <p14:tracePt t="102629" x="7385050" y="2017713"/>
          <p14:tracePt t="102642" x="6831013" y="1803400"/>
          <p14:tracePt t="102655" x="6197600" y="1652588"/>
          <p14:tracePt t="102672" x="5581650" y="1652588"/>
          <p14:tracePt t="102689" x="4375150" y="1893888"/>
          <p14:tracePt t="102706" x="3983038" y="2143125"/>
          <p14:tracePt t="102722" x="3581400" y="2428875"/>
          <p14:tracePt t="102739" x="3571875" y="2428875"/>
          <p14:tracePt t="102972" x="3554413" y="2428875"/>
          <p14:tracePt t="102981" x="3490913" y="2455863"/>
          <p14:tracePt t="102992" x="3411538" y="2490788"/>
          <p14:tracePt t="103007" x="3251200" y="2652713"/>
          <p14:tracePt t="103024" x="3081338" y="2840038"/>
          <p14:tracePt t="103040" x="2874963" y="3224213"/>
          <p14:tracePt t="103057" x="2795588" y="3411538"/>
          <p14:tracePt t="103074" x="2732088" y="3608388"/>
          <p14:tracePt t="103091" x="2732088" y="3732213"/>
          <p14:tracePt t="103107" x="2741613" y="3822700"/>
          <p14:tracePt t="103124" x="2822575" y="3919538"/>
          <p14:tracePt t="103141" x="2874963" y="3946525"/>
          <p14:tracePt t="103158" x="3081338" y="4000500"/>
          <p14:tracePt t="103174" x="3170238" y="4027488"/>
          <p14:tracePt t="103191" x="3276600" y="4054475"/>
          <p14:tracePt t="103208" x="3446463" y="4133850"/>
          <p14:tracePt t="103224" x="3490913" y="4170363"/>
          <p14:tracePt t="103241" x="3536950" y="4214813"/>
          <p14:tracePt t="103258" x="3589338" y="4286250"/>
          <p14:tracePt t="103275" x="3608388" y="4303713"/>
          <p14:tracePt t="103291" x="3616325" y="4322763"/>
          <p14:tracePt t="103291" x="3616325" y="4340225"/>
          <p14:tracePt t="103308" x="3616325" y="4357688"/>
          <p14:tracePt t="103325" x="3616325" y="4375150"/>
          <p14:tracePt t="103342" x="3562350" y="4402138"/>
          <p14:tracePt t="103358" x="3544888" y="4402138"/>
          <p14:tracePt t="103375" x="3517900" y="4402138"/>
          <p14:tracePt t="103392" x="3446463" y="4375150"/>
          <p14:tracePt t="103408" x="3402013" y="4348163"/>
          <p14:tracePt t="103425" x="3367088" y="4276725"/>
          <p14:tracePt t="103442" x="3348038" y="4224338"/>
          <p14:tracePt t="103458" x="3348038" y="4170363"/>
          <p14:tracePt t="103475" x="3348038" y="4125913"/>
          <p14:tracePt t="103491" x="3348038" y="4116388"/>
          <p14:tracePt t="103508" x="3348038" y="4108450"/>
          <p14:tracePt t="103525" x="3357563" y="4187825"/>
          <p14:tracePt t="103585" x="3394075" y="4295775"/>
          <p14:tracePt t="103597" x="3411538" y="4375150"/>
          <p14:tracePt t="103609" x="3411538" y="4500563"/>
          <p14:tracePt t="103623" x="3411538" y="4608513"/>
          <p14:tracePt t="103634" x="3402013" y="4687888"/>
          <p14:tracePt t="103646" x="3394075" y="4724400"/>
          <p14:tracePt t="103658" x="3384550" y="4741863"/>
          <p14:tracePt t="103676" x="3375025" y="4751388"/>
          <p14:tracePt t="103692" x="3375025" y="4741863"/>
          <p14:tracePt t="103864" x="3375025" y="4705350"/>
          <p14:tracePt t="103876" x="3375025" y="4652963"/>
          <p14:tracePt t="103889" x="3375025" y="4598988"/>
          <p14:tracePt t="103900" x="3384550" y="4527550"/>
          <p14:tracePt t="103912" x="3384550" y="4419600"/>
          <p14:tracePt t="103926" x="3384550" y="4322763"/>
          <p14:tracePt t="103943" x="3384550" y="4268788"/>
          <p14:tracePt t="103960" x="3384550" y="4232275"/>
          <p14:tracePt t="103976" x="3394075" y="4214813"/>
          <p14:tracePt t="103993" x="3402013" y="4205288"/>
          <p14:tracePt t="104179" x="3402013" y="4179888"/>
          <p14:tracePt t="104191" x="3411538" y="4152900"/>
          <p14:tracePt t="104204" x="3411538" y="4133850"/>
          <p14:tracePt t="104216" x="3411538" y="4108450"/>
          <p14:tracePt t="104228" x="3411538" y="4071938"/>
          <p14:tracePt t="104244" x="3411538" y="4044950"/>
          <p14:tracePt t="104261" x="3419475" y="3983038"/>
          <p14:tracePt t="104278" x="3419475" y="3973513"/>
          <p14:tracePt t="104294" x="3419475" y="3965575"/>
          <p14:tracePt t="104311" x="3419475" y="3990975"/>
          <p14:tracePt t="104349" x="3419475" y="4027488"/>
          <p14:tracePt t="104360" x="3419475" y="4062413"/>
          <p14:tracePt t="104373" x="3419475" y="4125913"/>
          <p14:tracePt t="104386" x="3394075" y="4241800"/>
          <p14:tracePt t="104397" x="3367088" y="4340225"/>
          <p14:tracePt t="104411" x="3348038" y="4429125"/>
          <p14:tracePt t="104428" x="3322638" y="4527550"/>
          <p14:tracePt t="104445" x="3303588" y="4687888"/>
          <p14:tracePt t="104462" x="3303588" y="4714875"/>
          <p14:tracePt t="104478" x="3303588" y="4732338"/>
          <p14:tracePt t="104495" x="3303588" y="4741863"/>
          <p14:tracePt t="104542" x="3295650" y="4759325"/>
          <p14:tracePt t="104578" x="3295650" y="4786313"/>
          <p14:tracePt t="104590" x="3295650" y="4848225"/>
          <p14:tracePt t="104602" x="3295650" y="4946650"/>
          <p14:tracePt t="104614" x="3295650" y="5054600"/>
          <p14:tracePt t="104629" x="3295650" y="5224463"/>
          <p14:tracePt t="104646" x="3322638" y="5367338"/>
          <p14:tracePt t="104662" x="3357563" y="5518150"/>
          <p14:tracePt t="104679" x="3367088" y="5537200"/>
          <p14:tracePt t="104696" x="3367088" y="5589588"/>
          <p14:tracePt t="104894" x="3367088" y="5643563"/>
          <p14:tracePt t="104905" x="3367088" y="5688013"/>
          <p14:tracePt t="104917" x="3367088" y="5732463"/>
          <p14:tracePt t="104929" x="3375025" y="5759450"/>
          <p14:tracePt t="104943" x="3375025" y="5776913"/>
          <p14:tracePt t="104954" x="3375025" y="5786438"/>
          <p14:tracePt t="104969" x="3375025" y="5795963"/>
          <p14:tracePt t="105039" x="3375025" y="5786438"/>
          <p14:tracePt t="105466" x="3348038" y="5741988"/>
          <p14:tracePt t="105475" x="3276600" y="5661025"/>
          <p14:tracePt t="105486" x="3197225" y="5572125"/>
          <p14:tracePt t="105499" x="3081338" y="5411788"/>
          <p14:tracePt t="105516" x="2894013" y="5180013"/>
          <p14:tracePt t="105533" x="2633663" y="4919663"/>
          <p14:tracePt t="105549" x="2473325" y="4795838"/>
          <p14:tracePt t="105566" x="2347913" y="4652963"/>
          <p14:tracePt t="105583" x="2098675" y="4500563"/>
          <p14:tracePt t="105599" x="2000250" y="4438650"/>
          <p14:tracePt t="105616" x="1812925" y="4348163"/>
          <p14:tracePt t="105633" x="1731963" y="4295775"/>
          <p14:tracePt t="105650" x="1670050" y="4232275"/>
          <p14:tracePt t="105666" x="1598613" y="4143375"/>
          <p14:tracePt t="105683" x="1589088" y="4125913"/>
          <p14:tracePt t="105700" x="1581150" y="4125913"/>
          <p14:tracePt t="105717" x="1581150" y="4152900"/>
          <p14:tracePt t="106493" x="1581150" y="4187825"/>
          <p14:tracePt t="106505" x="1581150" y="4232275"/>
          <p14:tracePt t="106516" x="1581150" y="4286250"/>
          <p14:tracePt t="106529" x="1581150" y="4348163"/>
          <p14:tracePt t="106541" x="1581150" y="4429125"/>
          <p14:tracePt t="106554" x="1581150" y="4510088"/>
          <p14:tracePt t="106570" x="1581150" y="4554538"/>
          <p14:tracePt t="106587" x="1581150" y="4608513"/>
          <p14:tracePt t="106603" x="1571625" y="4616450"/>
          <p14:tracePt t="106620" x="1571625" y="4625975"/>
          <p14:tracePt t="106638" x="1571625" y="4633913"/>
          <p14:tracePt t="106687" x="1581150" y="4616450"/>
          <p14:tracePt t="107522" x="1625600" y="4572000"/>
          <p14:tracePt t="107534" x="1670050" y="4510088"/>
          <p14:tracePt t="107546" x="1731963" y="4456113"/>
          <p14:tracePt t="107560" x="1866900" y="4295775"/>
          <p14:tracePt t="107574" x="2027238" y="4143375"/>
          <p14:tracePt t="107591" x="2232025" y="4000500"/>
          <p14:tracePt t="107607" x="2741613" y="3803650"/>
          <p14:tracePt t="107624" x="3054350" y="3759200"/>
          <p14:tracePt t="107641" x="3786188" y="3803650"/>
          <p14:tracePt t="107658" x="4205288" y="3911600"/>
          <p14:tracePt t="107674" x="4554538" y="4044950"/>
          <p14:tracePt t="107691" x="5133975" y="4330700"/>
          <p14:tracePt t="107708" x="5295900" y="4402138"/>
          <p14:tracePt t="107724" x="5446713" y="4456113"/>
          <p14:tracePt t="107742" x="5465763" y="4456113"/>
          <p14:tracePt t="107758" x="5491163" y="4438650"/>
          <p14:tracePt t="107982" x="5554663" y="4357688"/>
          <p14:tracePt t="107995" x="5634038" y="4268788"/>
          <p14:tracePt t="108006" x="5741988" y="4170363"/>
          <p14:tracePt t="108019" x="5973763" y="3983038"/>
          <p14:tracePt t="108031" x="6224588" y="3776663"/>
          <p14:tracePt t="108043" x="6518275" y="3598863"/>
          <p14:tracePt t="108059" x="6840538" y="3500438"/>
          <p14:tracePt t="108076" x="7518400" y="3394075"/>
          <p14:tracePt t="108092" x="7894638" y="3375025"/>
          <p14:tracePt t="108109" x="8215313" y="3375025"/>
          <p14:tracePt t="108126" x="8777288" y="3411538"/>
          <p14:tracePt t="108143" x="8966200" y="3438525"/>
          <p14:tracePt t="108159" x="9161463" y="3446463"/>
          <p14:tracePt t="108176" x="9251950" y="3446463"/>
          <p14:tracePt t="108193" x="9304338" y="3455988"/>
          <p14:tracePt t="108209" x="9367838" y="3465513"/>
          <p14:tracePt t="108226" x="9394825" y="3490913"/>
          <p14:tracePt t="108243" x="9412288" y="3509963"/>
          <p14:tracePt t="108260" x="9420225" y="3500438"/>
          <p14:tracePt t="108563" x="9429750" y="3482975"/>
          <p14:tracePt t="108576" x="9456738" y="3465513"/>
          <p14:tracePt t="108587" x="9501188" y="3446463"/>
          <p14:tracePt t="108599" x="9590088" y="3419475"/>
          <p14:tracePt t="108613" x="9698038" y="3384550"/>
          <p14:tracePt t="108628" x="9858375" y="3348038"/>
          <p14:tracePt t="108645" x="10099675" y="3303588"/>
          <p14:tracePt t="108661" x="10653713" y="3286125"/>
          <p14:tracePt t="108678" x="10912475" y="3303588"/>
          <p14:tracePt t="108695" x="11206163" y="3367088"/>
          <p14:tracePt t="108712" x="11304588" y="3384550"/>
          <p14:tracePt t="108728" x="11395075" y="3394075"/>
          <p14:tracePt t="108746" x="11403013" y="3394075"/>
          <p14:tracePt t="108770" x="11358563" y="3375025"/>
          <p14:tracePt t="109461" x="11323638" y="3357563"/>
          <p14:tracePt t="109472" x="11242675" y="3303588"/>
          <p14:tracePt t="109483" x="11099800" y="3214688"/>
          <p14:tracePt t="109498" x="10858500" y="3081338"/>
          <p14:tracePt t="109508" x="10599738" y="2973388"/>
          <p14:tracePt t="109521" x="10242550" y="2901950"/>
          <p14:tracePt t="109533" x="9813925" y="2884488"/>
          <p14:tracePt t="109548" x="9358313" y="2911475"/>
          <p14:tracePt t="109565" x="8483600" y="3259138"/>
          <p14:tracePt t="109582" x="8018463" y="3500438"/>
          <p14:tracePt t="109598" x="7626350" y="3751263"/>
          <p14:tracePt t="109615" x="7108825" y="4241800"/>
          <p14:tracePt t="109632" x="6938963" y="4384675"/>
          <p14:tracePt t="109649" x="6831013" y="4518025"/>
          <p14:tracePt t="109666" x="6813550" y="4518025"/>
          <p14:tracePt t="110466" x="6796088" y="4518025"/>
          <p14:tracePt t="110477" x="6769100" y="4510088"/>
          <p14:tracePt t="110490" x="6742113" y="4500563"/>
          <p14:tracePt t="110502" x="6715125" y="4491038"/>
          <p14:tracePt t="110514" x="6697663" y="4491038"/>
          <p14:tracePt t="110526" x="6688138" y="4491038"/>
          <p14:tracePt t="110538" x="6661150" y="4483100"/>
          <p14:tracePt t="110552" x="6634163" y="4473575"/>
          <p14:tracePt t="110569" x="6608763" y="4465638"/>
          <p14:tracePt t="110586" x="6545263" y="4429125"/>
          <p14:tracePt t="110602" x="6500813" y="4394200"/>
          <p14:tracePt t="110619" x="6357938" y="4303713"/>
          <p14:tracePt t="110636" x="6296025" y="4276725"/>
          <p14:tracePt t="110653" x="6224588" y="4251325"/>
          <p14:tracePt t="110669" x="6062663" y="4170363"/>
          <p14:tracePt t="110686" x="5991225" y="4116388"/>
          <p14:tracePt t="110703" x="5875338" y="3956050"/>
          <p14:tracePt t="110719" x="5813425" y="3902075"/>
          <p14:tracePt t="110736" x="5768975" y="3857625"/>
          <p14:tracePt t="110753" x="5715000" y="3776663"/>
          <p14:tracePt t="110770" x="5697538" y="3724275"/>
          <p14:tracePt t="110787" x="5688013" y="3652838"/>
          <p14:tracePt t="110803" x="5688013" y="3517900"/>
          <p14:tracePt t="110820" x="5670550" y="3517900"/>
          <p14:tracePt t="111059" x="5661025" y="3509963"/>
          <p14:tracePt t="111070" x="5634038" y="3500438"/>
          <p14:tracePt t="111083" x="5562600" y="3455988"/>
          <p14:tracePt t="111095" x="5473700" y="3375025"/>
          <p14:tracePt t="111106" x="5259388" y="3232150"/>
          <p14:tracePt t="111121" x="4946650" y="3062288"/>
          <p14:tracePt t="111138" x="4625975" y="2867025"/>
          <p14:tracePt t="111155" x="3965575" y="2438400"/>
          <p14:tracePt t="111171" x="3652838" y="2286000"/>
          <p14:tracePt t="111188" x="3232150" y="2027238"/>
          <p14:tracePt t="111205" x="3133725" y="1955800"/>
          <p14:tracePt t="111221" x="3062288" y="1919288"/>
          <p14:tracePt t="111238" x="3036888" y="1911350"/>
          <p14:tracePt t="111255" x="3027363" y="1911350"/>
          <p14:tracePt t="111470" x="3009900" y="1901825"/>
          <p14:tracePt t="111481" x="2965450" y="1893888"/>
          <p14:tracePt t="111496" x="2911475" y="1884363"/>
          <p14:tracePt t="111507" x="2813050" y="1884363"/>
          <p14:tracePt t="111519" x="2697163" y="1884363"/>
          <p14:tracePt t="111531" x="2527300" y="1884363"/>
          <p14:tracePt t="111543" x="2393950" y="1884363"/>
          <p14:tracePt t="111556" x="2286000" y="1893888"/>
          <p14:tracePt t="111573" x="2187575" y="1911350"/>
          <p14:tracePt t="111590" x="2071688" y="1965325"/>
          <p14:tracePt t="111606" x="2044700" y="1982788"/>
          <p14:tracePt t="111623" x="2054225" y="1982788"/>
          <p14:tracePt t="112405" x="2062163" y="1982788"/>
          <p14:tracePt t="112416" x="2071688" y="1990725"/>
          <p14:tracePt t="112427" x="2081213" y="2000250"/>
          <p14:tracePt t="112439" x="2098675" y="2009775"/>
          <p14:tracePt t="112452" x="2108200" y="2036763"/>
          <p14:tracePt t="112463" x="2125663" y="2054225"/>
          <p14:tracePt t="112477" x="2133600" y="2062163"/>
          <p14:tracePt t="112493" x="2152650" y="2089150"/>
          <p14:tracePt t="112510" x="2170113" y="2125663"/>
          <p14:tracePt t="112527" x="2179638" y="2152650"/>
          <p14:tracePt t="112544" x="2187575" y="2160588"/>
          <p14:tracePt t="112560" x="2187575" y="2187575"/>
          <p14:tracePt t="112577" x="2187575" y="2197100"/>
          <p14:tracePt t="112594" x="2187575" y="2214563"/>
          <p14:tracePt t="112610" x="2170113" y="2232025"/>
          <p14:tracePt t="112627" x="2170113" y="2241550"/>
          <p14:tracePt t="112644" x="2152650" y="2268538"/>
          <p14:tracePt t="112660" x="2133600" y="2286000"/>
          <p14:tracePt t="112677" x="2116138" y="2303463"/>
          <p14:tracePt t="112694" x="2108200" y="2312988"/>
          <p14:tracePt t="112711" x="2098675" y="2322513"/>
          <p14:tracePt t="112728" x="2089150" y="2330450"/>
          <p14:tracePt t="112744" x="2081213" y="2330450"/>
          <p14:tracePt t="112766" x="2081213" y="2339975"/>
          <p14:tracePt t="112827" x="2081213" y="2347913"/>
          <p14:tracePt t="113384" x="2081213" y="2357438"/>
          <p14:tracePt t="113410" x="2081213" y="2374900"/>
          <p14:tracePt t="113433" x="2081213" y="2384425"/>
          <p14:tracePt t="113448" x="2081213" y="2401888"/>
          <p14:tracePt t="113469" x="2081213" y="2428875"/>
          <p14:tracePt t="113482" x="2071688" y="2438400"/>
          <p14:tracePt t="113494" x="2062163" y="2455863"/>
          <p14:tracePt t="113506" x="2062163" y="2473325"/>
          <p14:tracePt t="113517" x="2054225" y="2482850"/>
          <p14:tracePt t="113530" x="2054225" y="2490788"/>
          <p14:tracePt t="113547" x="2044700" y="2490788"/>
          <p14:tracePt t="113566" x="2044700" y="2500313"/>
          <p14:tracePt t="114415" x="2044700" y="2509838"/>
          <p14:tracePt t="114427" x="2044700" y="2527300"/>
          <p14:tracePt t="114441" x="2044700" y="2544763"/>
          <p14:tracePt t="114450" x="2044700" y="2554288"/>
          <p14:tracePt t="114463" x="2044700" y="2562225"/>
          <p14:tracePt t="114474" x="2044700" y="2581275"/>
          <p14:tracePt t="114487" x="2044700" y="2589213"/>
          <p14:tracePt t="114501" x="2044700" y="2598738"/>
          <p14:tracePt t="114518" x="2044700" y="2608263"/>
          <p14:tracePt t="114535" x="2044700" y="2625725"/>
          <p14:tracePt t="114551" x="2044700" y="2633663"/>
          <p14:tracePt t="114568" x="2044700" y="2660650"/>
          <p14:tracePt t="114585" x="2044700" y="2687638"/>
          <p14:tracePt t="114602" x="2044700" y="2705100"/>
          <p14:tracePt t="114618" x="2027238" y="2741613"/>
          <p14:tracePt t="114635" x="2027238" y="2768600"/>
          <p14:tracePt t="114652" x="2017713" y="2786063"/>
          <p14:tracePt t="114668" x="2000250" y="2867025"/>
          <p14:tracePt t="114685" x="1990725" y="2911475"/>
          <p14:tracePt t="114702" x="1982788" y="2982913"/>
          <p14:tracePt t="114719" x="1982788" y="3044825"/>
          <p14:tracePt t="114735" x="1982788" y="3125788"/>
          <p14:tracePt t="114752" x="1982788" y="3259138"/>
          <p14:tracePt t="114769" x="1982788" y="3313113"/>
          <p14:tracePt t="114786" x="1990725" y="3438525"/>
          <p14:tracePt t="114802" x="1990725" y="3500438"/>
          <p14:tracePt t="114819" x="2000250" y="3536950"/>
          <p14:tracePt t="114836" x="2017713" y="3598863"/>
          <p14:tracePt t="114853" x="2027238" y="3616325"/>
          <p14:tracePt t="114869" x="2027238" y="3670300"/>
          <p14:tracePt t="114886" x="2036763" y="3697288"/>
          <p14:tracePt t="114903" x="2044700" y="3714750"/>
          <p14:tracePt t="114919" x="2054225" y="3751263"/>
          <p14:tracePt t="114936" x="2054225" y="3776663"/>
          <p14:tracePt t="114953" x="2054225" y="3795713"/>
          <p14:tracePt t="114970" x="2062163" y="3813175"/>
          <p14:tracePt t="114986" x="2062163" y="3822700"/>
          <p14:tracePt t="115007" x="2071688" y="3822700"/>
          <p14:tracePt t="115020" x="2071688" y="3830638"/>
          <p14:tracePt t="115046" x="2071688" y="3840163"/>
          <p14:tracePt t="117997" x="2071688" y="3848100"/>
          <p14:tracePt t="118313" x="2071688" y="3867150"/>
          <p14:tracePt t="118337" x="2071688" y="3875088"/>
          <p14:tracePt t="118362" x="2071688" y="3884613"/>
          <p14:tracePt t="120497" x="2071688" y="3894138"/>
          <p14:tracePt t="120967" x="2071688" y="3902075"/>
          <p14:tracePt t="120991" x="2071688" y="3911600"/>
          <p14:tracePt t="121015" x="2071688" y="3929063"/>
          <p14:tracePt t="121028" x="2071688" y="3946525"/>
          <p14:tracePt t="121038" x="2071688" y="3973513"/>
          <p14:tracePt t="121051" x="2071688" y="4000500"/>
          <p14:tracePt t="121063" x="2071688" y="4017963"/>
          <p14:tracePt t="121077" x="2071688" y="4054475"/>
          <p14:tracePt t="121093" x="2062163" y="4108450"/>
          <p14:tracePt t="121110" x="2054225" y="4179888"/>
          <p14:tracePt t="121127" x="2054225" y="4187825"/>
          <p14:tracePt t="121144" x="2054225" y="4197350"/>
          <p14:tracePt t="121160" x="2054225" y="4187825"/>
          <p14:tracePt t="121511" x="2054225" y="4179888"/>
          <p14:tracePt t="121524" x="2054225" y="4170363"/>
          <p14:tracePt t="121548" x="2062163" y="4170363"/>
          <p14:tracePt t="121572" x="2071688" y="4152900"/>
          <p14:tracePt t="122155" x="2089150" y="4143375"/>
          <p14:tracePt t="122167" x="2133600" y="4108450"/>
          <p14:tracePt t="122177" x="2232025" y="4017963"/>
          <p14:tracePt t="122190" x="2419350" y="3902075"/>
          <p14:tracePt t="122201" x="2759075" y="3840163"/>
          <p14:tracePt t="122215" x="3152775" y="3840163"/>
          <p14:tracePt t="122231" x="3687763" y="4071938"/>
          <p14:tracePt t="122248" x="4919663" y="4929188"/>
          <p14:tracePt t="122265" x="5429250" y="5402263"/>
          <p14:tracePt t="122282" x="6045200" y="5946775"/>
          <p14:tracePt t="122298" x="6153150" y="6037263"/>
          <p14:tracePt t="122315" x="6197600" y="6054725"/>
          <p14:tracePt t="122332" x="6215063" y="6027738"/>
          <p14:tracePt t="122518" x="6251575" y="5973763"/>
          <p14:tracePt t="122528" x="6340475" y="5902325"/>
          <p14:tracePt t="122542" x="6456363" y="5840413"/>
          <p14:tracePt t="122552" x="6759575" y="5741988"/>
          <p14:tracePt t="122566" x="7027863" y="5688013"/>
          <p14:tracePt t="122583" x="7323138" y="5688013"/>
          <p14:tracePt t="122600" x="8099425" y="5813425"/>
          <p14:tracePt t="122616" x="8402638" y="5902325"/>
          <p14:tracePt t="122633" x="8831263" y="6134100"/>
          <p14:tracePt t="122650" x="8929688" y="6197600"/>
          <p14:tracePt t="122667" x="8983663" y="6224588"/>
          <p14:tracePt t="122683" x="9037638" y="6232525"/>
          <p14:tracePt t="122700" x="9037638" y="6205538"/>
          <p14:tracePt t="122717" x="9037638" y="6197600"/>
          <p14:tracePt t="123207" x="9037638" y="6188075"/>
          <p14:tracePt t="123218" x="9045575" y="6170613"/>
          <p14:tracePt t="123232" x="9072563" y="6161088"/>
          <p14:tracePt t="123243" x="9109075" y="6126163"/>
          <p14:tracePt t="123256" x="9153525" y="6081713"/>
          <p14:tracePt t="123269" x="9232900" y="6027738"/>
          <p14:tracePt t="123286" x="9331325" y="5983288"/>
          <p14:tracePt t="123302" x="9510713" y="5946775"/>
          <p14:tracePt t="123319" x="9617075" y="5946775"/>
          <p14:tracePt t="123336" x="9715500" y="5956300"/>
          <p14:tracePt t="123353" x="9929813" y="6037263"/>
          <p14:tracePt t="123369" x="10018713" y="6081713"/>
          <p14:tracePt t="123386" x="10126663" y="6134100"/>
          <p14:tracePt t="123403" x="10161588" y="6153150"/>
          <p14:tracePt t="123420" x="10180638" y="6153150"/>
          <p14:tracePt t="123436" x="10180638" y="6161088"/>
          <p14:tracePt t="123453" x="10180638" y="6170613"/>
          <p14:tracePt t="123476" x="10180638" y="6161088"/>
          <p14:tracePt t="124055" x="10134600" y="6099175"/>
          <p14:tracePt t="124069" x="10082213" y="6018213"/>
          <p14:tracePt t="124078" x="9966325" y="5911850"/>
          <p14:tracePt t="124091" x="9752013" y="5715000"/>
          <p14:tracePt t="124105" x="9501188" y="5545138"/>
          <p14:tracePt t="124122" x="9251950" y="5438775"/>
          <p14:tracePt t="124139" x="8599488" y="5322888"/>
          <p14:tracePt t="124156" x="8269288" y="5313363"/>
          <p14:tracePt t="124172" x="7643813" y="5313363"/>
          <p14:tracePt t="124189" x="7412038" y="5340350"/>
          <p14:tracePt t="124206" x="7269163" y="5367338"/>
          <p14:tracePt t="124223" x="7153275" y="5367338"/>
          <p14:tracePt t="124239" x="7134225" y="5357813"/>
          <p14:tracePt t="124256" x="7116763" y="5357813"/>
          <p14:tracePt t="124516" x="7081838" y="5357813"/>
          <p14:tracePt t="124527" x="7018338" y="5340350"/>
          <p14:tracePt t="124540" x="6858000" y="5286375"/>
          <p14:tracePt t="124552" x="6473825" y="5143500"/>
          <p14:tracePt t="124564" x="6054725" y="4983163"/>
          <p14:tracePt t="124576" x="5599113" y="4803775"/>
          <p14:tracePt t="124591" x="5116513" y="4598988"/>
          <p14:tracePt t="124608" x="4367213" y="4330700"/>
          <p14:tracePt t="124624" x="4205288" y="4268788"/>
          <p14:tracePt t="124641" x="4108450" y="4205288"/>
          <p14:tracePt t="124658" x="4044950" y="4010025"/>
          <p14:tracePt t="124674" x="4044950" y="3919538"/>
          <p14:tracePt t="124691" x="4017963" y="3867150"/>
          <p14:tracePt t="124902" x="3983038" y="3786188"/>
          <p14:tracePt t="124917" x="3894138" y="3679825"/>
          <p14:tracePt t="124927" x="3741738" y="3455988"/>
          <p14:tracePt t="124940" x="3571875" y="3205163"/>
          <p14:tracePt t="124951" x="3402013" y="3017838"/>
          <p14:tracePt t="124963" x="3251200" y="2795588"/>
          <p14:tracePt t="124975" x="3143250" y="2608263"/>
          <p14:tracePt t="124992" x="3044825" y="2473325"/>
          <p14:tracePt t="125009" x="2946400" y="2330450"/>
          <p14:tracePt t="125026" x="2919413" y="2286000"/>
          <p14:tracePt t="125043" x="2911475" y="2259013"/>
          <p14:tracePt t="125059" x="2911475" y="2251075"/>
          <p14:tracePt t="125077" x="2911475" y="2286000"/>
          <p14:tracePt t="125121" x="2911475" y="2322513"/>
          <p14:tracePt t="125133" x="2911475" y="2357438"/>
          <p14:tracePt t="125145" x="2928938" y="2473325"/>
          <p14:tracePt t="125157" x="2946400" y="2598738"/>
          <p14:tracePt t="125169" x="2982913" y="2768600"/>
          <p14:tracePt t="125182" x="3027363" y="3054350"/>
          <p14:tracePt t="125194" x="3071813" y="3276600"/>
          <p14:tracePt t="125210" x="3116263" y="3608388"/>
          <p14:tracePt t="125227" x="3187700" y="4037013"/>
          <p14:tracePt t="125243" x="3214688" y="4295775"/>
          <p14:tracePt t="125260" x="3232150" y="4438650"/>
          <p14:tracePt t="125277" x="3259138" y="4589463"/>
          <p14:tracePt t="125293" x="3276600" y="4616450"/>
          <p14:tracePt t="125310" x="3286125" y="4633913"/>
          <p14:tracePt t="125327" x="3303588" y="4625975"/>
          <p14:tracePt t="125344" x="3322638" y="4554538"/>
          <p14:tracePt t="125360" x="3340100" y="4133850"/>
          <p14:tracePt t="125377" x="3340100" y="3840163"/>
          <p14:tracePt t="125394" x="3340100" y="3562350"/>
          <p14:tracePt t="125411" x="3303588" y="2928938"/>
          <p14:tracePt t="125428" x="3303588" y="2705100"/>
          <p14:tracePt t="125444" x="3303588" y="2411413"/>
          <p14:tracePt t="125461" x="3303588" y="2366963"/>
          <p14:tracePt t="125478" x="3322638" y="2357438"/>
          <p14:tracePt t="125495" x="3367088" y="2401888"/>
          <p14:tracePt t="125512" x="3402013" y="2517775"/>
          <p14:tracePt t="125528" x="3446463" y="2643188"/>
          <p14:tracePt t="125545" x="3608388" y="3259138"/>
          <p14:tracePt t="125561" x="3705225" y="3652838"/>
          <p14:tracePt t="125578" x="3786188" y="4251325"/>
          <p14:tracePt t="125595" x="3786188" y="4446588"/>
          <p14:tracePt t="125611" x="3795713" y="4545013"/>
          <p14:tracePt t="125628" x="3795713" y="4598988"/>
          <p14:tracePt t="125645" x="3795713" y="4608513"/>
          <p14:tracePt t="125662" x="3813175" y="4598988"/>
          <p14:tracePt t="125678" x="3813175" y="4554538"/>
          <p14:tracePt t="125695" x="3830638" y="4446588"/>
          <p14:tracePt t="125712" x="3840163" y="4214813"/>
          <p14:tracePt t="125728" x="3840163" y="4044950"/>
          <p14:tracePt t="125745" x="3840163" y="3894138"/>
          <p14:tracePt t="125762" x="3848100" y="3660775"/>
          <p14:tracePt t="125779" x="3848100" y="3581400"/>
          <p14:tracePt t="125795" x="3848100" y="3509963"/>
          <p14:tracePt t="125812" x="3857625" y="3536950"/>
          <p14:tracePt t="125837" x="3902075" y="3732213"/>
          <p14:tracePt t="125860" x="3983038" y="4081463"/>
          <p14:tracePt t="125872" x="4044950" y="4348163"/>
          <p14:tracePt t="125884" x="4089400" y="4633913"/>
          <p14:tracePt t="125896" x="4098925" y="4795838"/>
          <p14:tracePt t="125913" x="4108450" y="4867275"/>
          <p14:tracePt t="125930" x="4125913" y="4911725"/>
          <p14:tracePt t="125946" x="4133850" y="4911725"/>
          <p14:tracePt t="125963" x="4160838" y="4884738"/>
          <p14:tracePt t="125980" x="4214813" y="4705350"/>
          <p14:tracePt t="125997" x="4241800" y="4625975"/>
          <p14:tracePt t="126013" x="4276725" y="4419600"/>
          <p14:tracePt t="126030" x="4295775" y="4340225"/>
          <p14:tracePt t="126047" x="4313238" y="4303713"/>
          <p14:tracePt t="126063" x="4394200" y="4384675"/>
          <p14:tracePt t="126080" x="4456113" y="4500563"/>
          <p14:tracePt t="126097" x="4527550" y="4724400"/>
          <p14:tracePt t="126113" x="4625975" y="5045075"/>
          <p14:tracePt t="126130" x="4670425" y="5160963"/>
          <p14:tracePt t="126147" x="4751388" y="5367338"/>
          <p14:tracePt t="126164" x="4776788" y="5402263"/>
          <p14:tracePt t="126180" x="4786313" y="5446713"/>
          <p14:tracePt t="126197" x="4813300" y="5465763"/>
        </p14:tracePtLst>
      </p14:laserTraceLst>
    </p:ext>
  </p:extLs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4629" y="319227"/>
            <a:ext cx="9194165" cy="574675"/>
          </a:xfrm>
          <a:prstGeom prst="rect">
            <a:avLst/>
          </a:prstGeom>
        </p:spPr>
        <p:txBody>
          <a:bodyPr vert="horz" wrap="square" lIns="0" tIns="12700" rIns="0" bIns="0" rtlCol="0">
            <a:spAutoFit/>
          </a:bodyPr>
          <a:lstStyle/>
          <a:p>
            <a:pPr marL="12700">
              <a:lnSpc>
                <a:spcPct val="100000"/>
              </a:lnSpc>
              <a:spcBef>
                <a:spcPts val="100"/>
              </a:spcBef>
            </a:pPr>
            <a:r>
              <a:rPr sz="3600" spc="-15" dirty="0"/>
              <a:t>The</a:t>
            </a:r>
            <a:r>
              <a:rPr sz="3600" spc="-80" dirty="0"/>
              <a:t> </a:t>
            </a:r>
            <a:r>
              <a:rPr sz="3600" spc="-35" dirty="0"/>
              <a:t>DAG</a:t>
            </a:r>
            <a:r>
              <a:rPr sz="3600" spc="-90" dirty="0"/>
              <a:t> </a:t>
            </a:r>
            <a:r>
              <a:rPr sz="3600" spc="-45" dirty="0"/>
              <a:t>Representation</a:t>
            </a:r>
            <a:r>
              <a:rPr sz="3600" spc="-90" dirty="0"/>
              <a:t> </a:t>
            </a:r>
            <a:r>
              <a:rPr sz="3600" spc="-10" dirty="0"/>
              <a:t>of</a:t>
            </a:r>
            <a:r>
              <a:rPr sz="3600" spc="-55" dirty="0"/>
              <a:t> </a:t>
            </a:r>
            <a:r>
              <a:rPr sz="3600" spc="-20" dirty="0"/>
              <a:t>Basic</a:t>
            </a:r>
            <a:r>
              <a:rPr sz="3600" spc="-90" dirty="0"/>
              <a:t> </a:t>
            </a:r>
            <a:r>
              <a:rPr sz="3600" spc="-30" dirty="0"/>
              <a:t>Blocks</a:t>
            </a:r>
            <a:r>
              <a:rPr sz="3600" spc="-85" dirty="0"/>
              <a:t> </a:t>
            </a:r>
            <a:r>
              <a:rPr sz="3600" dirty="0"/>
              <a:t>-</a:t>
            </a:r>
            <a:r>
              <a:rPr sz="3600" spc="-40" dirty="0"/>
              <a:t> </a:t>
            </a:r>
            <a:r>
              <a:rPr sz="3600" spc="-15" dirty="0"/>
              <a:t>The</a:t>
            </a:r>
            <a:r>
              <a:rPr sz="3600" spc="-65" dirty="0"/>
              <a:t> </a:t>
            </a:r>
            <a:r>
              <a:rPr sz="3600" spc="-15" dirty="0"/>
              <a:t>need</a:t>
            </a:r>
            <a:endParaRPr sz="3600"/>
          </a:p>
        </p:txBody>
      </p:sp>
      <p:sp>
        <p:nvSpPr>
          <p:cNvPr id="3" name="object 3"/>
          <p:cNvSpPr txBox="1"/>
          <p:nvPr/>
        </p:nvSpPr>
        <p:spPr>
          <a:xfrm>
            <a:off x="916939" y="1329943"/>
            <a:ext cx="9432925" cy="1348105"/>
          </a:xfrm>
          <a:prstGeom prst="rect">
            <a:avLst/>
          </a:prstGeom>
        </p:spPr>
        <p:txBody>
          <a:bodyPr vert="horz" wrap="square" lIns="0" tIns="60960" rIns="0" bIns="0" rtlCol="0">
            <a:spAutoFit/>
          </a:bodyPr>
          <a:lstStyle/>
          <a:p>
            <a:pPr marL="241300" marR="5080" indent="-228600">
              <a:lnSpc>
                <a:spcPts val="3020"/>
              </a:lnSpc>
              <a:spcBef>
                <a:spcPts val="480"/>
              </a:spcBef>
              <a:buFont typeface="Arial MT"/>
              <a:buChar char="•"/>
              <a:tabLst>
                <a:tab pos="241300" algn="l"/>
              </a:tabLst>
            </a:pPr>
            <a:r>
              <a:rPr sz="2800" spc="-10" dirty="0">
                <a:latin typeface="Calibri"/>
                <a:cs typeface="Calibri"/>
              </a:rPr>
              <a:t>One</a:t>
            </a:r>
            <a:r>
              <a:rPr sz="2800" spc="20" dirty="0">
                <a:latin typeface="Calibri"/>
                <a:cs typeface="Calibri"/>
              </a:rPr>
              <a:t> </a:t>
            </a:r>
            <a:r>
              <a:rPr sz="2800" spc="-5" dirty="0">
                <a:latin typeface="Calibri"/>
                <a:cs typeface="Calibri"/>
              </a:rPr>
              <a:t>of</a:t>
            </a:r>
            <a:r>
              <a:rPr sz="2800" spc="15" dirty="0">
                <a:latin typeface="Calibri"/>
                <a:cs typeface="Calibri"/>
              </a:rPr>
              <a:t> </a:t>
            </a:r>
            <a:r>
              <a:rPr sz="2800" spc="-5" dirty="0">
                <a:latin typeface="Calibri"/>
                <a:cs typeface="Calibri"/>
              </a:rPr>
              <a:t>the</a:t>
            </a:r>
            <a:r>
              <a:rPr sz="2800" spc="20" dirty="0">
                <a:latin typeface="Calibri"/>
                <a:cs typeface="Calibri"/>
              </a:rPr>
              <a:t> </a:t>
            </a:r>
            <a:r>
              <a:rPr sz="2800" spc="-10" dirty="0">
                <a:latin typeface="Calibri"/>
                <a:cs typeface="Calibri"/>
              </a:rPr>
              <a:t>important</a:t>
            </a:r>
            <a:r>
              <a:rPr sz="2800" spc="-5" dirty="0">
                <a:latin typeface="Calibri"/>
                <a:cs typeface="Calibri"/>
              </a:rPr>
              <a:t> </a:t>
            </a:r>
            <a:r>
              <a:rPr sz="2800" spc="-10" dirty="0">
                <a:latin typeface="Calibri"/>
                <a:cs typeface="Calibri"/>
              </a:rPr>
              <a:t>techniques</a:t>
            </a:r>
            <a:r>
              <a:rPr sz="2800" spc="30" dirty="0">
                <a:latin typeface="Calibri"/>
                <a:cs typeface="Calibri"/>
              </a:rPr>
              <a:t> </a:t>
            </a:r>
            <a:r>
              <a:rPr sz="2800" spc="-25" dirty="0">
                <a:latin typeface="Calibri"/>
                <a:cs typeface="Calibri"/>
              </a:rPr>
              <a:t>for</a:t>
            </a:r>
            <a:r>
              <a:rPr sz="2800" spc="15" dirty="0">
                <a:latin typeface="Calibri"/>
                <a:cs typeface="Calibri"/>
              </a:rPr>
              <a:t> </a:t>
            </a:r>
            <a:r>
              <a:rPr sz="2800" spc="-10" dirty="0">
                <a:latin typeface="Calibri"/>
                <a:cs typeface="Calibri"/>
              </a:rPr>
              <a:t>local </a:t>
            </a:r>
            <a:r>
              <a:rPr sz="2800" spc="-15" dirty="0">
                <a:latin typeface="Calibri"/>
                <a:cs typeface="Calibri"/>
              </a:rPr>
              <a:t>optimization</a:t>
            </a:r>
            <a:r>
              <a:rPr sz="2800" spc="25" dirty="0">
                <a:latin typeface="Calibri"/>
                <a:cs typeface="Calibri"/>
              </a:rPr>
              <a:t> </a:t>
            </a:r>
            <a:r>
              <a:rPr sz="2800" spc="-10" dirty="0">
                <a:latin typeface="Calibri"/>
                <a:cs typeface="Calibri"/>
              </a:rPr>
              <a:t>begin</a:t>
            </a:r>
            <a:r>
              <a:rPr sz="2800" spc="5" dirty="0">
                <a:latin typeface="Calibri"/>
                <a:cs typeface="Calibri"/>
              </a:rPr>
              <a:t> </a:t>
            </a:r>
            <a:r>
              <a:rPr sz="2800" spc="-15" dirty="0">
                <a:latin typeface="Calibri"/>
                <a:cs typeface="Calibri"/>
              </a:rPr>
              <a:t>by </a:t>
            </a:r>
            <a:r>
              <a:rPr sz="2800" spc="-615" dirty="0">
                <a:latin typeface="Calibri"/>
                <a:cs typeface="Calibri"/>
              </a:rPr>
              <a:t> </a:t>
            </a:r>
            <a:r>
              <a:rPr sz="2800" spc="-20" dirty="0">
                <a:latin typeface="Calibri"/>
                <a:cs typeface="Calibri"/>
              </a:rPr>
              <a:t>transforming</a:t>
            </a:r>
            <a:r>
              <a:rPr sz="2800" spc="35" dirty="0">
                <a:latin typeface="Calibri"/>
                <a:cs typeface="Calibri"/>
              </a:rPr>
              <a:t> </a:t>
            </a:r>
            <a:r>
              <a:rPr sz="2800" spc="-5" dirty="0">
                <a:latin typeface="Calibri"/>
                <a:cs typeface="Calibri"/>
              </a:rPr>
              <a:t>a</a:t>
            </a:r>
            <a:r>
              <a:rPr sz="2800" spc="-15" dirty="0">
                <a:latin typeface="Calibri"/>
                <a:cs typeface="Calibri"/>
              </a:rPr>
              <a:t> </a:t>
            </a:r>
            <a:r>
              <a:rPr sz="2800" spc="-10" dirty="0">
                <a:latin typeface="Calibri"/>
                <a:cs typeface="Calibri"/>
              </a:rPr>
              <a:t>basic</a:t>
            </a:r>
            <a:r>
              <a:rPr sz="2800" spc="10" dirty="0">
                <a:latin typeface="Calibri"/>
                <a:cs typeface="Calibri"/>
              </a:rPr>
              <a:t> </a:t>
            </a:r>
            <a:r>
              <a:rPr sz="2800" spc="-10" dirty="0">
                <a:latin typeface="Calibri"/>
                <a:cs typeface="Calibri"/>
              </a:rPr>
              <a:t>block</a:t>
            </a:r>
            <a:r>
              <a:rPr sz="2800" spc="60" dirty="0">
                <a:latin typeface="Calibri"/>
                <a:cs typeface="Calibri"/>
              </a:rPr>
              <a:t> </a:t>
            </a:r>
            <a:r>
              <a:rPr sz="2800" spc="-20" dirty="0">
                <a:latin typeface="Calibri"/>
                <a:cs typeface="Calibri"/>
              </a:rPr>
              <a:t>into</a:t>
            </a:r>
            <a:r>
              <a:rPr sz="2800" dirty="0">
                <a:latin typeface="Calibri"/>
                <a:cs typeface="Calibri"/>
              </a:rPr>
              <a:t> </a:t>
            </a:r>
            <a:r>
              <a:rPr sz="2800" spc="-5" dirty="0">
                <a:latin typeface="Calibri"/>
                <a:cs typeface="Calibri"/>
              </a:rPr>
              <a:t>a</a:t>
            </a:r>
            <a:r>
              <a:rPr sz="2800" spc="10" dirty="0">
                <a:latin typeface="Calibri"/>
                <a:cs typeface="Calibri"/>
              </a:rPr>
              <a:t> </a:t>
            </a:r>
            <a:r>
              <a:rPr sz="2800" spc="-25" dirty="0">
                <a:latin typeface="Calibri"/>
                <a:cs typeface="Calibri"/>
              </a:rPr>
              <a:t>DAG</a:t>
            </a:r>
            <a:r>
              <a:rPr sz="2800" spc="10" dirty="0">
                <a:latin typeface="Calibri"/>
                <a:cs typeface="Calibri"/>
              </a:rPr>
              <a:t> </a:t>
            </a:r>
            <a:r>
              <a:rPr sz="2800" spc="-15" dirty="0">
                <a:latin typeface="Calibri"/>
                <a:cs typeface="Calibri"/>
              </a:rPr>
              <a:t>(directed</a:t>
            </a:r>
            <a:r>
              <a:rPr sz="2800" spc="10" dirty="0">
                <a:latin typeface="Calibri"/>
                <a:cs typeface="Calibri"/>
              </a:rPr>
              <a:t> </a:t>
            </a:r>
            <a:r>
              <a:rPr sz="2800" spc="-10" dirty="0">
                <a:latin typeface="Calibri"/>
                <a:cs typeface="Calibri"/>
              </a:rPr>
              <a:t>acyclic</a:t>
            </a:r>
            <a:r>
              <a:rPr sz="2800" spc="10" dirty="0">
                <a:latin typeface="Calibri"/>
                <a:cs typeface="Calibri"/>
              </a:rPr>
              <a:t> </a:t>
            </a:r>
            <a:r>
              <a:rPr sz="2800" spc="-10" dirty="0">
                <a:latin typeface="Calibri"/>
                <a:cs typeface="Calibri"/>
              </a:rPr>
              <a:t>graph).</a:t>
            </a:r>
            <a:endParaRPr sz="2800">
              <a:latin typeface="Calibri"/>
              <a:cs typeface="Calibri"/>
            </a:endParaRPr>
          </a:p>
          <a:p>
            <a:pPr marL="241300" indent="-228600">
              <a:lnSpc>
                <a:spcPct val="100000"/>
              </a:lnSpc>
              <a:spcBef>
                <a:spcPts val="635"/>
              </a:spcBef>
              <a:buFont typeface="Arial MT"/>
              <a:buChar char="•"/>
              <a:tabLst>
                <a:tab pos="241300" algn="l"/>
                <a:tab pos="939165" algn="l"/>
              </a:tabLst>
            </a:pPr>
            <a:r>
              <a:rPr sz="2800" spc="-5" dirty="0">
                <a:latin typeface="Calibri"/>
                <a:cs typeface="Calibri"/>
              </a:rPr>
              <a:t>The	</a:t>
            </a:r>
            <a:r>
              <a:rPr sz="2800" spc="-25" dirty="0">
                <a:latin typeface="Calibri"/>
                <a:cs typeface="Calibri"/>
              </a:rPr>
              <a:t>DAG</a:t>
            </a:r>
            <a:r>
              <a:rPr sz="2800" spc="10" dirty="0">
                <a:latin typeface="Calibri"/>
                <a:cs typeface="Calibri"/>
              </a:rPr>
              <a:t> </a:t>
            </a:r>
            <a:r>
              <a:rPr sz="2800" spc="-10" dirty="0">
                <a:latin typeface="Calibri"/>
                <a:cs typeface="Calibri"/>
              </a:rPr>
              <a:t>creation</a:t>
            </a:r>
            <a:r>
              <a:rPr sz="2800" spc="-15" dirty="0">
                <a:latin typeface="Calibri"/>
                <a:cs typeface="Calibri"/>
              </a:rPr>
              <a:t> </a:t>
            </a:r>
            <a:r>
              <a:rPr sz="2800" spc="-25" dirty="0">
                <a:latin typeface="Calibri"/>
                <a:cs typeface="Calibri"/>
              </a:rPr>
              <a:t>for</a:t>
            </a:r>
            <a:r>
              <a:rPr sz="2800" spc="-10" dirty="0">
                <a:latin typeface="Calibri"/>
                <a:cs typeface="Calibri"/>
              </a:rPr>
              <a:t> </a:t>
            </a:r>
            <a:r>
              <a:rPr sz="2800" spc="-5" dirty="0">
                <a:latin typeface="Calibri"/>
                <a:cs typeface="Calibri"/>
              </a:rPr>
              <a:t>a </a:t>
            </a:r>
            <a:r>
              <a:rPr sz="2800" spc="-10" dirty="0">
                <a:latin typeface="Calibri"/>
                <a:cs typeface="Calibri"/>
              </a:rPr>
              <a:t>basic</a:t>
            </a:r>
            <a:r>
              <a:rPr sz="2800" spc="35" dirty="0">
                <a:latin typeface="Calibri"/>
                <a:cs typeface="Calibri"/>
              </a:rPr>
              <a:t> </a:t>
            </a:r>
            <a:r>
              <a:rPr sz="2800" spc="-10" dirty="0">
                <a:latin typeface="Calibri"/>
                <a:cs typeface="Calibri"/>
              </a:rPr>
              <a:t>block</a:t>
            </a:r>
            <a:r>
              <a:rPr sz="2800" spc="10" dirty="0">
                <a:latin typeface="Calibri"/>
                <a:cs typeface="Calibri"/>
              </a:rPr>
              <a:t> </a:t>
            </a:r>
            <a:r>
              <a:rPr sz="2800" spc="-5" dirty="0">
                <a:latin typeface="Calibri"/>
                <a:cs typeface="Calibri"/>
              </a:rPr>
              <a:t>as</a:t>
            </a:r>
            <a:r>
              <a:rPr sz="2800" spc="20" dirty="0">
                <a:latin typeface="Calibri"/>
                <a:cs typeface="Calibri"/>
              </a:rPr>
              <a:t> </a:t>
            </a:r>
            <a:r>
              <a:rPr sz="2800" spc="-20" dirty="0">
                <a:latin typeface="Calibri"/>
                <a:cs typeface="Calibri"/>
              </a:rPr>
              <a:t>follows:</a:t>
            </a:r>
            <a:endParaRPr sz="2800">
              <a:latin typeface="Calibri"/>
              <a:cs typeface="Calibri"/>
            </a:endParaRPr>
          </a:p>
        </p:txBody>
      </p:sp>
      <p:graphicFrame>
        <p:nvGraphicFramePr>
          <p:cNvPr id="4" name="object 4"/>
          <p:cNvGraphicFramePr>
            <a:graphicFrameLocks noGrp="1"/>
          </p:cNvGraphicFramePr>
          <p:nvPr/>
        </p:nvGraphicFramePr>
        <p:xfrm>
          <a:off x="831850" y="2669285"/>
          <a:ext cx="10920730" cy="3132731"/>
        </p:xfrm>
        <a:graphic>
          <a:graphicData uri="http://schemas.openxmlformats.org/drawingml/2006/table">
            <a:tbl>
              <a:tblPr firstRow="1" bandRow="1">
                <a:tableStyleId>{2D5ABB26-0587-4C30-8999-92F81FD0307C}</a:tableStyleId>
              </a:tblPr>
              <a:tblGrid>
                <a:gridCol w="5460365">
                  <a:extLst>
                    <a:ext uri="{9D8B030D-6E8A-4147-A177-3AD203B41FA5}">
                      <a16:colId xmlns:a16="http://schemas.microsoft.com/office/drawing/2014/main" val="20000"/>
                    </a:ext>
                  </a:extLst>
                </a:gridCol>
                <a:gridCol w="5460365">
                  <a:extLst>
                    <a:ext uri="{9D8B030D-6E8A-4147-A177-3AD203B41FA5}">
                      <a16:colId xmlns:a16="http://schemas.microsoft.com/office/drawing/2014/main" val="20001"/>
                    </a:ext>
                  </a:extLst>
                </a:gridCol>
              </a:tblGrid>
              <a:tr h="394842">
                <a:tc>
                  <a:txBody>
                    <a:bodyPr/>
                    <a:lstStyle/>
                    <a:p>
                      <a:pPr marL="1270" algn="ctr">
                        <a:lnSpc>
                          <a:spcPct val="100000"/>
                        </a:lnSpc>
                        <a:spcBef>
                          <a:spcPts val="245"/>
                        </a:spcBef>
                      </a:pPr>
                      <a:r>
                        <a:rPr sz="1800" b="1" spc="-5" dirty="0">
                          <a:solidFill>
                            <a:srgbClr val="FFFFFF"/>
                          </a:solidFill>
                          <a:latin typeface="Calibri"/>
                          <a:cs typeface="Calibri"/>
                        </a:rPr>
                        <a:t>Condition</a:t>
                      </a:r>
                      <a:r>
                        <a:rPr sz="1800" b="1" spc="-25" dirty="0">
                          <a:solidFill>
                            <a:srgbClr val="FFFFFF"/>
                          </a:solidFill>
                          <a:latin typeface="Calibri"/>
                          <a:cs typeface="Calibri"/>
                        </a:rPr>
                        <a:t> </a:t>
                      </a:r>
                      <a:r>
                        <a:rPr sz="1800" b="1" spc="-10" dirty="0">
                          <a:solidFill>
                            <a:srgbClr val="FFFFFF"/>
                          </a:solidFill>
                          <a:latin typeface="Calibri"/>
                          <a:cs typeface="Calibri"/>
                        </a:rPr>
                        <a:t>for</a:t>
                      </a:r>
                      <a:r>
                        <a:rPr sz="1800" b="1" spc="-35" dirty="0">
                          <a:solidFill>
                            <a:srgbClr val="FFFFFF"/>
                          </a:solidFill>
                          <a:latin typeface="Calibri"/>
                          <a:cs typeface="Calibri"/>
                        </a:rPr>
                        <a:t> </a:t>
                      </a:r>
                      <a:r>
                        <a:rPr sz="1800" b="1" dirty="0">
                          <a:solidFill>
                            <a:srgbClr val="FFFFFF"/>
                          </a:solidFill>
                          <a:latin typeface="Calibri"/>
                          <a:cs typeface="Calibri"/>
                        </a:rPr>
                        <a:t>Basic</a:t>
                      </a:r>
                      <a:r>
                        <a:rPr sz="1800" b="1" spc="-25" dirty="0">
                          <a:solidFill>
                            <a:srgbClr val="FFFFFF"/>
                          </a:solidFill>
                          <a:latin typeface="Calibri"/>
                          <a:cs typeface="Calibri"/>
                        </a:rPr>
                        <a:t> </a:t>
                      </a:r>
                      <a:r>
                        <a:rPr sz="1800" b="1" spc="-5" dirty="0">
                          <a:solidFill>
                            <a:srgbClr val="FFFFFF"/>
                          </a:solidFill>
                          <a:latin typeface="Calibri"/>
                          <a:cs typeface="Calibri"/>
                        </a:rPr>
                        <a:t>blocks</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marL="1270" algn="ctr">
                        <a:lnSpc>
                          <a:spcPct val="100000"/>
                        </a:lnSpc>
                        <a:spcBef>
                          <a:spcPts val="245"/>
                        </a:spcBef>
                      </a:pPr>
                      <a:r>
                        <a:rPr sz="1800" b="1" spc="-20" dirty="0">
                          <a:solidFill>
                            <a:srgbClr val="FFFFFF"/>
                          </a:solidFill>
                          <a:latin typeface="Calibri"/>
                          <a:cs typeface="Calibri"/>
                        </a:rPr>
                        <a:t>DAG</a:t>
                      </a:r>
                      <a:r>
                        <a:rPr sz="1800" b="1" spc="-50" dirty="0">
                          <a:solidFill>
                            <a:srgbClr val="FFFFFF"/>
                          </a:solidFill>
                          <a:latin typeface="Calibri"/>
                          <a:cs typeface="Calibri"/>
                        </a:rPr>
                        <a:t> </a:t>
                      </a:r>
                      <a:r>
                        <a:rPr sz="1800" b="1" spc="-10" dirty="0">
                          <a:solidFill>
                            <a:srgbClr val="FFFFFF"/>
                          </a:solidFill>
                          <a:latin typeface="Calibri"/>
                          <a:cs typeface="Calibri"/>
                        </a:rPr>
                        <a:t>Representation</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extLst>
                  <a:ext uri="{0D108BD9-81ED-4DB2-BD59-A6C34878D82A}">
                    <a16:rowId xmlns:a16="http://schemas.microsoft.com/office/drawing/2014/main" val="10000"/>
                  </a:ext>
                </a:extLst>
              </a:tr>
              <a:tr h="685419">
                <a:tc>
                  <a:txBody>
                    <a:bodyPr/>
                    <a:lstStyle/>
                    <a:p>
                      <a:pPr marL="91440">
                        <a:lnSpc>
                          <a:spcPct val="100000"/>
                        </a:lnSpc>
                        <a:spcBef>
                          <a:spcPts val="245"/>
                        </a:spcBef>
                      </a:pPr>
                      <a:r>
                        <a:rPr sz="1800" spc="-10" dirty="0">
                          <a:latin typeface="Calibri"/>
                          <a:cs typeface="Calibri"/>
                        </a:rPr>
                        <a:t>For </a:t>
                      </a:r>
                      <a:r>
                        <a:rPr sz="1800" dirty="0">
                          <a:latin typeface="Calibri"/>
                          <a:cs typeface="Calibri"/>
                        </a:rPr>
                        <a:t>each</a:t>
                      </a:r>
                      <a:r>
                        <a:rPr sz="1800" spc="10" dirty="0">
                          <a:latin typeface="Calibri"/>
                          <a:cs typeface="Calibri"/>
                        </a:rPr>
                        <a:t> </a:t>
                      </a:r>
                      <a:r>
                        <a:rPr sz="1800" spc="-5" dirty="0">
                          <a:latin typeface="Calibri"/>
                          <a:cs typeface="Calibri"/>
                        </a:rPr>
                        <a:t>of</a:t>
                      </a:r>
                      <a:r>
                        <a:rPr sz="1800" spc="10" dirty="0">
                          <a:latin typeface="Calibri"/>
                          <a:cs typeface="Calibri"/>
                        </a:rPr>
                        <a:t> </a:t>
                      </a:r>
                      <a:r>
                        <a:rPr sz="1800" dirty="0">
                          <a:latin typeface="Calibri"/>
                          <a:cs typeface="Calibri"/>
                        </a:rPr>
                        <a:t>the </a:t>
                      </a:r>
                      <a:r>
                        <a:rPr sz="1800" spc="-5" dirty="0">
                          <a:latin typeface="Calibri"/>
                          <a:cs typeface="Calibri"/>
                        </a:rPr>
                        <a:t>initial</a:t>
                      </a:r>
                      <a:r>
                        <a:rPr sz="1800" spc="15" dirty="0">
                          <a:latin typeface="Calibri"/>
                          <a:cs typeface="Calibri"/>
                        </a:rPr>
                        <a:t> </a:t>
                      </a:r>
                      <a:r>
                        <a:rPr sz="1800" spc="-10" dirty="0">
                          <a:latin typeface="Calibri"/>
                          <a:cs typeface="Calibri"/>
                        </a:rPr>
                        <a:t>values</a:t>
                      </a:r>
                      <a:r>
                        <a:rPr sz="1800" spc="5" dirty="0">
                          <a:latin typeface="Calibri"/>
                          <a:cs typeface="Calibri"/>
                        </a:rPr>
                        <a:t> </a:t>
                      </a:r>
                      <a:r>
                        <a:rPr sz="1800" spc="-5" dirty="0">
                          <a:latin typeface="Calibri"/>
                          <a:cs typeface="Calibri"/>
                        </a:rPr>
                        <a:t>of </a:t>
                      </a:r>
                      <a:r>
                        <a:rPr sz="1800" dirty="0">
                          <a:latin typeface="Calibri"/>
                          <a:cs typeface="Calibri"/>
                        </a:rPr>
                        <a:t>the</a:t>
                      </a:r>
                      <a:r>
                        <a:rPr sz="1800" spc="10" dirty="0">
                          <a:latin typeface="Calibri"/>
                          <a:cs typeface="Calibri"/>
                        </a:rPr>
                        <a:t> </a:t>
                      </a:r>
                      <a:r>
                        <a:rPr sz="1800" spc="-5" dirty="0">
                          <a:latin typeface="Calibri"/>
                          <a:cs typeface="Calibri"/>
                        </a:rPr>
                        <a:t>variables</a:t>
                      </a:r>
                      <a:r>
                        <a:rPr sz="1800" dirty="0">
                          <a:latin typeface="Calibri"/>
                          <a:cs typeface="Calibri"/>
                        </a:rPr>
                        <a:t> </a:t>
                      </a:r>
                      <a:r>
                        <a:rPr sz="1800" spc="-5" dirty="0">
                          <a:latin typeface="Calibri"/>
                          <a:cs typeface="Calibri"/>
                        </a:rPr>
                        <a:t>appearing</a:t>
                      </a:r>
                      <a:endParaRPr sz="1800">
                        <a:latin typeface="Calibri"/>
                        <a:cs typeface="Calibri"/>
                      </a:endParaRPr>
                    </a:p>
                    <a:p>
                      <a:pPr marL="91440">
                        <a:lnSpc>
                          <a:spcPct val="100000"/>
                        </a:lnSpc>
                      </a:pPr>
                      <a:r>
                        <a:rPr sz="1800" spc="-5" dirty="0">
                          <a:latin typeface="Calibri"/>
                          <a:cs typeface="Calibri"/>
                        </a:rPr>
                        <a:t>in</a:t>
                      </a:r>
                      <a:r>
                        <a:rPr sz="1800" spc="-10" dirty="0">
                          <a:latin typeface="Calibri"/>
                          <a:cs typeface="Calibri"/>
                        </a:rPr>
                        <a:t> </a:t>
                      </a:r>
                      <a:r>
                        <a:rPr sz="1800" dirty="0">
                          <a:latin typeface="Calibri"/>
                          <a:cs typeface="Calibri"/>
                        </a:rPr>
                        <a:t>the</a:t>
                      </a:r>
                      <a:r>
                        <a:rPr sz="1800" spc="-15" dirty="0">
                          <a:latin typeface="Calibri"/>
                          <a:cs typeface="Calibri"/>
                        </a:rPr>
                        <a:t> </a:t>
                      </a:r>
                      <a:r>
                        <a:rPr sz="1800" spc="-5" dirty="0">
                          <a:latin typeface="Calibri"/>
                          <a:cs typeface="Calibri"/>
                        </a:rPr>
                        <a:t>basic</a:t>
                      </a:r>
                      <a:r>
                        <a:rPr sz="1800" spc="-15" dirty="0">
                          <a:latin typeface="Calibri"/>
                          <a:cs typeface="Calibri"/>
                        </a:rPr>
                        <a:t> </a:t>
                      </a:r>
                      <a:r>
                        <a:rPr sz="1800" spc="-5" dirty="0">
                          <a:latin typeface="Calibri"/>
                          <a:cs typeface="Calibri"/>
                        </a:rPr>
                        <a:t>block</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92075">
                        <a:lnSpc>
                          <a:spcPct val="100000"/>
                        </a:lnSpc>
                        <a:spcBef>
                          <a:spcPts val="245"/>
                        </a:spcBef>
                      </a:pPr>
                      <a:r>
                        <a:rPr sz="1800" spc="-10" dirty="0">
                          <a:latin typeface="Calibri"/>
                          <a:cs typeface="Calibri"/>
                        </a:rPr>
                        <a:t>Considered</a:t>
                      </a:r>
                      <a:r>
                        <a:rPr sz="1800" dirty="0">
                          <a:latin typeface="Calibri"/>
                          <a:cs typeface="Calibri"/>
                        </a:rPr>
                        <a:t> as</a:t>
                      </a:r>
                      <a:r>
                        <a:rPr sz="1800" spc="-5" dirty="0">
                          <a:latin typeface="Calibri"/>
                          <a:cs typeface="Calibri"/>
                        </a:rPr>
                        <a:t> </a:t>
                      </a:r>
                      <a:r>
                        <a:rPr sz="1800" b="1" dirty="0">
                          <a:solidFill>
                            <a:srgbClr val="FF0000"/>
                          </a:solidFill>
                          <a:latin typeface="Calibri"/>
                          <a:cs typeface="Calibri"/>
                        </a:rPr>
                        <a:t>Node</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extLst>
                  <a:ext uri="{0D108BD9-81ED-4DB2-BD59-A6C34878D82A}">
                    <a16:rowId xmlns:a16="http://schemas.microsoft.com/office/drawing/2014/main" val="10001"/>
                  </a:ext>
                </a:extLst>
              </a:tr>
              <a:tr h="685545">
                <a:tc>
                  <a:txBody>
                    <a:bodyPr/>
                    <a:lstStyle/>
                    <a:p>
                      <a:pPr marL="91440">
                        <a:lnSpc>
                          <a:spcPct val="100000"/>
                        </a:lnSpc>
                        <a:spcBef>
                          <a:spcPts val="245"/>
                        </a:spcBef>
                      </a:pPr>
                      <a:r>
                        <a:rPr sz="1800" spc="-5" dirty="0">
                          <a:latin typeface="Calibri"/>
                          <a:cs typeface="Calibri"/>
                        </a:rPr>
                        <a:t>With</a:t>
                      </a:r>
                      <a:r>
                        <a:rPr sz="1800" dirty="0">
                          <a:latin typeface="Calibri"/>
                          <a:cs typeface="Calibri"/>
                        </a:rPr>
                        <a:t> each</a:t>
                      </a:r>
                      <a:r>
                        <a:rPr sz="1800" spc="10" dirty="0">
                          <a:latin typeface="Calibri"/>
                          <a:cs typeface="Calibri"/>
                        </a:rPr>
                        <a:t> </a:t>
                      </a:r>
                      <a:r>
                        <a:rPr sz="1800" spc="-15" dirty="0">
                          <a:latin typeface="Calibri"/>
                          <a:cs typeface="Calibri"/>
                        </a:rPr>
                        <a:t>statement</a:t>
                      </a:r>
                      <a:r>
                        <a:rPr sz="1800" spc="-5" dirty="0">
                          <a:latin typeface="Calibri"/>
                          <a:cs typeface="Calibri"/>
                        </a:rPr>
                        <a:t> </a:t>
                      </a:r>
                      <a:r>
                        <a:rPr sz="1800" dirty="0">
                          <a:latin typeface="Calibri"/>
                          <a:cs typeface="Calibri"/>
                        </a:rPr>
                        <a:t>s</a:t>
                      </a:r>
                      <a:r>
                        <a:rPr sz="1800" spc="-10" dirty="0">
                          <a:latin typeface="Calibri"/>
                          <a:cs typeface="Calibri"/>
                        </a:rPr>
                        <a:t> </a:t>
                      </a:r>
                      <a:r>
                        <a:rPr sz="1800" spc="-5" dirty="0">
                          <a:latin typeface="Calibri"/>
                          <a:cs typeface="Calibri"/>
                        </a:rPr>
                        <a:t>within </a:t>
                      </a:r>
                      <a:r>
                        <a:rPr sz="1800" dirty="0">
                          <a:latin typeface="Calibri"/>
                          <a:cs typeface="Calibri"/>
                        </a:rPr>
                        <a:t>the</a:t>
                      </a:r>
                      <a:r>
                        <a:rPr sz="1800" spc="5" dirty="0">
                          <a:latin typeface="Calibri"/>
                          <a:cs typeface="Calibri"/>
                        </a:rPr>
                        <a:t> </a:t>
                      </a:r>
                      <a:r>
                        <a:rPr sz="1800" spc="-5" dirty="0">
                          <a:latin typeface="Calibri"/>
                          <a:cs typeface="Calibri"/>
                        </a:rPr>
                        <a:t>block</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2075">
                        <a:lnSpc>
                          <a:spcPct val="100000"/>
                        </a:lnSpc>
                        <a:spcBef>
                          <a:spcPts val="245"/>
                        </a:spcBef>
                      </a:pPr>
                      <a:r>
                        <a:rPr sz="1800" spc="-5" dirty="0">
                          <a:latin typeface="Calibri"/>
                          <a:cs typeface="Calibri"/>
                        </a:rPr>
                        <a:t>Considered</a:t>
                      </a:r>
                      <a:r>
                        <a:rPr sz="1800" spc="20" dirty="0">
                          <a:latin typeface="Calibri"/>
                          <a:cs typeface="Calibri"/>
                        </a:rPr>
                        <a:t> </a:t>
                      </a:r>
                      <a:r>
                        <a:rPr sz="1800" b="1" dirty="0">
                          <a:solidFill>
                            <a:srgbClr val="FF0000"/>
                          </a:solidFill>
                          <a:latin typeface="Calibri"/>
                          <a:cs typeface="Calibri"/>
                        </a:rPr>
                        <a:t>Node</a:t>
                      </a:r>
                      <a:r>
                        <a:rPr sz="1800" b="1" spc="-20" dirty="0">
                          <a:solidFill>
                            <a:srgbClr val="FF0000"/>
                          </a:solidFill>
                          <a:latin typeface="Calibri"/>
                          <a:cs typeface="Calibri"/>
                        </a:rPr>
                        <a:t> </a:t>
                      </a:r>
                      <a:r>
                        <a:rPr sz="1800" b="1" dirty="0">
                          <a:solidFill>
                            <a:srgbClr val="FF0000"/>
                          </a:solidFill>
                          <a:latin typeface="Calibri"/>
                          <a:cs typeface="Calibri"/>
                        </a:rPr>
                        <a:t>N</a:t>
                      </a:r>
                      <a:r>
                        <a:rPr sz="1800" b="1" spc="5" dirty="0">
                          <a:solidFill>
                            <a:srgbClr val="FF0000"/>
                          </a:solidFill>
                          <a:latin typeface="Calibri"/>
                          <a:cs typeface="Calibri"/>
                        </a:rPr>
                        <a:t> </a:t>
                      </a:r>
                      <a:r>
                        <a:rPr sz="1800" spc="-5" dirty="0">
                          <a:latin typeface="Calibri"/>
                          <a:cs typeface="Calibri"/>
                        </a:rPr>
                        <a:t>is</a:t>
                      </a:r>
                      <a:r>
                        <a:rPr sz="1800" dirty="0">
                          <a:latin typeface="Calibri"/>
                          <a:cs typeface="Calibri"/>
                        </a:rPr>
                        <a:t> </a:t>
                      </a:r>
                      <a:r>
                        <a:rPr sz="1800" spc="-10" dirty="0">
                          <a:latin typeface="Calibri"/>
                          <a:cs typeface="Calibri"/>
                        </a:rPr>
                        <a:t>associated</a:t>
                      </a:r>
                      <a:r>
                        <a:rPr sz="1800" spc="30" dirty="0">
                          <a:latin typeface="Calibri"/>
                          <a:cs typeface="Calibri"/>
                        </a:rPr>
                        <a:t> </a:t>
                      </a:r>
                      <a:r>
                        <a:rPr sz="1800" spc="-5" dirty="0">
                          <a:latin typeface="Calibri"/>
                          <a:cs typeface="Calibri"/>
                        </a:rPr>
                        <a:t>with</a:t>
                      </a:r>
                      <a:r>
                        <a:rPr sz="1800" spc="10" dirty="0">
                          <a:latin typeface="Calibri"/>
                          <a:cs typeface="Calibri"/>
                        </a:rPr>
                        <a:t> </a:t>
                      </a:r>
                      <a:r>
                        <a:rPr sz="1800" dirty="0">
                          <a:latin typeface="Calibri"/>
                          <a:cs typeface="Calibri"/>
                        </a:rPr>
                        <a:t>s </a:t>
                      </a:r>
                      <a:r>
                        <a:rPr sz="1800" spc="-15" dirty="0">
                          <a:latin typeface="Calibri"/>
                          <a:cs typeface="Calibri"/>
                        </a:rPr>
                        <a:t>(statement)</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extLst>
                  <a:ext uri="{0D108BD9-81ED-4DB2-BD59-A6C34878D82A}">
                    <a16:rowId xmlns:a16="http://schemas.microsoft.com/office/drawing/2014/main" val="10002"/>
                  </a:ext>
                </a:extLst>
              </a:tr>
              <a:tr h="685545">
                <a:tc>
                  <a:txBody>
                    <a:bodyPr/>
                    <a:lstStyle/>
                    <a:p>
                      <a:pPr marL="91440">
                        <a:lnSpc>
                          <a:spcPct val="100000"/>
                        </a:lnSpc>
                        <a:spcBef>
                          <a:spcPts val="245"/>
                        </a:spcBef>
                      </a:pPr>
                      <a:r>
                        <a:rPr sz="1800" spc="-10" dirty="0">
                          <a:latin typeface="Calibri"/>
                          <a:cs typeface="Calibri"/>
                        </a:rPr>
                        <a:t>Statements</a:t>
                      </a:r>
                      <a:r>
                        <a:rPr sz="1800" spc="-15" dirty="0">
                          <a:latin typeface="Calibri"/>
                          <a:cs typeface="Calibri"/>
                        </a:rPr>
                        <a:t> </a:t>
                      </a:r>
                      <a:r>
                        <a:rPr sz="1800" spc="-5" dirty="0">
                          <a:latin typeface="Calibri"/>
                          <a:cs typeface="Calibri"/>
                        </a:rPr>
                        <a:t>that</a:t>
                      </a:r>
                      <a:r>
                        <a:rPr sz="1800" spc="5" dirty="0">
                          <a:latin typeface="Calibri"/>
                          <a:cs typeface="Calibri"/>
                        </a:rPr>
                        <a:t> </a:t>
                      </a:r>
                      <a:r>
                        <a:rPr sz="1800" spc="-15" dirty="0">
                          <a:latin typeface="Calibri"/>
                          <a:cs typeface="Calibri"/>
                        </a:rPr>
                        <a:t>are</a:t>
                      </a:r>
                      <a:r>
                        <a:rPr sz="1800" spc="15" dirty="0">
                          <a:latin typeface="Calibri"/>
                          <a:cs typeface="Calibri"/>
                        </a:rPr>
                        <a:t> </a:t>
                      </a:r>
                      <a:r>
                        <a:rPr sz="1800" dirty="0">
                          <a:latin typeface="Calibri"/>
                          <a:cs typeface="Calibri"/>
                        </a:rPr>
                        <a:t>the</a:t>
                      </a:r>
                      <a:r>
                        <a:rPr sz="1800" spc="5" dirty="0">
                          <a:latin typeface="Calibri"/>
                          <a:cs typeface="Calibri"/>
                        </a:rPr>
                        <a:t> </a:t>
                      </a:r>
                      <a:r>
                        <a:rPr sz="1800" spc="-10" dirty="0">
                          <a:latin typeface="Calibri"/>
                          <a:cs typeface="Calibri"/>
                        </a:rPr>
                        <a:t>last</a:t>
                      </a:r>
                      <a:r>
                        <a:rPr sz="1800" dirty="0">
                          <a:latin typeface="Calibri"/>
                          <a:cs typeface="Calibri"/>
                        </a:rPr>
                        <a:t> </a:t>
                      </a:r>
                      <a:r>
                        <a:rPr sz="1800" spc="-10" dirty="0">
                          <a:latin typeface="Calibri"/>
                          <a:cs typeface="Calibri"/>
                        </a:rPr>
                        <a:t>definitions,</a:t>
                      </a:r>
                      <a:r>
                        <a:rPr sz="1800" spc="20" dirty="0">
                          <a:latin typeface="Calibri"/>
                          <a:cs typeface="Calibri"/>
                        </a:rPr>
                        <a:t> </a:t>
                      </a:r>
                      <a:r>
                        <a:rPr sz="1800" spc="-5" dirty="0">
                          <a:latin typeface="Calibri"/>
                          <a:cs typeface="Calibri"/>
                        </a:rPr>
                        <a:t>prior</a:t>
                      </a:r>
                      <a:r>
                        <a:rPr sz="1800" spc="5" dirty="0">
                          <a:latin typeface="Calibri"/>
                          <a:cs typeface="Calibri"/>
                        </a:rPr>
                        <a:t> </a:t>
                      </a:r>
                      <a:r>
                        <a:rPr sz="1800" spc="-10" dirty="0">
                          <a:latin typeface="Calibri"/>
                          <a:cs typeface="Calibri"/>
                        </a:rPr>
                        <a:t>to</a:t>
                      </a:r>
                      <a:r>
                        <a:rPr sz="1800" dirty="0">
                          <a:latin typeface="Calibri"/>
                          <a:cs typeface="Calibri"/>
                        </a:rPr>
                        <a:t> </a:t>
                      </a:r>
                      <a:r>
                        <a:rPr sz="1800" spc="-5" dirty="0">
                          <a:latin typeface="Calibri"/>
                          <a:cs typeface="Calibri"/>
                        </a:rPr>
                        <a:t>s,</a:t>
                      </a:r>
                      <a:r>
                        <a:rPr sz="1800" spc="5" dirty="0">
                          <a:latin typeface="Calibri"/>
                          <a:cs typeface="Calibri"/>
                        </a:rPr>
                        <a:t> </a:t>
                      </a:r>
                      <a:r>
                        <a:rPr sz="1800" dirty="0">
                          <a:latin typeface="Calibri"/>
                          <a:cs typeface="Calibri"/>
                        </a:rPr>
                        <a:t>and</a:t>
                      </a:r>
                      <a:r>
                        <a:rPr sz="1800" spc="10" dirty="0">
                          <a:latin typeface="Calibri"/>
                          <a:cs typeface="Calibri"/>
                        </a:rPr>
                        <a:t> </a:t>
                      </a:r>
                      <a:r>
                        <a:rPr sz="1800" spc="-5" dirty="0">
                          <a:latin typeface="Calibri"/>
                          <a:cs typeface="Calibri"/>
                        </a:rPr>
                        <a:t>of</a:t>
                      </a:r>
                      <a:endParaRPr sz="1800">
                        <a:latin typeface="Calibri"/>
                        <a:cs typeface="Calibri"/>
                      </a:endParaRPr>
                    </a:p>
                    <a:p>
                      <a:pPr marL="91440">
                        <a:lnSpc>
                          <a:spcPct val="100000"/>
                        </a:lnSpc>
                        <a:spcBef>
                          <a:spcPts val="5"/>
                        </a:spcBef>
                      </a:pPr>
                      <a:r>
                        <a:rPr sz="1800" dirty="0">
                          <a:latin typeface="Calibri"/>
                          <a:cs typeface="Calibri"/>
                        </a:rPr>
                        <a:t>the </a:t>
                      </a:r>
                      <a:r>
                        <a:rPr sz="1800" spc="-10" dirty="0">
                          <a:latin typeface="Calibri"/>
                          <a:cs typeface="Calibri"/>
                        </a:rPr>
                        <a:t>operands </a:t>
                      </a:r>
                      <a:r>
                        <a:rPr sz="1800" spc="-5" dirty="0">
                          <a:latin typeface="Calibri"/>
                          <a:cs typeface="Calibri"/>
                        </a:rPr>
                        <a:t>used by</a:t>
                      </a:r>
                      <a:r>
                        <a:rPr sz="1800" spc="-10" dirty="0">
                          <a:latin typeface="Calibri"/>
                          <a:cs typeface="Calibri"/>
                        </a:rPr>
                        <a:t> </a:t>
                      </a:r>
                      <a:r>
                        <a:rPr sz="1800" dirty="0">
                          <a:latin typeface="Calibri"/>
                          <a:cs typeface="Calibri"/>
                        </a:rPr>
                        <a:t>s</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92075">
                        <a:lnSpc>
                          <a:spcPct val="100000"/>
                        </a:lnSpc>
                        <a:spcBef>
                          <a:spcPts val="245"/>
                        </a:spcBef>
                      </a:pPr>
                      <a:r>
                        <a:rPr sz="1800" spc="-10" dirty="0">
                          <a:latin typeface="Calibri"/>
                          <a:cs typeface="Calibri"/>
                        </a:rPr>
                        <a:t>Considered</a:t>
                      </a:r>
                      <a:r>
                        <a:rPr sz="1800" spc="10" dirty="0">
                          <a:latin typeface="Calibri"/>
                          <a:cs typeface="Calibri"/>
                        </a:rPr>
                        <a:t> </a:t>
                      </a:r>
                      <a:r>
                        <a:rPr sz="1800" b="1" spc="-5" dirty="0">
                          <a:solidFill>
                            <a:srgbClr val="FF0000"/>
                          </a:solidFill>
                          <a:latin typeface="Calibri"/>
                          <a:cs typeface="Calibri"/>
                        </a:rPr>
                        <a:t>Children's</a:t>
                      </a:r>
                      <a:r>
                        <a:rPr sz="1800" b="1" spc="-50" dirty="0">
                          <a:solidFill>
                            <a:srgbClr val="FF0000"/>
                          </a:solidFill>
                          <a:latin typeface="Calibri"/>
                          <a:cs typeface="Calibri"/>
                        </a:rPr>
                        <a:t> </a:t>
                      </a:r>
                      <a:r>
                        <a:rPr sz="1800" b="1" dirty="0">
                          <a:solidFill>
                            <a:srgbClr val="FF0000"/>
                          </a:solidFill>
                          <a:latin typeface="Calibri"/>
                          <a:cs typeface="Calibri"/>
                        </a:rPr>
                        <a:t>of</a:t>
                      </a:r>
                      <a:r>
                        <a:rPr sz="1800" b="1" spc="-5" dirty="0">
                          <a:solidFill>
                            <a:srgbClr val="FF0000"/>
                          </a:solidFill>
                          <a:latin typeface="Calibri"/>
                          <a:cs typeface="Calibri"/>
                        </a:rPr>
                        <a:t> </a:t>
                      </a:r>
                      <a:r>
                        <a:rPr sz="1800" b="1" dirty="0">
                          <a:solidFill>
                            <a:srgbClr val="FF0000"/>
                          </a:solidFill>
                          <a:latin typeface="Calibri"/>
                          <a:cs typeface="Calibri"/>
                        </a:rPr>
                        <a:t>N</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extLst>
                  <a:ext uri="{0D108BD9-81ED-4DB2-BD59-A6C34878D82A}">
                    <a16:rowId xmlns:a16="http://schemas.microsoft.com/office/drawing/2014/main" val="10003"/>
                  </a:ext>
                </a:extLst>
              </a:tr>
              <a:tr h="681380">
                <a:tc>
                  <a:txBody>
                    <a:bodyPr/>
                    <a:lstStyle/>
                    <a:p>
                      <a:pPr marL="91440">
                        <a:lnSpc>
                          <a:spcPct val="100000"/>
                        </a:lnSpc>
                        <a:spcBef>
                          <a:spcPts val="250"/>
                        </a:spcBef>
                      </a:pPr>
                      <a:r>
                        <a:rPr sz="1800" spc="-15" dirty="0">
                          <a:latin typeface="Calibri"/>
                          <a:cs typeface="Calibri"/>
                        </a:rPr>
                        <a:t>Variables</a:t>
                      </a:r>
                      <a:r>
                        <a:rPr sz="1800" spc="10" dirty="0">
                          <a:latin typeface="Calibri"/>
                          <a:cs typeface="Calibri"/>
                        </a:rPr>
                        <a:t> </a:t>
                      </a:r>
                      <a:r>
                        <a:rPr sz="1800" spc="-5" dirty="0">
                          <a:latin typeface="Calibri"/>
                          <a:cs typeface="Calibri"/>
                        </a:rPr>
                        <a:t>which</a:t>
                      </a:r>
                      <a:r>
                        <a:rPr sz="1800" spc="5" dirty="0">
                          <a:latin typeface="Calibri"/>
                          <a:cs typeface="Calibri"/>
                        </a:rPr>
                        <a:t> </a:t>
                      </a:r>
                      <a:r>
                        <a:rPr sz="1800" spc="-10" dirty="0">
                          <a:latin typeface="Calibri"/>
                          <a:cs typeface="Calibri"/>
                        </a:rPr>
                        <a:t>are</a:t>
                      </a:r>
                      <a:r>
                        <a:rPr sz="1800" spc="20" dirty="0">
                          <a:latin typeface="Calibri"/>
                          <a:cs typeface="Calibri"/>
                        </a:rPr>
                        <a:t> </a:t>
                      </a:r>
                      <a:r>
                        <a:rPr sz="1800" i="1" spc="-5" dirty="0">
                          <a:latin typeface="Calibri"/>
                          <a:cs typeface="Calibri"/>
                        </a:rPr>
                        <a:t>live</a:t>
                      </a:r>
                      <a:r>
                        <a:rPr sz="1800" i="1" spc="10" dirty="0">
                          <a:latin typeface="Calibri"/>
                          <a:cs typeface="Calibri"/>
                        </a:rPr>
                        <a:t> </a:t>
                      </a:r>
                      <a:r>
                        <a:rPr sz="1800" i="1" spc="-5" dirty="0">
                          <a:latin typeface="Calibri"/>
                          <a:cs typeface="Calibri"/>
                        </a:rPr>
                        <a:t>on</a:t>
                      </a:r>
                      <a:r>
                        <a:rPr sz="1800" i="1" spc="-10" dirty="0">
                          <a:latin typeface="Calibri"/>
                          <a:cs typeface="Calibri"/>
                        </a:rPr>
                        <a:t> </a:t>
                      </a:r>
                      <a:r>
                        <a:rPr sz="1800" i="1" spc="-15" dirty="0">
                          <a:latin typeface="Calibri"/>
                          <a:cs typeface="Calibri"/>
                        </a:rPr>
                        <a:t>exit</a:t>
                      </a:r>
                      <a:r>
                        <a:rPr sz="1800" i="1" spc="-5" dirty="0">
                          <a:latin typeface="Calibri"/>
                          <a:cs typeface="Calibri"/>
                        </a:rPr>
                        <a:t> </a:t>
                      </a:r>
                      <a:r>
                        <a:rPr sz="1800" spc="-10" dirty="0">
                          <a:latin typeface="Calibri"/>
                          <a:cs typeface="Calibri"/>
                        </a:rPr>
                        <a:t>from </a:t>
                      </a:r>
                      <a:r>
                        <a:rPr sz="1800" dirty="0">
                          <a:latin typeface="Calibri"/>
                          <a:cs typeface="Calibri"/>
                        </a:rPr>
                        <a:t>the</a:t>
                      </a:r>
                      <a:r>
                        <a:rPr sz="1800" spc="5" dirty="0">
                          <a:latin typeface="Calibri"/>
                          <a:cs typeface="Calibri"/>
                        </a:rPr>
                        <a:t> </a:t>
                      </a:r>
                      <a:r>
                        <a:rPr sz="1800" spc="-5" dirty="0">
                          <a:latin typeface="Calibri"/>
                          <a:cs typeface="Calibri"/>
                        </a:rPr>
                        <a:t>block</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2075">
                        <a:lnSpc>
                          <a:spcPct val="100000"/>
                        </a:lnSpc>
                        <a:spcBef>
                          <a:spcPts val="250"/>
                        </a:spcBef>
                      </a:pPr>
                      <a:r>
                        <a:rPr sz="1800" spc="-5" dirty="0">
                          <a:latin typeface="Calibri"/>
                          <a:cs typeface="Calibri"/>
                        </a:rPr>
                        <a:t>Considered</a:t>
                      </a:r>
                      <a:r>
                        <a:rPr sz="1800" spc="-10" dirty="0">
                          <a:latin typeface="Calibri"/>
                          <a:cs typeface="Calibri"/>
                        </a:rPr>
                        <a:t> </a:t>
                      </a:r>
                      <a:r>
                        <a:rPr sz="1800" dirty="0">
                          <a:latin typeface="Calibri"/>
                          <a:cs typeface="Calibri"/>
                        </a:rPr>
                        <a:t>as</a:t>
                      </a:r>
                      <a:r>
                        <a:rPr sz="1800" spc="-5" dirty="0">
                          <a:latin typeface="Calibri"/>
                          <a:cs typeface="Calibri"/>
                        </a:rPr>
                        <a:t> </a:t>
                      </a:r>
                      <a:r>
                        <a:rPr sz="1800" b="1" i="1" spc="-5" dirty="0">
                          <a:solidFill>
                            <a:srgbClr val="FF0000"/>
                          </a:solidFill>
                          <a:latin typeface="Calibri"/>
                          <a:cs typeface="Calibri"/>
                        </a:rPr>
                        <a:t>output</a:t>
                      </a:r>
                      <a:r>
                        <a:rPr sz="1800" b="1" i="1" spc="-20" dirty="0">
                          <a:solidFill>
                            <a:srgbClr val="FF0000"/>
                          </a:solidFill>
                          <a:latin typeface="Calibri"/>
                          <a:cs typeface="Calibri"/>
                        </a:rPr>
                        <a:t> </a:t>
                      </a:r>
                      <a:r>
                        <a:rPr sz="1800" b="1" i="1" spc="-5" dirty="0">
                          <a:solidFill>
                            <a:srgbClr val="FF0000"/>
                          </a:solidFill>
                          <a:latin typeface="Calibri"/>
                          <a:cs typeface="Calibri"/>
                        </a:rPr>
                        <a:t>nodes</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extLst>
                  <a:ext uri="{0D108BD9-81ED-4DB2-BD59-A6C34878D82A}">
                    <a16:rowId xmlns:a16="http://schemas.microsoft.com/office/drawing/2014/main" val="10004"/>
                  </a:ext>
                </a:extLst>
              </a:tr>
            </a:tbl>
          </a:graphicData>
        </a:graphic>
      </p:graphicFrame>
      <p:pic>
        <p:nvPicPr>
          <p:cNvPr id="5" name="object 5"/>
          <p:cNvPicPr/>
          <p:nvPr/>
        </p:nvPicPr>
        <p:blipFill>
          <a:blip r:embed="rId2" cstate="print"/>
          <a:stretch>
            <a:fillRect/>
          </a:stretch>
        </p:blipFill>
        <p:spPr>
          <a:xfrm>
            <a:off x="1373124" y="5986271"/>
            <a:ext cx="9573768" cy="370332"/>
          </a:xfrm>
          <a:prstGeom prst="rect">
            <a:avLst/>
          </a:prstGeom>
        </p:spPr>
      </p:pic>
      <p:sp>
        <p:nvSpPr>
          <p:cNvPr id="6" name="object 6"/>
          <p:cNvSpPr txBox="1"/>
          <p:nvPr/>
        </p:nvSpPr>
        <p:spPr>
          <a:xfrm>
            <a:off x="1373124" y="5986271"/>
            <a:ext cx="9573895" cy="370840"/>
          </a:xfrm>
          <a:prstGeom prst="rect">
            <a:avLst/>
          </a:prstGeom>
          <a:ln w="6096">
            <a:solidFill>
              <a:srgbClr val="6FAC46"/>
            </a:solidFill>
          </a:ln>
        </p:spPr>
        <p:txBody>
          <a:bodyPr vert="horz" wrap="square" lIns="0" tIns="33019" rIns="0" bIns="0" rtlCol="0">
            <a:spAutoFit/>
          </a:bodyPr>
          <a:lstStyle/>
          <a:p>
            <a:pPr marL="92075">
              <a:lnSpc>
                <a:spcPct val="100000"/>
              </a:lnSpc>
              <a:spcBef>
                <a:spcPts val="259"/>
              </a:spcBef>
            </a:pPr>
            <a:r>
              <a:rPr sz="1800" spc="-10" dirty="0">
                <a:solidFill>
                  <a:srgbClr val="FFFFFF"/>
                </a:solidFill>
                <a:latin typeface="Calibri"/>
                <a:cs typeface="Calibri"/>
              </a:rPr>
              <a:t>Calculation</a:t>
            </a:r>
            <a:r>
              <a:rPr sz="1800" spc="20" dirty="0">
                <a:solidFill>
                  <a:srgbClr val="FFFFFF"/>
                </a:solidFill>
                <a:latin typeface="Calibri"/>
                <a:cs typeface="Calibri"/>
              </a:rPr>
              <a:t> </a:t>
            </a:r>
            <a:r>
              <a:rPr sz="1800" spc="-5" dirty="0">
                <a:solidFill>
                  <a:srgbClr val="FFFFFF"/>
                </a:solidFill>
                <a:latin typeface="Calibri"/>
                <a:cs typeface="Calibri"/>
              </a:rPr>
              <a:t>of</a:t>
            </a:r>
            <a:r>
              <a:rPr sz="1800" dirty="0">
                <a:solidFill>
                  <a:srgbClr val="FFFFFF"/>
                </a:solidFill>
                <a:latin typeface="Calibri"/>
                <a:cs typeface="Calibri"/>
              </a:rPr>
              <a:t> these</a:t>
            </a:r>
            <a:r>
              <a:rPr sz="1800" spc="5" dirty="0">
                <a:solidFill>
                  <a:srgbClr val="FFFFFF"/>
                </a:solidFill>
                <a:latin typeface="Calibri"/>
                <a:cs typeface="Calibri"/>
              </a:rPr>
              <a:t> </a:t>
            </a:r>
            <a:r>
              <a:rPr sz="1800" spc="-5" dirty="0">
                <a:solidFill>
                  <a:srgbClr val="FFFFFF"/>
                </a:solidFill>
                <a:latin typeface="Calibri"/>
                <a:cs typeface="Calibri"/>
              </a:rPr>
              <a:t>"live</a:t>
            </a:r>
            <a:r>
              <a:rPr sz="1800" spc="20" dirty="0">
                <a:solidFill>
                  <a:srgbClr val="FFFFFF"/>
                </a:solidFill>
                <a:latin typeface="Calibri"/>
                <a:cs typeface="Calibri"/>
              </a:rPr>
              <a:t> </a:t>
            </a:r>
            <a:r>
              <a:rPr sz="1800" spc="-5" dirty="0">
                <a:solidFill>
                  <a:srgbClr val="FFFFFF"/>
                </a:solidFill>
                <a:latin typeface="Calibri"/>
                <a:cs typeface="Calibri"/>
              </a:rPr>
              <a:t>variables"</a:t>
            </a:r>
            <a:r>
              <a:rPr sz="1800" spc="5" dirty="0">
                <a:solidFill>
                  <a:srgbClr val="FFFFFF"/>
                </a:solidFill>
                <a:latin typeface="Calibri"/>
                <a:cs typeface="Calibri"/>
              </a:rPr>
              <a:t> </a:t>
            </a:r>
            <a:r>
              <a:rPr sz="1800" spc="-5" dirty="0">
                <a:solidFill>
                  <a:srgbClr val="FFFFFF"/>
                </a:solidFill>
                <a:latin typeface="Calibri"/>
                <a:cs typeface="Calibri"/>
              </a:rPr>
              <a:t>is</a:t>
            </a:r>
            <a:r>
              <a:rPr sz="1800" spc="5" dirty="0">
                <a:solidFill>
                  <a:srgbClr val="FFFFFF"/>
                </a:solidFill>
                <a:latin typeface="Calibri"/>
                <a:cs typeface="Calibri"/>
              </a:rPr>
              <a:t> </a:t>
            </a:r>
            <a:r>
              <a:rPr sz="1800" dirty="0">
                <a:solidFill>
                  <a:srgbClr val="FFFFFF"/>
                </a:solidFill>
                <a:latin typeface="Calibri"/>
                <a:cs typeface="Calibri"/>
              </a:rPr>
              <a:t>a</a:t>
            </a:r>
            <a:r>
              <a:rPr sz="1800" spc="-5" dirty="0">
                <a:solidFill>
                  <a:srgbClr val="FFFFFF"/>
                </a:solidFill>
                <a:latin typeface="Calibri"/>
                <a:cs typeface="Calibri"/>
              </a:rPr>
              <a:t> </a:t>
            </a:r>
            <a:r>
              <a:rPr sz="1800" spc="-15" dirty="0">
                <a:solidFill>
                  <a:srgbClr val="FFFFFF"/>
                </a:solidFill>
                <a:latin typeface="Calibri"/>
                <a:cs typeface="Calibri"/>
              </a:rPr>
              <a:t>matter</a:t>
            </a:r>
            <a:r>
              <a:rPr sz="1800" spc="5" dirty="0">
                <a:solidFill>
                  <a:srgbClr val="FFFFFF"/>
                </a:solidFill>
                <a:latin typeface="Calibri"/>
                <a:cs typeface="Calibri"/>
              </a:rPr>
              <a:t> </a:t>
            </a:r>
            <a:r>
              <a:rPr sz="1800" spc="-15" dirty="0">
                <a:solidFill>
                  <a:srgbClr val="FFFFFF"/>
                </a:solidFill>
                <a:latin typeface="Calibri"/>
                <a:cs typeface="Calibri"/>
              </a:rPr>
              <a:t>for</a:t>
            </a:r>
            <a:r>
              <a:rPr sz="1800" dirty="0">
                <a:solidFill>
                  <a:srgbClr val="FFFFFF"/>
                </a:solidFill>
                <a:latin typeface="Calibri"/>
                <a:cs typeface="Calibri"/>
              </a:rPr>
              <a:t> </a:t>
            </a:r>
            <a:r>
              <a:rPr sz="1800" spc="-5" dirty="0">
                <a:solidFill>
                  <a:srgbClr val="FFFFFF"/>
                </a:solidFill>
                <a:latin typeface="Calibri"/>
                <a:cs typeface="Calibri"/>
              </a:rPr>
              <a:t>global</a:t>
            </a:r>
            <a:r>
              <a:rPr sz="1800" spc="5" dirty="0">
                <a:solidFill>
                  <a:srgbClr val="FFFFFF"/>
                </a:solidFill>
                <a:latin typeface="Calibri"/>
                <a:cs typeface="Calibri"/>
              </a:rPr>
              <a:t> </a:t>
            </a:r>
            <a:r>
              <a:rPr sz="1800" spc="-10" dirty="0">
                <a:solidFill>
                  <a:srgbClr val="FFFFFF"/>
                </a:solidFill>
                <a:latin typeface="Calibri"/>
                <a:cs typeface="Calibri"/>
              </a:rPr>
              <a:t>flow</a:t>
            </a:r>
            <a:r>
              <a:rPr sz="1800" spc="25" dirty="0">
                <a:solidFill>
                  <a:srgbClr val="FFFFFF"/>
                </a:solidFill>
                <a:latin typeface="Calibri"/>
                <a:cs typeface="Calibri"/>
              </a:rPr>
              <a:t> </a:t>
            </a:r>
            <a:r>
              <a:rPr sz="1800" spc="-5" dirty="0">
                <a:solidFill>
                  <a:srgbClr val="FFFFFF"/>
                </a:solidFill>
                <a:latin typeface="Calibri"/>
                <a:cs typeface="Calibri"/>
              </a:rPr>
              <a:t>analysis</a:t>
            </a:r>
            <a:endParaRPr sz="1800">
              <a:latin typeface="Calibri"/>
              <a:cs typeface="Calibri"/>
            </a:endParaRPr>
          </a:p>
        </p:txBody>
      </p:sp>
      <p:sp>
        <p:nvSpPr>
          <p:cNvPr id="7" name="object 7"/>
          <p:cNvSpPr txBox="1">
            <a:spLocks noGrp="1"/>
          </p:cNvSpPr>
          <p:nvPr>
            <p:ph type="ftr" sz="quarter" idx="5"/>
          </p:nvPr>
        </p:nvSpPr>
        <p:spPr>
          <a:xfrm>
            <a:off x="5433821" y="6464985"/>
            <a:ext cx="1323340"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US" spc="-5"/>
              <a:t>Prepared</a:t>
            </a:r>
            <a:r>
              <a:rPr lang="en-US" spc="-55"/>
              <a:t> </a:t>
            </a:r>
            <a:r>
              <a:rPr lang="en-US"/>
              <a:t>by</a:t>
            </a:r>
            <a:r>
              <a:rPr lang="en-US" spc="-40"/>
              <a:t> </a:t>
            </a:r>
            <a:r>
              <a:rPr lang="en-US"/>
              <a:t>R</a:t>
            </a:r>
            <a:r>
              <a:rPr lang="en-US" spc="-5"/>
              <a:t> </a:t>
            </a:r>
            <a:r>
              <a:rPr lang="en-US"/>
              <a:t>I</a:t>
            </a:r>
            <a:r>
              <a:rPr lang="en-US" spc="-25"/>
              <a:t> </a:t>
            </a:r>
            <a:r>
              <a:rPr lang="en-US"/>
              <a:t>Minu</a:t>
            </a:r>
            <a:endParaRPr dirty="0"/>
          </a:p>
        </p:txBody>
      </p:sp>
      <p:sp>
        <p:nvSpPr>
          <p:cNvPr id="8" name="object 8"/>
          <p:cNvSpPr txBox="1">
            <a:spLocks noGrp="1"/>
          </p:cNvSpPr>
          <p:nvPr>
            <p:ph type="sldNum" sz="quarter" idx="7"/>
          </p:nvPr>
        </p:nvSpPr>
        <p:spPr>
          <a:xfrm>
            <a:off x="11007597" y="6393341"/>
            <a:ext cx="292734" cy="27432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8425">
              <a:lnSpc>
                <a:spcPts val="1240"/>
              </a:lnSpc>
            </a:pPr>
            <a:fld id="{81D60167-4931-47E6-BA6A-407CBD079E47}" type="slidenum">
              <a:rPr lang="en-IN" smtClean="0"/>
              <a:pPr marL="98425">
                <a:lnSpc>
                  <a:spcPts val="1240"/>
                </a:lnSpc>
              </a:pPr>
              <a:t>70</a:t>
            </a:fld>
            <a:endParaRPr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xfrm>
            <a:off x="5433821" y="6464985"/>
            <a:ext cx="1323340"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US" spc="-5"/>
              <a:t>Prepared</a:t>
            </a:r>
            <a:r>
              <a:rPr lang="en-US" spc="-55"/>
              <a:t> </a:t>
            </a:r>
            <a:r>
              <a:rPr lang="en-US"/>
              <a:t>by</a:t>
            </a:r>
            <a:r>
              <a:rPr lang="en-US" spc="-40"/>
              <a:t> </a:t>
            </a:r>
            <a:r>
              <a:rPr lang="en-US"/>
              <a:t>R</a:t>
            </a:r>
            <a:r>
              <a:rPr lang="en-US" spc="-5"/>
              <a:t> </a:t>
            </a:r>
            <a:r>
              <a:rPr lang="en-US"/>
              <a:t>I</a:t>
            </a:r>
            <a:r>
              <a:rPr lang="en-US" spc="-25"/>
              <a:t> </a:t>
            </a:r>
            <a:r>
              <a:rPr lang="en-US"/>
              <a:t>Minu</a:t>
            </a:r>
            <a:endParaRPr dirty="0"/>
          </a:p>
        </p:txBody>
      </p:sp>
      <p:sp>
        <p:nvSpPr>
          <p:cNvPr id="5" name="object 5"/>
          <p:cNvSpPr txBox="1">
            <a:spLocks noGrp="1"/>
          </p:cNvSpPr>
          <p:nvPr>
            <p:ph type="sldNum" sz="quarter" idx="7"/>
          </p:nvPr>
        </p:nvSpPr>
        <p:spPr>
          <a:xfrm>
            <a:off x="11007597" y="6393341"/>
            <a:ext cx="292734" cy="27432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8425">
              <a:lnSpc>
                <a:spcPts val="1240"/>
              </a:lnSpc>
            </a:pPr>
            <a:fld id="{81D60167-4931-47E6-BA6A-407CBD079E47}" type="slidenum">
              <a:rPr lang="en-IN" smtClean="0"/>
              <a:pPr marL="98425">
                <a:lnSpc>
                  <a:spcPts val="1240"/>
                </a:lnSpc>
              </a:pPr>
              <a:t>71</a:t>
            </a:fld>
            <a:endParaRPr dirty="0"/>
          </a:p>
        </p:txBody>
      </p:sp>
      <p:sp>
        <p:nvSpPr>
          <p:cNvPr id="2" name="object 2"/>
          <p:cNvSpPr txBox="1">
            <a:spLocks noGrp="1"/>
          </p:cNvSpPr>
          <p:nvPr>
            <p:ph type="title"/>
          </p:nvPr>
        </p:nvSpPr>
        <p:spPr>
          <a:xfrm>
            <a:off x="916939" y="609676"/>
            <a:ext cx="8917940" cy="697230"/>
          </a:xfrm>
          <a:prstGeom prst="rect">
            <a:avLst/>
          </a:prstGeom>
        </p:spPr>
        <p:txBody>
          <a:bodyPr vert="horz" wrap="square" lIns="0" tIns="13335" rIns="0" bIns="0" rtlCol="0">
            <a:spAutoFit/>
          </a:bodyPr>
          <a:lstStyle/>
          <a:p>
            <a:pPr marL="12700">
              <a:lnSpc>
                <a:spcPct val="100000"/>
              </a:lnSpc>
              <a:spcBef>
                <a:spcPts val="105"/>
              </a:spcBef>
            </a:pPr>
            <a:r>
              <a:rPr sz="4400" spc="-5" dirty="0"/>
              <a:t>The</a:t>
            </a:r>
            <a:r>
              <a:rPr sz="4400" dirty="0"/>
              <a:t> </a:t>
            </a:r>
            <a:r>
              <a:rPr sz="4400" spc="-20" dirty="0"/>
              <a:t>DAG</a:t>
            </a:r>
            <a:r>
              <a:rPr sz="4400" dirty="0"/>
              <a:t> </a:t>
            </a:r>
            <a:r>
              <a:rPr sz="4400" spc="-25" dirty="0"/>
              <a:t>Representation</a:t>
            </a:r>
            <a:r>
              <a:rPr sz="4400" spc="5" dirty="0"/>
              <a:t> </a:t>
            </a:r>
            <a:r>
              <a:rPr sz="4400" dirty="0"/>
              <a:t>of </a:t>
            </a:r>
            <a:r>
              <a:rPr sz="4400" spc="-5" dirty="0"/>
              <a:t>Basic</a:t>
            </a:r>
            <a:r>
              <a:rPr sz="4400" dirty="0"/>
              <a:t> </a:t>
            </a:r>
            <a:r>
              <a:rPr sz="4400" spc="-15" dirty="0"/>
              <a:t>Blocks</a:t>
            </a:r>
            <a:endParaRPr sz="4400"/>
          </a:p>
        </p:txBody>
      </p:sp>
      <p:sp>
        <p:nvSpPr>
          <p:cNvPr id="3" name="object 3"/>
          <p:cNvSpPr txBox="1"/>
          <p:nvPr/>
        </p:nvSpPr>
        <p:spPr>
          <a:xfrm>
            <a:off x="916939" y="1717547"/>
            <a:ext cx="10224135" cy="4075429"/>
          </a:xfrm>
          <a:prstGeom prst="rect">
            <a:avLst/>
          </a:prstGeom>
        </p:spPr>
        <p:txBody>
          <a:bodyPr vert="horz" wrap="square" lIns="0" tIns="54610" rIns="0" bIns="0" rtlCol="0">
            <a:spAutoFit/>
          </a:bodyPr>
          <a:lstStyle/>
          <a:p>
            <a:pPr marL="12700">
              <a:lnSpc>
                <a:spcPct val="100000"/>
              </a:lnSpc>
              <a:spcBef>
                <a:spcPts val="430"/>
              </a:spcBef>
            </a:pPr>
            <a:r>
              <a:rPr sz="2800" spc="-5" dirty="0">
                <a:latin typeface="Calibri"/>
                <a:cs typeface="Calibri"/>
              </a:rPr>
              <a:t>Using</a:t>
            </a:r>
            <a:r>
              <a:rPr sz="2800" spc="15" dirty="0">
                <a:latin typeface="Calibri"/>
                <a:cs typeface="Calibri"/>
              </a:rPr>
              <a:t> </a:t>
            </a:r>
            <a:r>
              <a:rPr sz="2800" spc="-25" dirty="0">
                <a:latin typeface="Calibri"/>
                <a:cs typeface="Calibri"/>
              </a:rPr>
              <a:t>DAG</a:t>
            </a:r>
            <a:r>
              <a:rPr sz="2800" spc="15" dirty="0">
                <a:latin typeface="Calibri"/>
                <a:cs typeface="Calibri"/>
              </a:rPr>
              <a:t> </a:t>
            </a:r>
            <a:r>
              <a:rPr sz="2800" spc="-15" dirty="0">
                <a:latin typeface="Calibri"/>
                <a:cs typeface="Calibri"/>
              </a:rPr>
              <a:t>following</a:t>
            </a:r>
            <a:r>
              <a:rPr sz="2800" spc="10" dirty="0">
                <a:latin typeface="Calibri"/>
                <a:cs typeface="Calibri"/>
              </a:rPr>
              <a:t> </a:t>
            </a:r>
            <a:r>
              <a:rPr sz="2800" spc="-10" dirty="0">
                <a:latin typeface="Calibri"/>
                <a:cs typeface="Calibri"/>
              </a:rPr>
              <a:t>code</a:t>
            </a:r>
            <a:r>
              <a:rPr sz="2800" dirty="0">
                <a:latin typeface="Calibri"/>
                <a:cs typeface="Calibri"/>
              </a:rPr>
              <a:t> </a:t>
            </a:r>
            <a:r>
              <a:rPr sz="2800" spc="-15" dirty="0">
                <a:latin typeface="Calibri"/>
                <a:cs typeface="Calibri"/>
              </a:rPr>
              <a:t>improving</a:t>
            </a:r>
            <a:r>
              <a:rPr sz="2800" spc="35" dirty="0">
                <a:latin typeface="Calibri"/>
                <a:cs typeface="Calibri"/>
              </a:rPr>
              <a:t> </a:t>
            </a:r>
            <a:r>
              <a:rPr sz="2800" spc="-20" dirty="0">
                <a:latin typeface="Calibri"/>
                <a:cs typeface="Calibri"/>
              </a:rPr>
              <a:t>transformations</a:t>
            </a:r>
            <a:r>
              <a:rPr sz="2800" spc="30" dirty="0">
                <a:latin typeface="Calibri"/>
                <a:cs typeface="Calibri"/>
              </a:rPr>
              <a:t> </a:t>
            </a:r>
            <a:r>
              <a:rPr sz="2800" spc="-10" dirty="0">
                <a:latin typeface="Calibri"/>
                <a:cs typeface="Calibri"/>
              </a:rPr>
              <a:t>can</a:t>
            </a:r>
            <a:r>
              <a:rPr sz="2800" spc="15" dirty="0">
                <a:latin typeface="Calibri"/>
                <a:cs typeface="Calibri"/>
              </a:rPr>
              <a:t> </a:t>
            </a:r>
            <a:r>
              <a:rPr sz="2800" spc="-5" dirty="0">
                <a:latin typeface="Calibri"/>
                <a:cs typeface="Calibri"/>
              </a:rPr>
              <a:t>be</a:t>
            </a:r>
            <a:r>
              <a:rPr sz="2800" dirty="0">
                <a:latin typeface="Calibri"/>
                <a:cs typeface="Calibri"/>
              </a:rPr>
              <a:t> </a:t>
            </a:r>
            <a:r>
              <a:rPr sz="2800" spc="-10" dirty="0">
                <a:latin typeface="Calibri"/>
                <a:cs typeface="Calibri"/>
              </a:rPr>
              <a:t>done</a:t>
            </a:r>
            <a:endParaRPr sz="2800">
              <a:latin typeface="Calibri"/>
              <a:cs typeface="Calibri"/>
            </a:endParaRPr>
          </a:p>
          <a:p>
            <a:pPr marL="527685" marR="5080" indent="-515620">
              <a:lnSpc>
                <a:spcPts val="2690"/>
              </a:lnSpc>
              <a:spcBef>
                <a:spcPts val="975"/>
              </a:spcBef>
              <a:buAutoNum type="arabicPeriod"/>
              <a:tabLst>
                <a:tab pos="527685" algn="l"/>
                <a:tab pos="528320" algn="l"/>
              </a:tabLst>
            </a:pPr>
            <a:r>
              <a:rPr sz="2800" spc="-65" dirty="0">
                <a:latin typeface="Calibri"/>
                <a:cs typeface="Calibri"/>
              </a:rPr>
              <a:t>We</a:t>
            </a:r>
            <a:r>
              <a:rPr sz="2800" spc="-5" dirty="0">
                <a:latin typeface="Calibri"/>
                <a:cs typeface="Calibri"/>
              </a:rPr>
              <a:t> </a:t>
            </a:r>
            <a:r>
              <a:rPr sz="2800" spc="-10" dirty="0">
                <a:latin typeface="Calibri"/>
                <a:cs typeface="Calibri"/>
              </a:rPr>
              <a:t>can</a:t>
            </a:r>
            <a:r>
              <a:rPr sz="2800" spc="15" dirty="0">
                <a:latin typeface="Calibri"/>
                <a:cs typeface="Calibri"/>
              </a:rPr>
              <a:t> </a:t>
            </a:r>
            <a:r>
              <a:rPr sz="2800" b="1" spc="-15" dirty="0">
                <a:solidFill>
                  <a:srgbClr val="FF0000"/>
                </a:solidFill>
                <a:latin typeface="Calibri"/>
                <a:cs typeface="Calibri"/>
              </a:rPr>
              <a:t>eliminate</a:t>
            </a:r>
            <a:r>
              <a:rPr sz="2800" b="1" spc="45" dirty="0">
                <a:solidFill>
                  <a:srgbClr val="FF0000"/>
                </a:solidFill>
                <a:latin typeface="Calibri"/>
                <a:cs typeface="Calibri"/>
              </a:rPr>
              <a:t> </a:t>
            </a:r>
            <a:r>
              <a:rPr sz="2800" b="1" i="1" spc="-10" dirty="0">
                <a:solidFill>
                  <a:srgbClr val="FF0000"/>
                </a:solidFill>
                <a:latin typeface="Calibri"/>
                <a:cs typeface="Calibri"/>
              </a:rPr>
              <a:t>local</a:t>
            </a:r>
            <a:r>
              <a:rPr sz="2800" b="1" i="1" spc="-5" dirty="0">
                <a:solidFill>
                  <a:srgbClr val="FF0000"/>
                </a:solidFill>
                <a:latin typeface="Calibri"/>
                <a:cs typeface="Calibri"/>
              </a:rPr>
              <a:t> </a:t>
            </a:r>
            <a:r>
              <a:rPr sz="2800" b="1" i="1" spc="-10" dirty="0">
                <a:solidFill>
                  <a:srgbClr val="FF0000"/>
                </a:solidFill>
                <a:latin typeface="Calibri"/>
                <a:cs typeface="Calibri"/>
              </a:rPr>
              <a:t>common</a:t>
            </a:r>
            <a:r>
              <a:rPr sz="2800" b="1" i="1" spc="15" dirty="0">
                <a:solidFill>
                  <a:srgbClr val="FF0000"/>
                </a:solidFill>
                <a:latin typeface="Calibri"/>
                <a:cs typeface="Calibri"/>
              </a:rPr>
              <a:t> </a:t>
            </a:r>
            <a:r>
              <a:rPr sz="2800" b="1" i="1" spc="-10" dirty="0">
                <a:solidFill>
                  <a:srgbClr val="FF0000"/>
                </a:solidFill>
                <a:latin typeface="Calibri"/>
                <a:cs typeface="Calibri"/>
              </a:rPr>
              <a:t>sub-expressions</a:t>
            </a:r>
            <a:r>
              <a:rPr sz="2800" i="1" spc="-10" dirty="0">
                <a:latin typeface="Calibri"/>
                <a:cs typeface="Calibri"/>
              </a:rPr>
              <a:t>,</a:t>
            </a:r>
            <a:r>
              <a:rPr sz="2800" i="1" spc="10" dirty="0">
                <a:latin typeface="Calibri"/>
                <a:cs typeface="Calibri"/>
              </a:rPr>
              <a:t> </a:t>
            </a:r>
            <a:r>
              <a:rPr sz="2800" spc="-10" dirty="0">
                <a:latin typeface="Calibri"/>
                <a:cs typeface="Calibri"/>
              </a:rPr>
              <a:t>that</a:t>
            </a:r>
            <a:r>
              <a:rPr sz="2800" spc="15" dirty="0">
                <a:latin typeface="Calibri"/>
                <a:cs typeface="Calibri"/>
              </a:rPr>
              <a:t> </a:t>
            </a:r>
            <a:r>
              <a:rPr sz="2800" spc="-5" dirty="0">
                <a:latin typeface="Calibri"/>
                <a:cs typeface="Calibri"/>
              </a:rPr>
              <a:t>is, </a:t>
            </a:r>
            <a:r>
              <a:rPr sz="2800" dirty="0">
                <a:latin typeface="Calibri"/>
                <a:cs typeface="Calibri"/>
              </a:rPr>
              <a:t> </a:t>
            </a:r>
            <a:r>
              <a:rPr sz="2800" spc="-10" dirty="0">
                <a:latin typeface="Calibri"/>
                <a:cs typeface="Calibri"/>
              </a:rPr>
              <a:t>instructions</a:t>
            </a:r>
            <a:r>
              <a:rPr sz="2800" spc="60" dirty="0">
                <a:latin typeface="Calibri"/>
                <a:cs typeface="Calibri"/>
              </a:rPr>
              <a:t> </a:t>
            </a:r>
            <a:r>
              <a:rPr sz="2800" spc="-10" dirty="0">
                <a:latin typeface="Calibri"/>
                <a:cs typeface="Calibri"/>
              </a:rPr>
              <a:t>that</a:t>
            </a:r>
            <a:r>
              <a:rPr sz="2800" spc="15" dirty="0">
                <a:latin typeface="Calibri"/>
                <a:cs typeface="Calibri"/>
              </a:rPr>
              <a:t> </a:t>
            </a:r>
            <a:r>
              <a:rPr sz="2800" spc="-15" dirty="0">
                <a:latin typeface="Calibri"/>
                <a:cs typeface="Calibri"/>
              </a:rPr>
              <a:t>compute</a:t>
            </a:r>
            <a:r>
              <a:rPr sz="2800" spc="25" dirty="0">
                <a:latin typeface="Calibri"/>
                <a:cs typeface="Calibri"/>
              </a:rPr>
              <a:t> </a:t>
            </a:r>
            <a:r>
              <a:rPr sz="2800" spc="-5" dirty="0">
                <a:latin typeface="Calibri"/>
                <a:cs typeface="Calibri"/>
              </a:rPr>
              <a:t>a</a:t>
            </a:r>
            <a:r>
              <a:rPr sz="2800" spc="5" dirty="0">
                <a:latin typeface="Calibri"/>
                <a:cs typeface="Calibri"/>
              </a:rPr>
              <a:t> </a:t>
            </a:r>
            <a:r>
              <a:rPr sz="2800" spc="-10" dirty="0">
                <a:latin typeface="Calibri"/>
                <a:cs typeface="Calibri"/>
              </a:rPr>
              <a:t>value</a:t>
            </a:r>
            <a:r>
              <a:rPr sz="2800" dirty="0">
                <a:latin typeface="Calibri"/>
                <a:cs typeface="Calibri"/>
              </a:rPr>
              <a:t> </a:t>
            </a:r>
            <a:r>
              <a:rPr sz="2800" spc="-10" dirty="0">
                <a:latin typeface="Calibri"/>
                <a:cs typeface="Calibri"/>
              </a:rPr>
              <a:t>that</a:t>
            </a:r>
            <a:r>
              <a:rPr sz="2800" spc="15" dirty="0">
                <a:latin typeface="Calibri"/>
                <a:cs typeface="Calibri"/>
              </a:rPr>
              <a:t> </a:t>
            </a:r>
            <a:r>
              <a:rPr sz="2800" spc="-10" dirty="0">
                <a:latin typeface="Calibri"/>
                <a:cs typeface="Calibri"/>
              </a:rPr>
              <a:t>has</a:t>
            </a:r>
            <a:r>
              <a:rPr sz="2800" spc="10" dirty="0">
                <a:latin typeface="Calibri"/>
                <a:cs typeface="Calibri"/>
              </a:rPr>
              <a:t> </a:t>
            </a:r>
            <a:r>
              <a:rPr sz="2800" spc="-10" dirty="0">
                <a:latin typeface="Calibri"/>
                <a:cs typeface="Calibri"/>
              </a:rPr>
              <a:t>already</a:t>
            </a:r>
            <a:r>
              <a:rPr sz="2800" spc="5" dirty="0">
                <a:latin typeface="Calibri"/>
                <a:cs typeface="Calibri"/>
              </a:rPr>
              <a:t> </a:t>
            </a:r>
            <a:r>
              <a:rPr sz="2800" spc="-10" dirty="0">
                <a:latin typeface="Calibri"/>
                <a:cs typeface="Calibri"/>
              </a:rPr>
              <a:t>been</a:t>
            </a:r>
            <a:r>
              <a:rPr sz="2800" spc="5" dirty="0">
                <a:latin typeface="Calibri"/>
                <a:cs typeface="Calibri"/>
              </a:rPr>
              <a:t> </a:t>
            </a:r>
            <a:r>
              <a:rPr sz="2800" spc="-15" dirty="0">
                <a:latin typeface="Calibri"/>
                <a:cs typeface="Calibri"/>
              </a:rPr>
              <a:t>computed.</a:t>
            </a:r>
            <a:endParaRPr sz="2800">
              <a:latin typeface="Calibri"/>
              <a:cs typeface="Calibri"/>
            </a:endParaRPr>
          </a:p>
          <a:p>
            <a:pPr marL="527685" marR="336550" indent="-515620">
              <a:lnSpc>
                <a:spcPts val="2690"/>
              </a:lnSpc>
              <a:spcBef>
                <a:spcPts val="1005"/>
              </a:spcBef>
              <a:buAutoNum type="arabicPeriod"/>
              <a:tabLst>
                <a:tab pos="527685" algn="l"/>
                <a:tab pos="528320" algn="l"/>
              </a:tabLst>
            </a:pPr>
            <a:r>
              <a:rPr sz="2800" spc="-60" dirty="0">
                <a:latin typeface="Calibri"/>
                <a:cs typeface="Calibri"/>
              </a:rPr>
              <a:t>We</a:t>
            </a:r>
            <a:r>
              <a:rPr sz="2800" dirty="0">
                <a:latin typeface="Calibri"/>
                <a:cs typeface="Calibri"/>
              </a:rPr>
              <a:t> </a:t>
            </a:r>
            <a:r>
              <a:rPr sz="2800" spc="-10" dirty="0">
                <a:latin typeface="Calibri"/>
                <a:cs typeface="Calibri"/>
              </a:rPr>
              <a:t>can</a:t>
            </a:r>
            <a:r>
              <a:rPr sz="2800" spc="10" dirty="0">
                <a:latin typeface="Calibri"/>
                <a:cs typeface="Calibri"/>
              </a:rPr>
              <a:t> </a:t>
            </a:r>
            <a:r>
              <a:rPr sz="2800" b="1" spc="-15" dirty="0">
                <a:solidFill>
                  <a:srgbClr val="FF0000"/>
                </a:solidFill>
                <a:latin typeface="Calibri"/>
                <a:cs typeface="Calibri"/>
              </a:rPr>
              <a:t>eliminate</a:t>
            </a:r>
            <a:r>
              <a:rPr sz="2800" b="1" spc="45" dirty="0">
                <a:solidFill>
                  <a:srgbClr val="FF0000"/>
                </a:solidFill>
                <a:latin typeface="Calibri"/>
                <a:cs typeface="Calibri"/>
              </a:rPr>
              <a:t> </a:t>
            </a:r>
            <a:r>
              <a:rPr sz="2800" b="1" i="1" spc="-5" dirty="0">
                <a:solidFill>
                  <a:srgbClr val="FF0000"/>
                </a:solidFill>
                <a:latin typeface="Calibri"/>
                <a:cs typeface="Calibri"/>
              </a:rPr>
              <a:t>dead</a:t>
            </a:r>
            <a:r>
              <a:rPr sz="2800" b="1" i="1" dirty="0">
                <a:solidFill>
                  <a:srgbClr val="FF0000"/>
                </a:solidFill>
                <a:latin typeface="Calibri"/>
                <a:cs typeface="Calibri"/>
              </a:rPr>
              <a:t> </a:t>
            </a:r>
            <a:r>
              <a:rPr sz="2800" b="1" i="1" spc="-10" dirty="0">
                <a:solidFill>
                  <a:srgbClr val="FF0000"/>
                </a:solidFill>
                <a:latin typeface="Calibri"/>
                <a:cs typeface="Calibri"/>
              </a:rPr>
              <a:t>code</a:t>
            </a:r>
            <a:r>
              <a:rPr sz="2800" i="1" spc="-10" dirty="0">
                <a:latin typeface="Calibri"/>
                <a:cs typeface="Calibri"/>
              </a:rPr>
              <a:t>,</a:t>
            </a:r>
            <a:r>
              <a:rPr sz="2800" i="1" spc="15" dirty="0">
                <a:latin typeface="Calibri"/>
                <a:cs typeface="Calibri"/>
              </a:rPr>
              <a:t> </a:t>
            </a:r>
            <a:r>
              <a:rPr sz="2800" spc="-10" dirty="0">
                <a:latin typeface="Calibri"/>
                <a:cs typeface="Calibri"/>
              </a:rPr>
              <a:t>that</a:t>
            </a:r>
            <a:r>
              <a:rPr sz="2800" spc="10" dirty="0">
                <a:latin typeface="Calibri"/>
                <a:cs typeface="Calibri"/>
              </a:rPr>
              <a:t> </a:t>
            </a:r>
            <a:r>
              <a:rPr sz="2800" spc="-5" dirty="0">
                <a:latin typeface="Calibri"/>
                <a:cs typeface="Calibri"/>
              </a:rPr>
              <a:t>is,</a:t>
            </a:r>
            <a:r>
              <a:rPr sz="2800" spc="10" dirty="0">
                <a:latin typeface="Calibri"/>
                <a:cs typeface="Calibri"/>
              </a:rPr>
              <a:t> </a:t>
            </a:r>
            <a:r>
              <a:rPr sz="2800" spc="-10" dirty="0">
                <a:latin typeface="Calibri"/>
                <a:cs typeface="Calibri"/>
              </a:rPr>
              <a:t>instructions</a:t>
            </a:r>
            <a:r>
              <a:rPr sz="2800" spc="55" dirty="0">
                <a:latin typeface="Calibri"/>
                <a:cs typeface="Calibri"/>
              </a:rPr>
              <a:t> </a:t>
            </a:r>
            <a:r>
              <a:rPr sz="2800" spc="-10" dirty="0">
                <a:latin typeface="Calibri"/>
                <a:cs typeface="Calibri"/>
              </a:rPr>
              <a:t>that</a:t>
            </a:r>
            <a:r>
              <a:rPr sz="2800" spc="15" dirty="0">
                <a:latin typeface="Calibri"/>
                <a:cs typeface="Calibri"/>
              </a:rPr>
              <a:t> </a:t>
            </a:r>
            <a:r>
              <a:rPr sz="2800" spc="-15" dirty="0">
                <a:latin typeface="Calibri"/>
                <a:cs typeface="Calibri"/>
              </a:rPr>
              <a:t>compute</a:t>
            </a:r>
            <a:r>
              <a:rPr sz="2800" spc="10" dirty="0">
                <a:latin typeface="Calibri"/>
                <a:cs typeface="Calibri"/>
              </a:rPr>
              <a:t> </a:t>
            </a:r>
            <a:r>
              <a:rPr sz="2800" spc="-5" dirty="0">
                <a:latin typeface="Calibri"/>
                <a:cs typeface="Calibri"/>
              </a:rPr>
              <a:t>a </a:t>
            </a:r>
            <a:r>
              <a:rPr sz="2800" spc="-620" dirty="0">
                <a:latin typeface="Calibri"/>
                <a:cs typeface="Calibri"/>
              </a:rPr>
              <a:t> </a:t>
            </a:r>
            <a:r>
              <a:rPr sz="2800" spc="-10" dirty="0">
                <a:latin typeface="Calibri"/>
                <a:cs typeface="Calibri"/>
              </a:rPr>
              <a:t>value that</a:t>
            </a:r>
            <a:r>
              <a:rPr sz="2800" spc="10" dirty="0">
                <a:latin typeface="Calibri"/>
                <a:cs typeface="Calibri"/>
              </a:rPr>
              <a:t> </a:t>
            </a:r>
            <a:r>
              <a:rPr sz="2800" spc="-5" dirty="0">
                <a:latin typeface="Calibri"/>
                <a:cs typeface="Calibri"/>
              </a:rPr>
              <a:t>is</a:t>
            </a:r>
            <a:r>
              <a:rPr sz="2800" dirty="0">
                <a:latin typeface="Calibri"/>
                <a:cs typeface="Calibri"/>
              </a:rPr>
              <a:t> </a:t>
            </a:r>
            <a:r>
              <a:rPr sz="2800" spc="-15" dirty="0">
                <a:latin typeface="Calibri"/>
                <a:cs typeface="Calibri"/>
              </a:rPr>
              <a:t>never</a:t>
            </a:r>
            <a:r>
              <a:rPr sz="2800" dirty="0">
                <a:latin typeface="Calibri"/>
                <a:cs typeface="Calibri"/>
              </a:rPr>
              <a:t> </a:t>
            </a:r>
            <a:r>
              <a:rPr sz="2800" spc="-10" dirty="0">
                <a:latin typeface="Calibri"/>
                <a:cs typeface="Calibri"/>
              </a:rPr>
              <a:t>used.</a:t>
            </a:r>
            <a:endParaRPr sz="2800">
              <a:latin typeface="Calibri"/>
              <a:cs typeface="Calibri"/>
            </a:endParaRPr>
          </a:p>
          <a:p>
            <a:pPr marL="527685" marR="309245" indent="-515620" algn="just">
              <a:lnSpc>
                <a:spcPct val="80000"/>
              </a:lnSpc>
              <a:spcBef>
                <a:spcPts val="1015"/>
              </a:spcBef>
              <a:buAutoNum type="arabicPeriod"/>
              <a:tabLst>
                <a:tab pos="528320" algn="l"/>
              </a:tabLst>
            </a:pPr>
            <a:r>
              <a:rPr sz="2800" spc="-65" dirty="0">
                <a:latin typeface="Calibri"/>
                <a:cs typeface="Calibri"/>
              </a:rPr>
              <a:t>We </a:t>
            </a:r>
            <a:r>
              <a:rPr sz="2800" spc="-10" dirty="0">
                <a:latin typeface="Calibri"/>
                <a:cs typeface="Calibri"/>
              </a:rPr>
              <a:t>can </a:t>
            </a:r>
            <a:r>
              <a:rPr sz="2800" b="1" spc="-15" dirty="0">
                <a:solidFill>
                  <a:srgbClr val="FF0000"/>
                </a:solidFill>
                <a:latin typeface="Calibri"/>
                <a:cs typeface="Calibri"/>
              </a:rPr>
              <a:t>reorder </a:t>
            </a:r>
            <a:r>
              <a:rPr sz="2800" b="1" spc="-20" dirty="0">
                <a:solidFill>
                  <a:srgbClr val="FF0000"/>
                </a:solidFill>
                <a:latin typeface="Calibri"/>
                <a:cs typeface="Calibri"/>
              </a:rPr>
              <a:t>statements </a:t>
            </a:r>
            <a:r>
              <a:rPr sz="2800" spc="-10" dirty="0">
                <a:latin typeface="Calibri"/>
                <a:cs typeface="Calibri"/>
              </a:rPr>
              <a:t>that </a:t>
            </a:r>
            <a:r>
              <a:rPr sz="2800" spc="-5" dirty="0">
                <a:latin typeface="Calibri"/>
                <a:cs typeface="Calibri"/>
              </a:rPr>
              <a:t>do </a:t>
            </a:r>
            <a:r>
              <a:rPr sz="2800" spc="-10" dirty="0">
                <a:latin typeface="Calibri"/>
                <a:cs typeface="Calibri"/>
              </a:rPr>
              <a:t>not depend </a:t>
            </a:r>
            <a:r>
              <a:rPr sz="2800" spc="-5" dirty="0">
                <a:latin typeface="Calibri"/>
                <a:cs typeface="Calibri"/>
              </a:rPr>
              <a:t>on </a:t>
            </a:r>
            <a:r>
              <a:rPr sz="2800" spc="-10" dirty="0">
                <a:latin typeface="Calibri"/>
                <a:cs typeface="Calibri"/>
              </a:rPr>
              <a:t>one </a:t>
            </a:r>
            <a:r>
              <a:rPr sz="2800" spc="-5" dirty="0">
                <a:latin typeface="Calibri"/>
                <a:cs typeface="Calibri"/>
              </a:rPr>
              <a:t>another; </a:t>
            </a:r>
            <a:r>
              <a:rPr sz="2800" dirty="0">
                <a:latin typeface="Calibri"/>
                <a:cs typeface="Calibri"/>
              </a:rPr>
              <a:t> </a:t>
            </a:r>
            <a:r>
              <a:rPr sz="2800" spc="-5" dirty="0">
                <a:latin typeface="Calibri"/>
                <a:cs typeface="Calibri"/>
              </a:rPr>
              <a:t>such </a:t>
            </a:r>
            <a:r>
              <a:rPr sz="2800" spc="-15" dirty="0">
                <a:latin typeface="Calibri"/>
                <a:cs typeface="Calibri"/>
              </a:rPr>
              <a:t>reordering </a:t>
            </a:r>
            <a:r>
              <a:rPr sz="2800" spc="-20" dirty="0">
                <a:latin typeface="Calibri"/>
                <a:cs typeface="Calibri"/>
              </a:rPr>
              <a:t>may </a:t>
            </a:r>
            <a:r>
              <a:rPr sz="2800" spc="-10" dirty="0">
                <a:latin typeface="Calibri"/>
                <a:cs typeface="Calibri"/>
              </a:rPr>
              <a:t>reduce </a:t>
            </a:r>
            <a:r>
              <a:rPr sz="2800" spc="-5" dirty="0">
                <a:latin typeface="Calibri"/>
                <a:cs typeface="Calibri"/>
              </a:rPr>
              <a:t>the time a </a:t>
            </a:r>
            <a:r>
              <a:rPr sz="2800" spc="-15" dirty="0">
                <a:latin typeface="Calibri"/>
                <a:cs typeface="Calibri"/>
              </a:rPr>
              <a:t>temporary </a:t>
            </a:r>
            <a:r>
              <a:rPr sz="2800" spc="-10" dirty="0">
                <a:latin typeface="Calibri"/>
                <a:cs typeface="Calibri"/>
              </a:rPr>
              <a:t>value needs </a:t>
            </a:r>
            <a:r>
              <a:rPr sz="2800" spc="-20" dirty="0">
                <a:latin typeface="Calibri"/>
                <a:cs typeface="Calibri"/>
              </a:rPr>
              <a:t>to </a:t>
            </a:r>
            <a:r>
              <a:rPr sz="2800" spc="-620" dirty="0">
                <a:latin typeface="Calibri"/>
                <a:cs typeface="Calibri"/>
              </a:rPr>
              <a:t> </a:t>
            </a:r>
            <a:r>
              <a:rPr sz="2800" spc="-5" dirty="0">
                <a:latin typeface="Calibri"/>
                <a:cs typeface="Calibri"/>
              </a:rPr>
              <a:t>be</a:t>
            </a:r>
            <a:r>
              <a:rPr sz="2800" spc="5" dirty="0">
                <a:latin typeface="Calibri"/>
                <a:cs typeface="Calibri"/>
              </a:rPr>
              <a:t> </a:t>
            </a:r>
            <a:r>
              <a:rPr sz="2800" spc="-10" dirty="0">
                <a:latin typeface="Calibri"/>
                <a:cs typeface="Calibri"/>
              </a:rPr>
              <a:t>preserved</a:t>
            </a:r>
            <a:r>
              <a:rPr sz="2800" spc="20" dirty="0">
                <a:latin typeface="Calibri"/>
                <a:cs typeface="Calibri"/>
              </a:rPr>
              <a:t> </a:t>
            </a:r>
            <a:r>
              <a:rPr sz="2800" spc="-5" dirty="0">
                <a:latin typeface="Calibri"/>
                <a:cs typeface="Calibri"/>
              </a:rPr>
              <a:t>in</a:t>
            </a:r>
            <a:r>
              <a:rPr sz="2800" spc="5" dirty="0">
                <a:latin typeface="Calibri"/>
                <a:cs typeface="Calibri"/>
              </a:rPr>
              <a:t> </a:t>
            </a:r>
            <a:r>
              <a:rPr sz="2800" spc="-5" dirty="0">
                <a:latin typeface="Calibri"/>
                <a:cs typeface="Calibri"/>
              </a:rPr>
              <a:t>a </a:t>
            </a:r>
            <a:r>
              <a:rPr sz="2800" spc="-50" dirty="0">
                <a:latin typeface="Calibri"/>
                <a:cs typeface="Calibri"/>
              </a:rPr>
              <a:t>register.</a:t>
            </a:r>
            <a:endParaRPr sz="2800">
              <a:latin typeface="Calibri"/>
              <a:cs typeface="Calibri"/>
            </a:endParaRPr>
          </a:p>
          <a:p>
            <a:pPr marL="527685" marR="67310" indent="-515620" algn="just">
              <a:lnSpc>
                <a:spcPct val="80000"/>
              </a:lnSpc>
              <a:spcBef>
                <a:spcPts val="994"/>
              </a:spcBef>
              <a:buAutoNum type="arabicPeriod"/>
              <a:tabLst>
                <a:tab pos="528320" algn="l"/>
              </a:tabLst>
            </a:pPr>
            <a:r>
              <a:rPr sz="2800" spc="-65" dirty="0">
                <a:latin typeface="Calibri"/>
                <a:cs typeface="Calibri"/>
              </a:rPr>
              <a:t>We </a:t>
            </a:r>
            <a:r>
              <a:rPr sz="2800" spc="-10" dirty="0">
                <a:latin typeface="Calibri"/>
                <a:cs typeface="Calibri"/>
              </a:rPr>
              <a:t>can </a:t>
            </a:r>
            <a:r>
              <a:rPr sz="2800" b="1" spc="-5" dirty="0">
                <a:solidFill>
                  <a:srgbClr val="FF0000"/>
                </a:solidFill>
                <a:latin typeface="Calibri"/>
                <a:cs typeface="Calibri"/>
              </a:rPr>
              <a:t>apply </a:t>
            </a:r>
            <a:r>
              <a:rPr sz="2800" b="1" spc="-15" dirty="0">
                <a:solidFill>
                  <a:srgbClr val="FF0000"/>
                </a:solidFill>
                <a:latin typeface="Calibri"/>
                <a:cs typeface="Calibri"/>
              </a:rPr>
              <a:t>algebraic laws to reorder operands </a:t>
            </a:r>
            <a:r>
              <a:rPr sz="2800" spc="-5" dirty="0">
                <a:latin typeface="Calibri"/>
                <a:cs typeface="Calibri"/>
              </a:rPr>
              <a:t>of </a:t>
            </a:r>
            <a:r>
              <a:rPr sz="2800" spc="-10" dirty="0">
                <a:latin typeface="Calibri"/>
                <a:cs typeface="Calibri"/>
              </a:rPr>
              <a:t>three-address </a:t>
            </a:r>
            <a:r>
              <a:rPr sz="2800" spc="-620" dirty="0">
                <a:latin typeface="Calibri"/>
                <a:cs typeface="Calibri"/>
              </a:rPr>
              <a:t> </a:t>
            </a:r>
            <a:r>
              <a:rPr sz="2800" spc="-10" dirty="0">
                <a:latin typeface="Calibri"/>
                <a:cs typeface="Calibri"/>
              </a:rPr>
              <a:t>instructions,</a:t>
            </a:r>
            <a:r>
              <a:rPr sz="2800" spc="70" dirty="0">
                <a:latin typeface="Calibri"/>
                <a:cs typeface="Calibri"/>
              </a:rPr>
              <a:t> </a:t>
            </a:r>
            <a:r>
              <a:rPr sz="2800" spc="-5" dirty="0">
                <a:latin typeface="Calibri"/>
                <a:cs typeface="Calibri"/>
              </a:rPr>
              <a:t>and</a:t>
            </a:r>
            <a:r>
              <a:rPr sz="2800" spc="10" dirty="0">
                <a:latin typeface="Calibri"/>
                <a:cs typeface="Calibri"/>
              </a:rPr>
              <a:t> </a:t>
            </a:r>
            <a:r>
              <a:rPr sz="2800" spc="-10" dirty="0">
                <a:latin typeface="Calibri"/>
                <a:cs typeface="Calibri"/>
              </a:rPr>
              <a:t>sometimes</a:t>
            </a:r>
            <a:r>
              <a:rPr sz="2800" spc="45" dirty="0">
                <a:latin typeface="Calibri"/>
                <a:cs typeface="Calibri"/>
              </a:rPr>
              <a:t> </a:t>
            </a:r>
            <a:r>
              <a:rPr sz="2800" spc="-15" dirty="0">
                <a:latin typeface="Calibri"/>
                <a:cs typeface="Calibri"/>
              </a:rPr>
              <a:t>hereby</a:t>
            </a:r>
            <a:r>
              <a:rPr sz="2800" spc="5" dirty="0">
                <a:latin typeface="Calibri"/>
                <a:cs typeface="Calibri"/>
              </a:rPr>
              <a:t> </a:t>
            </a:r>
            <a:r>
              <a:rPr sz="2800" spc="-10" dirty="0">
                <a:latin typeface="Calibri"/>
                <a:cs typeface="Calibri"/>
              </a:rPr>
              <a:t>simplify</a:t>
            </a:r>
            <a:r>
              <a:rPr sz="2800" spc="40" dirty="0">
                <a:latin typeface="Calibri"/>
                <a:cs typeface="Calibri"/>
              </a:rPr>
              <a:t> </a:t>
            </a:r>
            <a:r>
              <a:rPr sz="2800" spc="-5" dirty="0">
                <a:latin typeface="Calibri"/>
                <a:cs typeface="Calibri"/>
              </a:rPr>
              <a:t>the</a:t>
            </a:r>
            <a:r>
              <a:rPr sz="2800" spc="10" dirty="0">
                <a:latin typeface="Calibri"/>
                <a:cs typeface="Calibri"/>
              </a:rPr>
              <a:t> </a:t>
            </a:r>
            <a:r>
              <a:rPr sz="2800" spc="-15" dirty="0">
                <a:latin typeface="Calibri"/>
                <a:cs typeface="Calibri"/>
              </a:rPr>
              <a:t>computation</a:t>
            </a:r>
            <a:endParaRPr sz="2800">
              <a:latin typeface="Calibri"/>
              <a:cs typeface="Calibri"/>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xfrm>
            <a:off x="5433821" y="6464985"/>
            <a:ext cx="1323340"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US" spc="-5"/>
              <a:t>Prepared</a:t>
            </a:r>
            <a:r>
              <a:rPr lang="en-US" spc="-55"/>
              <a:t> </a:t>
            </a:r>
            <a:r>
              <a:rPr lang="en-US"/>
              <a:t>by</a:t>
            </a:r>
            <a:r>
              <a:rPr lang="en-US" spc="-40"/>
              <a:t> </a:t>
            </a:r>
            <a:r>
              <a:rPr lang="en-US"/>
              <a:t>R</a:t>
            </a:r>
            <a:r>
              <a:rPr lang="en-US" spc="-5"/>
              <a:t> </a:t>
            </a:r>
            <a:r>
              <a:rPr lang="en-US"/>
              <a:t>I</a:t>
            </a:r>
            <a:r>
              <a:rPr lang="en-US" spc="-25"/>
              <a:t> </a:t>
            </a:r>
            <a:r>
              <a:rPr lang="en-US"/>
              <a:t>Minu</a:t>
            </a:r>
            <a:endParaRPr dirty="0"/>
          </a:p>
        </p:txBody>
      </p:sp>
      <p:sp>
        <p:nvSpPr>
          <p:cNvPr id="5" name="object 5"/>
          <p:cNvSpPr txBox="1">
            <a:spLocks noGrp="1"/>
          </p:cNvSpPr>
          <p:nvPr>
            <p:ph type="sldNum" sz="quarter" idx="7"/>
          </p:nvPr>
        </p:nvSpPr>
        <p:spPr>
          <a:xfrm>
            <a:off x="11007597" y="6393341"/>
            <a:ext cx="292734" cy="27432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8425">
              <a:lnSpc>
                <a:spcPts val="1240"/>
              </a:lnSpc>
            </a:pPr>
            <a:fld id="{81D60167-4931-47E6-BA6A-407CBD079E47}" type="slidenum">
              <a:rPr lang="en-IN" smtClean="0"/>
              <a:pPr marL="98425">
                <a:lnSpc>
                  <a:spcPts val="1240"/>
                </a:lnSpc>
              </a:pPr>
              <a:t>72</a:t>
            </a:fld>
            <a:endParaRPr dirty="0"/>
          </a:p>
        </p:txBody>
      </p:sp>
      <p:sp>
        <p:nvSpPr>
          <p:cNvPr id="2" name="object 2"/>
          <p:cNvSpPr txBox="1">
            <a:spLocks noGrp="1"/>
          </p:cNvSpPr>
          <p:nvPr>
            <p:ph type="title"/>
          </p:nvPr>
        </p:nvSpPr>
        <p:spPr>
          <a:xfrm>
            <a:off x="916939" y="609676"/>
            <a:ext cx="8820785" cy="697230"/>
          </a:xfrm>
          <a:prstGeom prst="rect">
            <a:avLst/>
          </a:prstGeom>
        </p:spPr>
        <p:txBody>
          <a:bodyPr vert="horz" wrap="square" lIns="0" tIns="13335" rIns="0" bIns="0" rtlCol="0">
            <a:spAutoFit/>
          </a:bodyPr>
          <a:lstStyle/>
          <a:p>
            <a:pPr marL="12700">
              <a:lnSpc>
                <a:spcPct val="100000"/>
              </a:lnSpc>
              <a:spcBef>
                <a:spcPts val="105"/>
              </a:spcBef>
            </a:pPr>
            <a:r>
              <a:rPr sz="4400" dirty="0"/>
              <a:t>Finding</a:t>
            </a:r>
            <a:r>
              <a:rPr sz="4400" spc="-5" dirty="0"/>
              <a:t> </a:t>
            </a:r>
            <a:r>
              <a:rPr sz="4400" spc="-10" dirty="0"/>
              <a:t>Local</a:t>
            </a:r>
            <a:r>
              <a:rPr sz="4400" spc="10" dirty="0"/>
              <a:t> </a:t>
            </a:r>
            <a:r>
              <a:rPr sz="4400" spc="-5" dirty="0"/>
              <a:t>Common</a:t>
            </a:r>
            <a:r>
              <a:rPr sz="4400" spc="-15" dirty="0"/>
              <a:t> </a:t>
            </a:r>
            <a:r>
              <a:rPr sz="4400" dirty="0"/>
              <a:t>Sub </a:t>
            </a:r>
            <a:r>
              <a:rPr sz="4400" spc="-15" dirty="0"/>
              <a:t>expressions</a:t>
            </a:r>
            <a:endParaRPr sz="4400"/>
          </a:p>
        </p:txBody>
      </p:sp>
      <p:sp>
        <p:nvSpPr>
          <p:cNvPr id="3" name="object 3"/>
          <p:cNvSpPr txBox="1"/>
          <p:nvPr/>
        </p:nvSpPr>
        <p:spPr>
          <a:xfrm>
            <a:off x="916939" y="1793189"/>
            <a:ext cx="10269855" cy="2627630"/>
          </a:xfrm>
          <a:prstGeom prst="rect">
            <a:avLst/>
          </a:prstGeom>
        </p:spPr>
        <p:txBody>
          <a:bodyPr vert="horz" wrap="square" lIns="0" tIns="55244" rIns="0" bIns="0" rtlCol="0">
            <a:spAutoFit/>
          </a:bodyPr>
          <a:lstStyle/>
          <a:p>
            <a:pPr marL="241300" marR="5080" indent="-228600" algn="just">
              <a:lnSpc>
                <a:spcPct val="90000"/>
              </a:lnSpc>
              <a:spcBef>
                <a:spcPts val="434"/>
              </a:spcBef>
              <a:buFont typeface="Arial MT"/>
              <a:buChar char="•"/>
              <a:tabLst>
                <a:tab pos="241300" algn="l"/>
              </a:tabLst>
            </a:pPr>
            <a:r>
              <a:rPr sz="2800" spc="-10" dirty="0">
                <a:latin typeface="Calibri"/>
                <a:cs typeface="Calibri"/>
              </a:rPr>
              <a:t>Common </a:t>
            </a:r>
            <a:r>
              <a:rPr sz="2800" spc="-15" dirty="0">
                <a:latin typeface="Calibri"/>
                <a:cs typeface="Calibri"/>
              </a:rPr>
              <a:t>sub-expressions </a:t>
            </a:r>
            <a:r>
              <a:rPr sz="2800" spc="-10" dirty="0">
                <a:latin typeface="Calibri"/>
                <a:cs typeface="Calibri"/>
              </a:rPr>
              <a:t>can </a:t>
            </a:r>
            <a:r>
              <a:rPr sz="2800" spc="-5" dirty="0">
                <a:latin typeface="Calibri"/>
                <a:cs typeface="Calibri"/>
              </a:rPr>
              <a:t>be </a:t>
            </a:r>
            <a:r>
              <a:rPr sz="2800" spc="-15" dirty="0">
                <a:latin typeface="Calibri"/>
                <a:cs typeface="Calibri"/>
              </a:rPr>
              <a:t>detected by </a:t>
            </a:r>
            <a:r>
              <a:rPr sz="2800" spc="-5" dirty="0">
                <a:latin typeface="Calibri"/>
                <a:cs typeface="Calibri"/>
              </a:rPr>
              <a:t>noticing, as a </a:t>
            </a:r>
            <a:r>
              <a:rPr sz="2800" spc="-10" dirty="0">
                <a:latin typeface="Calibri"/>
                <a:cs typeface="Calibri"/>
              </a:rPr>
              <a:t>new node </a:t>
            </a:r>
            <a:r>
              <a:rPr sz="2800" spc="-620" dirty="0">
                <a:latin typeface="Calibri"/>
                <a:cs typeface="Calibri"/>
              </a:rPr>
              <a:t> </a:t>
            </a:r>
            <a:r>
              <a:rPr sz="2800" spc="-5" dirty="0">
                <a:latin typeface="Calibri"/>
                <a:cs typeface="Calibri"/>
              </a:rPr>
              <a:t>M is about </a:t>
            </a:r>
            <a:r>
              <a:rPr sz="2800" spc="-20" dirty="0">
                <a:latin typeface="Calibri"/>
                <a:cs typeface="Calibri"/>
              </a:rPr>
              <a:t>to </a:t>
            </a:r>
            <a:r>
              <a:rPr sz="2800" spc="-5" dirty="0">
                <a:latin typeface="Calibri"/>
                <a:cs typeface="Calibri"/>
              </a:rPr>
              <a:t>be added, whether </a:t>
            </a:r>
            <a:r>
              <a:rPr sz="2800" spc="-15" dirty="0">
                <a:latin typeface="Calibri"/>
                <a:cs typeface="Calibri"/>
              </a:rPr>
              <a:t>there </a:t>
            </a:r>
            <a:r>
              <a:rPr sz="2800" spc="-5" dirty="0">
                <a:latin typeface="Calibri"/>
                <a:cs typeface="Calibri"/>
              </a:rPr>
              <a:t>is </a:t>
            </a:r>
            <a:r>
              <a:rPr sz="2800" dirty="0">
                <a:latin typeface="Calibri"/>
                <a:cs typeface="Calibri"/>
              </a:rPr>
              <a:t>an </a:t>
            </a:r>
            <a:r>
              <a:rPr sz="2800" spc="-20" dirty="0">
                <a:latin typeface="Calibri"/>
                <a:cs typeface="Calibri"/>
              </a:rPr>
              <a:t>existing </a:t>
            </a:r>
            <a:r>
              <a:rPr sz="2800" spc="-10" dirty="0">
                <a:latin typeface="Calibri"/>
                <a:cs typeface="Calibri"/>
              </a:rPr>
              <a:t>node </a:t>
            </a:r>
            <a:r>
              <a:rPr sz="2800" spc="-5" dirty="0">
                <a:latin typeface="Calibri"/>
                <a:cs typeface="Calibri"/>
              </a:rPr>
              <a:t>N with the </a:t>
            </a:r>
            <a:r>
              <a:rPr sz="2800" dirty="0">
                <a:latin typeface="Calibri"/>
                <a:cs typeface="Calibri"/>
              </a:rPr>
              <a:t> </a:t>
            </a:r>
            <a:r>
              <a:rPr sz="2800" spc="-5" dirty="0">
                <a:latin typeface="Calibri"/>
                <a:cs typeface="Calibri"/>
              </a:rPr>
              <a:t>same</a:t>
            </a:r>
            <a:r>
              <a:rPr sz="2800" spc="5" dirty="0">
                <a:latin typeface="Calibri"/>
                <a:cs typeface="Calibri"/>
              </a:rPr>
              <a:t> </a:t>
            </a:r>
            <a:r>
              <a:rPr sz="2800" spc="-10" dirty="0">
                <a:latin typeface="Calibri"/>
                <a:cs typeface="Calibri"/>
              </a:rPr>
              <a:t>children,</a:t>
            </a:r>
            <a:r>
              <a:rPr sz="2800" spc="20" dirty="0">
                <a:latin typeface="Calibri"/>
                <a:cs typeface="Calibri"/>
              </a:rPr>
              <a:t> </a:t>
            </a:r>
            <a:r>
              <a:rPr sz="2800" spc="-5" dirty="0">
                <a:latin typeface="Calibri"/>
                <a:cs typeface="Calibri"/>
              </a:rPr>
              <a:t>in</a:t>
            </a:r>
            <a:r>
              <a:rPr sz="2800" spc="5" dirty="0">
                <a:latin typeface="Calibri"/>
                <a:cs typeface="Calibri"/>
              </a:rPr>
              <a:t> </a:t>
            </a:r>
            <a:r>
              <a:rPr sz="2800" spc="-5" dirty="0">
                <a:latin typeface="Calibri"/>
                <a:cs typeface="Calibri"/>
              </a:rPr>
              <a:t>the</a:t>
            </a:r>
            <a:r>
              <a:rPr sz="2800" spc="10" dirty="0">
                <a:latin typeface="Calibri"/>
                <a:cs typeface="Calibri"/>
              </a:rPr>
              <a:t> </a:t>
            </a:r>
            <a:r>
              <a:rPr sz="2800" spc="-10" dirty="0">
                <a:latin typeface="Calibri"/>
                <a:cs typeface="Calibri"/>
              </a:rPr>
              <a:t>same</a:t>
            </a:r>
            <a:r>
              <a:rPr sz="2800" dirty="0">
                <a:latin typeface="Calibri"/>
                <a:cs typeface="Calibri"/>
              </a:rPr>
              <a:t> </a:t>
            </a:r>
            <a:r>
              <a:rPr sz="2800" spc="-55" dirty="0">
                <a:latin typeface="Calibri"/>
                <a:cs typeface="Calibri"/>
              </a:rPr>
              <a:t>order,</a:t>
            </a:r>
            <a:r>
              <a:rPr sz="2800" spc="10" dirty="0">
                <a:latin typeface="Calibri"/>
                <a:cs typeface="Calibri"/>
              </a:rPr>
              <a:t> </a:t>
            </a:r>
            <a:r>
              <a:rPr sz="2800" spc="-5" dirty="0">
                <a:latin typeface="Calibri"/>
                <a:cs typeface="Calibri"/>
              </a:rPr>
              <a:t>and</a:t>
            </a:r>
            <a:r>
              <a:rPr sz="2800" spc="15" dirty="0">
                <a:latin typeface="Calibri"/>
                <a:cs typeface="Calibri"/>
              </a:rPr>
              <a:t> </a:t>
            </a:r>
            <a:r>
              <a:rPr sz="2800" spc="-5" dirty="0">
                <a:latin typeface="Calibri"/>
                <a:cs typeface="Calibri"/>
              </a:rPr>
              <a:t>with</a:t>
            </a:r>
            <a:r>
              <a:rPr sz="2800" spc="5" dirty="0">
                <a:latin typeface="Calibri"/>
                <a:cs typeface="Calibri"/>
              </a:rPr>
              <a:t> </a:t>
            </a:r>
            <a:r>
              <a:rPr sz="2800" spc="-5" dirty="0">
                <a:latin typeface="Calibri"/>
                <a:cs typeface="Calibri"/>
              </a:rPr>
              <a:t>the</a:t>
            </a:r>
            <a:r>
              <a:rPr sz="2800" spc="10" dirty="0">
                <a:latin typeface="Calibri"/>
                <a:cs typeface="Calibri"/>
              </a:rPr>
              <a:t> </a:t>
            </a:r>
            <a:r>
              <a:rPr sz="2800" spc="-10" dirty="0">
                <a:latin typeface="Calibri"/>
                <a:cs typeface="Calibri"/>
              </a:rPr>
              <a:t>same</a:t>
            </a:r>
            <a:r>
              <a:rPr sz="2800" spc="10" dirty="0">
                <a:latin typeface="Calibri"/>
                <a:cs typeface="Calibri"/>
              </a:rPr>
              <a:t> </a:t>
            </a:r>
            <a:r>
              <a:rPr sz="2800" spc="-50" dirty="0">
                <a:latin typeface="Calibri"/>
                <a:cs typeface="Calibri"/>
              </a:rPr>
              <a:t>operator.</a:t>
            </a:r>
            <a:endParaRPr sz="2800">
              <a:latin typeface="Calibri"/>
              <a:cs typeface="Calibri"/>
            </a:endParaRPr>
          </a:p>
          <a:p>
            <a:pPr marL="241300" indent="-228600">
              <a:lnSpc>
                <a:spcPct val="100000"/>
              </a:lnSpc>
              <a:spcBef>
                <a:spcPts val="670"/>
              </a:spcBef>
              <a:buFont typeface="Arial MT"/>
              <a:buChar char="•"/>
              <a:tabLst>
                <a:tab pos="241300" algn="l"/>
              </a:tabLst>
            </a:pPr>
            <a:r>
              <a:rPr sz="2800" spc="-5" dirty="0">
                <a:latin typeface="Calibri"/>
                <a:cs typeface="Calibri"/>
              </a:rPr>
              <a:t>If</a:t>
            </a:r>
            <a:r>
              <a:rPr sz="2800" spc="-10" dirty="0">
                <a:latin typeface="Calibri"/>
                <a:cs typeface="Calibri"/>
              </a:rPr>
              <a:t> </a:t>
            </a:r>
            <a:r>
              <a:rPr sz="2800" spc="-20" dirty="0">
                <a:latin typeface="Calibri"/>
                <a:cs typeface="Calibri"/>
              </a:rPr>
              <a:t>so,</a:t>
            </a:r>
            <a:r>
              <a:rPr sz="2800" spc="15" dirty="0">
                <a:latin typeface="Calibri"/>
                <a:cs typeface="Calibri"/>
              </a:rPr>
              <a:t> </a:t>
            </a:r>
            <a:r>
              <a:rPr sz="2800" spc="-5" dirty="0">
                <a:latin typeface="Calibri"/>
                <a:cs typeface="Calibri"/>
              </a:rPr>
              <a:t>N</a:t>
            </a:r>
            <a:r>
              <a:rPr sz="2800" dirty="0">
                <a:latin typeface="Calibri"/>
                <a:cs typeface="Calibri"/>
              </a:rPr>
              <a:t> </a:t>
            </a:r>
            <a:r>
              <a:rPr sz="2800" spc="-15" dirty="0">
                <a:latin typeface="Calibri"/>
                <a:cs typeface="Calibri"/>
              </a:rPr>
              <a:t>computes</a:t>
            </a:r>
            <a:r>
              <a:rPr sz="2800" spc="40" dirty="0">
                <a:latin typeface="Calibri"/>
                <a:cs typeface="Calibri"/>
              </a:rPr>
              <a:t> </a:t>
            </a:r>
            <a:r>
              <a:rPr sz="2800" spc="-5" dirty="0">
                <a:latin typeface="Calibri"/>
                <a:cs typeface="Calibri"/>
              </a:rPr>
              <a:t>the</a:t>
            </a:r>
            <a:r>
              <a:rPr sz="2800" dirty="0">
                <a:latin typeface="Calibri"/>
                <a:cs typeface="Calibri"/>
              </a:rPr>
              <a:t> </a:t>
            </a:r>
            <a:r>
              <a:rPr sz="2800" spc="-5" dirty="0">
                <a:latin typeface="Calibri"/>
                <a:cs typeface="Calibri"/>
              </a:rPr>
              <a:t>same</a:t>
            </a:r>
            <a:r>
              <a:rPr sz="2800" spc="5" dirty="0">
                <a:latin typeface="Calibri"/>
                <a:cs typeface="Calibri"/>
              </a:rPr>
              <a:t> </a:t>
            </a:r>
            <a:r>
              <a:rPr sz="2800" spc="-15" dirty="0">
                <a:latin typeface="Calibri"/>
                <a:cs typeface="Calibri"/>
              </a:rPr>
              <a:t>value</a:t>
            </a:r>
            <a:r>
              <a:rPr sz="2800" spc="5" dirty="0">
                <a:latin typeface="Calibri"/>
                <a:cs typeface="Calibri"/>
              </a:rPr>
              <a:t> </a:t>
            </a:r>
            <a:r>
              <a:rPr sz="2800" spc="-5" dirty="0">
                <a:latin typeface="Calibri"/>
                <a:cs typeface="Calibri"/>
              </a:rPr>
              <a:t>as</a:t>
            </a:r>
            <a:r>
              <a:rPr sz="2800" spc="10" dirty="0">
                <a:latin typeface="Calibri"/>
                <a:cs typeface="Calibri"/>
              </a:rPr>
              <a:t> </a:t>
            </a:r>
            <a:r>
              <a:rPr sz="2800" spc="-5" dirty="0">
                <a:latin typeface="Calibri"/>
                <a:cs typeface="Calibri"/>
              </a:rPr>
              <a:t>M</a:t>
            </a:r>
            <a:r>
              <a:rPr sz="2800" spc="5" dirty="0">
                <a:latin typeface="Calibri"/>
                <a:cs typeface="Calibri"/>
              </a:rPr>
              <a:t> </a:t>
            </a:r>
            <a:r>
              <a:rPr sz="2800" spc="-5" dirty="0">
                <a:latin typeface="Calibri"/>
                <a:cs typeface="Calibri"/>
              </a:rPr>
              <a:t>and</a:t>
            </a:r>
            <a:r>
              <a:rPr sz="2800" spc="20" dirty="0">
                <a:latin typeface="Calibri"/>
                <a:cs typeface="Calibri"/>
              </a:rPr>
              <a:t> </a:t>
            </a:r>
            <a:r>
              <a:rPr sz="2800" spc="-20" dirty="0">
                <a:latin typeface="Calibri"/>
                <a:cs typeface="Calibri"/>
              </a:rPr>
              <a:t>may </a:t>
            </a:r>
            <a:r>
              <a:rPr sz="2800" spc="-5" dirty="0">
                <a:latin typeface="Calibri"/>
                <a:cs typeface="Calibri"/>
              </a:rPr>
              <a:t>be</a:t>
            </a:r>
            <a:r>
              <a:rPr sz="2800" spc="5" dirty="0">
                <a:latin typeface="Calibri"/>
                <a:cs typeface="Calibri"/>
              </a:rPr>
              <a:t> </a:t>
            </a:r>
            <a:r>
              <a:rPr sz="2800" spc="-10" dirty="0">
                <a:latin typeface="Calibri"/>
                <a:cs typeface="Calibri"/>
              </a:rPr>
              <a:t>used</a:t>
            </a:r>
            <a:r>
              <a:rPr sz="2800" spc="20" dirty="0">
                <a:latin typeface="Calibri"/>
                <a:cs typeface="Calibri"/>
              </a:rPr>
              <a:t> </a:t>
            </a:r>
            <a:r>
              <a:rPr sz="2800" spc="-5" dirty="0">
                <a:latin typeface="Calibri"/>
                <a:cs typeface="Calibri"/>
              </a:rPr>
              <a:t>in</a:t>
            </a:r>
            <a:r>
              <a:rPr sz="2800" spc="10" dirty="0">
                <a:latin typeface="Calibri"/>
                <a:cs typeface="Calibri"/>
              </a:rPr>
              <a:t> </a:t>
            </a:r>
            <a:r>
              <a:rPr sz="2800" spc="-5" dirty="0">
                <a:latin typeface="Calibri"/>
                <a:cs typeface="Calibri"/>
              </a:rPr>
              <a:t>its</a:t>
            </a:r>
            <a:r>
              <a:rPr sz="2800" spc="15" dirty="0">
                <a:latin typeface="Calibri"/>
                <a:cs typeface="Calibri"/>
              </a:rPr>
              <a:t> </a:t>
            </a:r>
            <a:r>
              <a:rPr sz="2800" spc="-5" dirty="0">
                <a:latin typeface="Calibri"/>
                <a:cs typeface="Calibri"/>
              </a:rPr>
              <a:t>place.</a:t>
            </a:r>
            <a:endParaRPr sz="2800">
              <a:latin typeface="Calibri"/>
              <a:cs typeface="Calibri"/>
            </a:endParaRPr>
          </a:p>
          <a:p>
            <a:pPr marL="241300" marR="605790" indent="-228600">
              <a:lnSpc>
                <a:spcPts val="3020"/>
              </a:lnSpc>
              <a:spcBef>
                <a:spcPts val="1045"/>
              </a:spcBef>
              <a:buFont typeface="Arial MT"/>
              <a:buChar char="•"/>
              <a:tabLst>
                <a:tab pos="241300" algn="l"/>
              </a:tabLst>
            </a:pPr>
            <a:r>
              <a:rPr sz="2800" spc="-5" dirty="0">
                <a:latin typeface="Calibri"/>
                <a:cs typeface="Calibri"/>
              </a:rPr>
              <a:t>This</a:t>
            </a:r>
            <a:r>
              <a:rPr sz="2800" spc="5" dirty="0">
                <a:latin typeface="Calibri"/>
                <a:cs typeface="Calibri"/>
              </a:rPr>
              <a:t> </a:t>
            </a:r>
            <a:r>
              <a:rPr sz="2800" spc="-10" dirty="0">
                <a:latin typeface="Calibri"/>
                <a:cs typeface="Calibri"/>
              </a:rPr>
              <a:t>technique</a:t>
            </a:r>
            <a:r>
              <a:rPr sz="2800" spc="25" dirty="0">
                <a:latin typeface="Calibri"/>
                <a:cs typeface="Calibri"/>
              </a:rPr>
              <a:t> </a:t>
            </a:r>
            <a:r>
              <a:rPr sz="2800" spc="-15" dirty="0">
                <a:latin typeface="Calibri"/>
                <a:cs typeface="Calibri"/>
              </a:rPr>
              <a:t>was</a:t>
            </a:r>
            <a:r>
              <a:rPr sz="2800" dirty="0">
                <a:latin typeface="Calibri"/>
                <a:cs typeface="Calibri"/>
              </a:rPr>
              <a:t> </a:t>
            </a:r>
            <a:r>
              <a:rPr sz="2800" spc="-15" dirty="0">
                <a:latin typeface="Calibri"/>
                <a:cs typeface="Calibri"/>
              </a:rPr>
              <a:t>introduced</a:t>
            </a:r>
            <a:r>
              <a:rPr sz="2800" spc="45" dirty="0">
                <a:latin typeface="Calibri"/>
                <a:cs typeface="Calibri"/>
              </a:rPr>
              <a:t> </a:t>
            </a:r>
            <a:r>
              <a:rPr sz="2800" spc="-5" dirty="0">
                <a:latin typeface="Calibri"/>
                <a:cs typeface="Calibri"/>
              </a:rPr>
              <a:t>as</a:t>
            </a:r>
            <a:r>
              <a:rPr sz="2800" spc="35" dirty="0">
                <a:latin typeface="Calibri"/>
                <a:cs typeface="Calibri"/>
              </a:rPr>
              <a:t> </a:t>
            </a:r>
            <a:r>
              <a:rPr sz="2800" spc="-5" dirty="0">
                <a:latin typeface="Calibri"/>
                <a:cs typeface="Calibri"/>
              </a:rPr>
              <a:t>the</a:t>
            </a:r>
            <a:r>
              <a:rPr sz="2800" dirty="0">
                <a:latin typeface="Calibri"/>
                <a:cs typeface="Calibri"/>
              </a:rPr>
              <a:t> </a:t>
            </a:r>
            <a:r>
              <a:rPr sz="2800" spc="-10" dirty="0">
                <a:latin typeface="Calibri"/>
                <a:cs typeface="Calibri"/>
              </a:rPr>
              <a:t>"</a:t>
            </a:r>
            <a:r>
              <a:rPr sz="2800" b="1" spc="-10" dirty="0">
                <a:solidFill>
                  <a:srgbClr val="FF0000"/>
                </a:solidFill>
                <a:latin typeface="Calibri"/>
                <a:cs typeface="Calibri"/>
              </a:rPr>
              <a:t>value-number"</a:t>
            </a:r>
            <a:r>
              <a:rPr sz="2800" b="1" spc="50" dirty="0">
                <a:solidFill>
                  <a:srgbClr val="FF0000"/>
                </a:solidFill>
                <a:latin typeface="Calibri"/>
                <a:cs typeface="Calibri"/>
              </a:rPr>
              <a:t> </a:t>
            </a:r>
            <a:r>
              <a:rPr sz="2800" spc="-5" dirty="0">
                <a:latin typeface="Calibri"/>
                <a:cs typeface="Calibri"/>
              </a:rPr>
              <a:t>method</a:t>
            </a:r>
            <a:r>
              <a:rPr sz="2800" spc="20" dirty="0">
                <a:latin typeface="Calibri"/>
                <a:cs typeface="Calibri"/>
              </a:rPr>
              <a:t> </a:t>
            </a:r>
            <a:r>
              <a:rPr sz="2800" spc="-10" dirty="0">
                <a:latin typeface="Calibri"/>
                <a:cs typeface="Calibri"/>
              </a:rPr>
              <a:t>of </a:t>
            </a:r>
            <a:r>
              <a:rPr sz="2800" spc="-620" dirty="0">
                <a:latin typeface="Calibri"/>
                <a:cs typeface="Calibri"/>
              </a:rPr>
              <a:t> </a:t>
            </a:r>
            <a:r>
              <a:rPr sz="2800" spc="-10" dirty="0">
                <a:latin typeface="Calibri"/>
                <a:cs typeface="Calibri"/>
              </a:rPr>
              <a:t>detecting</a:t>
            </a:r>
            <a:r>
              <a:rPr sz="2800" spc="-5" dirty="0">
                <a:latin typeface="Calibri"/>
                <a:cs typeface="Calibri"/>
              </a:rPr>
              <a:t> </a:t>
            </a:r>
            <a:r>
              <a:rPr sz="2800" spc="-10" dirty="0">
                <a:latin typeface="Calibri"/>
                <a:cs typeface="Calibri"/>
              </a:rPr>
              <a:t>common</a:t>
            </a:r>
            <a:r>
              <a:rPr sz="2800" dirty="0">
                <a:latin typeface="Calibri"/>
                <a:cs typeface="Calibri"/>
              </a:rPr>
              <a:t> </a:t>
            </a:r>
            <a:r>
              <a:rPr sz="2800" spc="-15" dirty="0">
                <a:latin typeface="Calibri"/>
                <a:cs typeface="Calibri"/>
              </a:rPr>
              <a:t>sub-expressions</a:t>
            </a:r>
            <a:endParaRPr sz="2800">
              <a:latin typeface="Calibri"/>
              <a:cs typeface="Calibri"/>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924848" y="859813"/>
            <a:ext cx="1510296" cy="1374717"/>
          </a:xfrm>
          <a:prstGeom prst="rect">
            <a:avLst/>
          </a:prstGeom>
        </p:spPr>
      </p:pic>
      <p:pic>
        <p:nvPicPr>
          <p:cNvPr id="3" name="object 3"/>
          <p:cNvPicPr/>
          <p:nvPr/>
        </p:nvPicPr>
        <p:blipFill>
          <a:blip r:embed="rId3" cstate="print"/>
          <a:stretch>
            <a:fillRect/>
          </a:stretch>
        </p:blipFill>
        <p:spPr>
          <a:xfrm>
            <a:off x="5249697" y="387253"/>
            <a:ext cx="3021118" cy="2217059"/>
          </a:xfrm>
          <a:prstGeom prst="rect">
            <a:avLst/>
          </a:prstGeom>
        </p:spPr>
      </p:pic>
      <p:pic>
        <p:nvPicPr>
          <p:cNvPr id="4" name="object 4"/>
          <p:cNvPicPr/>
          <p:nvPr/>
        </p:nvPicPr>
        <p:blipFill>
          <a:blip r:embed="rId4" cstate="print"/>
          <a:stretch>
            <a:fillRect/>
          </a:stretch>
        </p:blipFill>
        <p:spPr>
          <a:xfrm>
            <a:off x="2009234" y="4482693"/>
            <a:ext cx="1793861" cy="1551635"/>
          </a:xfrm>
          <a:prstGeom prst="rect">
            <a:avLst/>
          </a:prstGeom>
        </p:spPr>
      </p:pic>
      <p:pic>
        <p:nvPicPr>
          <p:cNvPr id="5" name="object 5"/>
          <p:cNvPicPr/>
          <p:nvPr/>
        </p:nvPicPr>
        <p:blipFill>
          <a:blip r:embed="rId5" cstate="print"/>
          <a:stretch>
            <a:fillRect/>
          </a:stretch>
        </p:blipFill>
        <p:spPr>
          <a:xfrm>
            <a:off x="6302202" y="3929302"/>
            <a:ext cx="2686151" cy="1925953"/>
          </a:xfrm>
          <a:prstGeom prst="rect">
            <a:avLst/>
          </a:prstGeom>
        </p:spPr>
      </p:pic>
      <p:grpSp>
        <p:nvGrpSpPr>
          <p:cNvPr id="6" name="object 6"/>
          <p:cNvGrpSpPr/>
          <p:nvPr/>
        </p:nvGrpSpPr>
        <p:grpSpPr>
          <a:xfrm>
            <a:off x="4137659" y="1321308"/>
            <a:ext cx="1158240" cy="401320"/>
            <a:chOff x="4137659" y="1321308"/>
            <a:chExt cx="1158240" cy="401320"/>
          </a:xfrm>
        </p:grpSpPr>
        <p:sp>
          <p:nvSpPr>
            <p:cNvPr id="7" name="object 7"/>
            <p:cNvSpPr/>
            <p:nvPr/>
          </p:nvSpPr>
          <p:spPr>
            <a:xfrm>
              <a:off x="4143755" y="1327404"/>
              <a:ext cx="1146175" cy="388620"/>
            </a:xfrm>
            <a:custGeom>
              <a:avLst/>
              <a:gdLst/>
              <a:ahLst/>
              <a:cxnLst/>
              <a:rect l="l" t="t" r="r" b="b"/>
              <a:pathLst>
                <a:path w="1146175" h="388619">
                  <a:moveTo>
                    <a:pt x="951738" y="0"/>
                  </a:moveTo>
                  <a:lnTo>
                    <a:pt x="951738" y="97155"/>
                  </a:lnTo>
                  <a:lnTo>
                    <a:pt x="0" y="97155"/>
                  </a:lnTo>
                  <a:lnTo>
                    <a:pt x="0" y="291465"/>
                  </a:lnTo>
                  <a:lnTo>
                    <a:pt x="951738" y="291465"/>
                  </a:lnTo>
                  <a:lnTo>
                    <a:pt x="951738" y="388620"/>
                  </a:lnTo>
                  <a:lnTo>
                    <a:pt x="1146048" y="194310"/>
                  </a:lnTo>
                  <a:lnTo>
                    <a:pt x="951738" y="0"/>
                  </a:lnTo>
                  <a:close/>
                </a:path>
              </a:pathLst>
            </a:custGeom>
            <a:solidFill>
              <a:srgbClr val="5B9BD4"/>
            </a:solidFill>
          </p:spPr>
          <p:txBody>
            <a:bodyPr wrap="square" lIns="0" tIns="0" rIns="0" bIns="0" rtlCol="0"/>
            <a:lstStyle/>
            <a:p>
              <a:endParaRPr/>
            </a:p>
          </p:txBody>
        </p:sp>
        <p:sp>
          <p:nvSpPr>
            <p:cNvPr id="8" name="object 8"/>
            <p:cNvSpPr/>
            <p:nvPr/>
          </p:nvSpPr>
          <p:spPr>
            <a:xfrm>
              <a:off x="4143755" y="1327404"/>
              <a:ext cx="1146175" cy="388620"/>
            </a:xfrm>
            <a:custGeom>
              <a:avLst/>
              <a:gdLst/>
              <a:ahLst/>
              <a:cxnLst/>
              <a:rect l="l" t="t" r="r" b="b"/>
              <a:pathLst>
                <a:path w="1146175" h="388619">
                  <a:moveTo>
                    <a:pt x="0" y="97155"/>
                  </a:moveTo>
                  <a:lnTo>
                    <a:pt x="951738" y="97155"/>
                  </a:lnTo>
                  <a:lnTo>
                    <a:pt x="951738" y="0"/>
                  </a:lnTo>
                  <a:lnTo>
                    <a:pt x="1146048" y="194310"/>
                  </a:lnTo>
                  <a:lnTo>
                    <a:pt x="951738" y="388620"/>
                  </a:lnTo>
                  <a:lnTo>
                    <a:pt x="951738" y="291465"/>
                  </a:lnTo>
                  <a:lnTo>
                    <a:pt x="0" y="291465"/>
                  </a:lnTo>
                  <a:lnTo>
                    <a:pt x="0" y="97155"/>
                  </a:lnTo>
                  <a:close/>
                </a:path>
              </a:pathLst>
            </a:custGeom>
            <a:ln w="12192">
              <a:solidFill>
                <a:srgbClr val="41709C"/>
              </a:solidFill>
            </a:ln>
          </p:spPr>
          <p:txBody>
            <a:bodyPr wrap="square" lIns="0" tIns="0" rIns="0" bIns="0" rtlCol="0"/>
            <a:lstStyle/>
            <a:p>
              <a:endParaRPr/>
            </a:p>
          </p:txBody>
        </p:sp>
      </p:grpSp>
      <p:grpSp>
        <p:nvGrpSpPr>
          <p:cNvPr id="9" name="object 9"/>
          <p:cNvGrpSpPr/>
          <p:nvPr/>
        </p:nvGrpSpPr>
        <p:grpSpPr>
          <a:xfrm>
            <a:off x="4591811" y="5228844"/>
            <a:ext cx="1158240" cy="399415"/>
            <a:chOff x="4591811" y="5228844"/>
            <a:chExt cx="1158240" cy="399415"/>
          </a:xfrm>
        </p:grpSpPr>
        <p:sp>
          <p:nvSpPr>
            <p:cNvPr id="10" name="object 10"/>
            <p:cNvSpPr/>
            <p:nvPr/>
          </p:nvSpPr>
          <p:spPr>
            <a:xfrm>
              <a:off x="4597907" y="5234940"/>
              <a:ext cx="1146175" cy="387350"/>
            </a:xfrm>
            <a:custGeom>
              <a:avLst/>
              <a:gdLst/>
              <a:ahLst/>
              <a:cxnLst/>
              <a:rect l="l" t="t" r="r" b="b"/>
              <a:pathLst>
                <a:path w="1146175" h="387350">
                  <a:moveTo>
                    <a:pt x="952500" y="0"/>
                  </a:moveTo>
                  <a:lnTo>
                    <a:pt x="952500" y="96774"/>
                  </a:lnTo>
                  <a:lnTo>
                    <a:pt x="0" y="96774"/>
                  </a:lnTo>
                  <a:lnTo>
                    <a:pt x="0" y="290322"/>
                  </a:lnTo>
                  <a:lnTo>
                    <a:pt x="952500" y="290322"/>
                  </a:lnTo>
                  <a:lnTo>
                    <a:pt x="952500" y="387096"/>
                  </a:lnTo>
                  <a:lnTo>
                    <a:pt x="1146047" y="193548"/>
                  </a:lnTo>
                  <a:lnTo>
                    <a:pt x="952500" y="0"/>
                  </a:lnTo>
                  <a:close/>
                </a:path>
              </a:pathLst>
            </a:custGeom>
            <a:solidFill>
              <a:srgbClr val="5B9BD4"/>
            </a:solidFill>
          </p:spPr>
          <p:txBody>
            <a:bodyPr wrap="square" lIns="0" tIns="0" rIns="0" bIns="0" rtlCol="0"/>
            <a:lstStyle/>
            <a:p>
              <a:endParaRPr/>
            </a:p>
          </p:txBody>
        </p:sp>
        <p:sp>
          <p:nvSpPr>
            <p:cNvPr id="11" name="object 11"/>
            <p:cNvSpPr/>
            <p:nvPr/>
          </p:nvSpPr>
          <p:spPr>
            <a:xfrm>
              <a:off x="4597907" y="5234940"/>
              <a:ext cx="1146175" cy="387350"/>
            </a:xfrm>
            <a:custGeom>
              <a:avLst/>
              <a:gdLst/>
              <a:ahLst/>
              <a:cxnLst/>
              <a:rect l="l" t="t" r="r" b="b"/>
              <a:pathLst>
                <a:path w="1146175" h="387350">
                  <a:moveTo>
                    <a:pt x="0" y="96774"/>
                  </a:moveTo>
                  <a:lnTo>
                    <a:pt x="952500" y="96774"/>
                  </a:lnTo>
                  <a:lnTo>
                    <a:pt x="952500" y="0"/>
                  </a:lnTo>
                  <a:lnTo>
                    <a:pt x="1146047" y="193548"/>
                  </a:lnTo>
                  <a:lnTo>
                    <a:pt x="952500" y="387096"/>
                  </a:lnTo>
                  <a:lnTo>
                    <a:pt x="952500" y="290322"/>
                  </a:lnTo>
                  <a:lnTo>
                    <a:pt x="0" y="290322"/>
                  </a:lnTo>
                  <a:lnTo>
                    <a:pt x="0" y="96774"/>
                  </a:lnTo>
                  <a:close/>
                </a:path>
              </a:pathLst>
            </a:custGeom>
            <a:ln w="12192">
              <a:solidFill>
                <a:srgbClr val="41709C"/>
              </a:solidFill>
            </a:ln>
          </p:spPr>
          <p:txBody>
            <a:bodyPr wrap="square" lIns="0" tIns="0" rIns="0" bIns="0" rtlCol="0"/>
            <a:lstStyle/>
            <a:p>
              <a:endParaRPr/>
            </a:p>
          </p:txBody>
        </p:sp>
      </p:grpSp>
      <p:sp>
        <p:nvSpPr>
          <p:cNvPr id="12" name="object 12"/>
          <p:cNvSpPr txBox="1"/>
          <p:nvPr/>
        </p:nvSpPr>
        <p:spPr>
          <a:xfrm>
            <a:off x="338505" y="4926783"/>
            <a:ext cx="533400" cy="1717675"/>
          </a:xfrm>
          <a:prstGeom prst="rect">
            <a:avLst/>
          </a:prstGeom>
        </p:spPr>
        <p:txBody>
          <a:bodyPr vert="vert270" wrap="square" lIns="0" tIns="0" rIns="0" bIns="0" rtlCol="0">
            <a:spAutoFit/>
          </a:bodyPr>
          <a:lstStyle/>
          <a:p>
            <a:pPr marL="12700">
              <a:lnSpc>
                <a:spcPts val="3895"/>
              </a:lnSpc>
            </a:pPr>
            <a:r>
              <a:rPr sz="4000" spc="-25" dirty="0">
                <a:latin typeface="Calibri Light"/>
                <a:cs typeface="Calibri Light"/>
              </a:rPr>
              <a:t>E</a:t>
            </a:r>
            <a:r>
              <a:rPr sz="4000" spc="-105" dirty="0">
                <a:latin typeface="Calibri Light"/>
                <a:cs typeface="Calibri Light"/>
              </a:rPr>
              <a:t>x</a:t>
            </a:r>
            <a:r>
              <a:rPr sz="4000" spc="-35" dirty="0">
                <a:latin typeface="Calibri Light"/>
                <a:cs typeface="Calibri Light"/>
              </a:rPr>
              <a:t>a</a:t>
            </a:r>
            <a:r>
              <a:rPr sz="4000" spc="-55" dirty="0">
                <a:latin typeface="Calibri Light"/>
                <a:cs typeface="Calibri Light"/>
              </a:rPr>
              <a:t>m</a:t>
            </a:r>
            <a:r>
              <a:rPr sz="4000" spc="-35" dirty="0">
                <a:latin typeface="Calibri Light"/>
                <a:cs typeface="Calibri Light"/>
              </a:rPr>
              <a:t>pl</a:t>
            </a:r>
            <a:r>
              <a:rPr sz="4000" dirty="0">
                <a:latin typeface="Calibri Light"/>
                <a:cs typeface="Calibri Light"/>
              </a:rPr>
              <a:t>e</a:t>
            </a:r>
            <a:endParaRPr sz="4000">
              <a:latin typeface="Calibri Light"/>
              <a:cs typeface="Calibri Light"/>
            </a:endParaRPr>
          </a:p>
        </p:txBody>
      </p:sp>
      <p:sp>
        <p:nvSpPr>
          <p:cNvPr id="13" name="object 13"/>
          <p:cNvSpPr txBox="1">
            <a:spLocks noGrp="1"/>
          </p:cNvSpPr>
          <p:nvPr>
            <p:ph type="ftr" sz="quarter" idx="5"/>
          </p:nvPr>
        </p:nvSpPr>
        <p:spPr>
          <a:xfrm>
            <a:off x="5433821" y="6464985"/>
            <a:ext cx="1323340"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US" spc="-5"/>
              <a:t>Prepared</a:t>
            </a:r>
            <a:r>
              <a:rPr lang="en-US" spc="-55"/>
              <a:t> </a:t>
            </a:r>
            <a:r>
              <a:rPr lang="en-US"/>
              <a:t>by</a:t>
            </a:r>
            <a:r>
              <a:rPr lang="en-US" spc="-40"/>
              <a:t> </a:t>
            </a:r>
            <a:r>
              <a:rPr lang="en-US"/>
              <a:t>R</a:t>
            </a:r>
            <a:r>
              <a:rPr lang="en-US" spc="-5"/>
              <a:t> </a:t>
            </a:r>
            <a:r>
              <a:rPr lang="en-US"/>
              <a:t>I</a:t>
            </a:r>
            <a:r>
              <a:rPr lang="en-US" spc="-25"/>
              <a:t> </a:t>
            </a:r>
            <a:r>
              <a:rPr lang="en-US"/>
              <a:t>Minu</a:t>
            </a:r>
            <a:endParaRPr dirty="0"/>
          </a:p>
        </p:txBody>
      </p:sp>
      <p:sp>
        <p:nvSpPr>
          <p:cNvPr id="14" name="object 14"/>
          <p:cNvSpPr txBox="1">
            <a:spLocks noGrp="1"/>
          </p:cNvSpPr>
          <p:nvPr>
            <p:ph type="sldNum" sz="quarter" idx="7"/>
          </p:nvPr>
        </p:nvSpPr>
        <p:spPr>
          <a:xfrm>
            <a:off x="11007597" y="6393341"/>
            <a:ext cx="292734" cy="27432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8425">
              <a:lnSpc>
                <a:spcPts val="1240"/>
              </a:lnSpc>
            </a:pPr>
            <a:fld id="{81D60167-4931-47E6-BA6A-407CBD079E47}" type="slidenum">
              <a:rPr lang="en-IN" smtClean="0"/>
              <a:pPr marL="98425">
                <a:lnSpc>
                  <a:spcPts val="1240"/>
                </a:lnSpc>
              </a:pPr>
              <a:t>73</a:t>
            </a:fld>
            <a:endParaRPr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0040" y="256031"/>
            <a:ext cx="2131060" cy="1673860"/>
            <a:chOff x="320040" y="256031"/>
            <a:chExt cx="2131060" cy="1673860"/>
          </a:xfrm>
        </p:grpSpPr>
        <p:pic>
          <p:nvPicPr>
            <p:cNvPr id="3" name="object 3"/>
            <p:cNvPicPr/>
            <p:nvPr/>
          </p:nvPicPr>
          <p:blipFill>
            <a:blip r:embed="rId2" cstate="print"/>
            <a:stretch>
              <a:fillRect/>
            </a:stretch>
          </p:blipFill>
          <p:spPr>
            <a:xfrm>
              <a:off x="323088" y="259079"/>
              <a:ext cx="2124456" cy="1667256"/>
            </a:xfrm>
            <a:prstGeom prst="rect">
              <a:avLst/>
            </a:prstGeom>
          </p:spPr>
        </p:pic>
        <p:sp>
          <p:nvSpPr>
            <p:cNvPr id="4" name="object 4"/>
            <p:cNvSpPr/>
            <p:nvPr/>
          </p:nvSpPr>
          <p:spPr>
            <a:xfrm>
              <a:off x="323088" y="259079"/>
              <a:ext cx="2124710" cy="1667510"/>
            </a:xfrm>
            <a:custGeom>
              <a:avLst/>
              <a:gdLst/>
              <a:ahLst/>
              <a:cxnLst/>
              <a:rect l="l" t="t" r="r" b="b"/>
              <a:pathLst>
                <a:path w="2124710" h="1667510">
                  <a:moveTo>
                    <a:pt x="0" y="277875"/>
                  </a:moveTo>
                  <a:lnTo>
                    <a:pt x="3636" y="232815"/>
                  </a:lnTo>
                  <a:lnTo>
                    <a:pt x="14166" y="190065"/>
                  </a:lnTo>
                  <a:lnTo>
                    <a:pt x="31015" y="150198"/>
                  </a:lnTo>
                  <a:lnTo>
                    <a:pt x="53613" y="113787"/>
                  </a:lnTo>
                  <a:lnTo>
                    <a:pt x="81387" y="81407"/>
                  </a:lnTo>
                  <a:lnTo>
                    <a:pt x="113765" y="53628"/>
                  </a:lnTo>
                  <a:lnTo>
                    <a:pt x="150175" y="31025"/>
                  </a:lnTo>
                  <a:lnTo>
                    <a:pt x="190045" y="14171"/>
                  </a:lnTo>
                  <a:lnTo>
                    <a:pt x="232803" y="3638"/>
                  </a:lnTo>
                  <a:lnTo>
                    <a:pt x="277876" y="0"/>
                  </a:lnTo>
                  <a:lnTo>
                    <a:pt x="1846580" y="0"/>
                  </a:lnTo>
                  <a:lnTo>
                    <a:pt x="1891640" y="3638"/>
                  </a:lnTo>
                  <a:lnTo>
                    <a:pt x="1934390" y="14171"/>
                  </a:lnTo>
                  <a:lnTo>
                    <a:pt x="1974257" y="31025"/>
                  </a:lnTo>
                  <a:lnTo>
                    <a:pt x="2010668" y="53628"/>
                  </a:lnTo>
                  <a:lnTo>
                    <a:pt x="2043049" y="81406"/>
                  </a:lnTo>
                  <a:lnTo>
                    <a:pt x="2070827" y="113787"/>
                  </a:lnTo>
                  <a:lnTo>
                    <a:pt x="2093430" y="150198"/>
                  </a:lnTo>
                  <a:lnTo>
                    <a:pt x="2110284" y="190065"/>
                  </a:lnTo>
                  <a:lnTo>
                    <a:pt x="2120817" y="232815"/>
                  </a:lnTo>
                  <a:lnTo>
                    <a:pt x="2124456" y="277875"/>
                  </a:lnTo>
                  <a:lnTo>
                    <a:pt x="2124456" y="1389380"/>
                  </a:lnTo>
                  <a:lnTo>
                    <a:pt x="2120817" y="1434440"/>
                  </a:lnTo>
                  <a:lnTo>
                    <a:pt x="2110284" y="1477190"/>
                  </a:lnTo>
                  <a:lnTo>
                    <a:pt x="2093430" y="1517057"/>
                  </a:lnTo>
                  <a:lnTo>
                    <a:pt x="2070827" y="1553468"/>
                  </a:lnTo>
                  <a:lnTo>
                    <a:pt x="2043048" y="1585849"/>
                  </a:lnTo>
                  <a:lnTo>
                    <a:pt x="2010668" y="1613627"/>
                  </a:lnTo>
                  <a:lnTo>
                    <a:pt x="1974257" y="1636230"/>
                  </a:lnTo>
                  <a:lnTo>
                    <a:pt x="1934390" y="1653084"/>
                  </a:lnTo>
                  <a:lnTo>
                    <a:pt x="1891640" y="1663617"/>
                  </a:lnTo>
                  <a:lnTo>
                    <a:pt x="1846580" y="1667256"/>
                  </a:lnTo>
                  <a:lnTo>
                    <a:pt x="277876" y="1667256"/>
                  </a:lnTo>
                  <a:lnTo>
                    <a:pt x="232803" y="1663617"/>
                  </a:lnTo>
                  <a:lnTo>
                    <a:pt x="190045" y="1653084"/>
                  </a:lnTo>
                  <a:lnTo>
                    <a:pt x="150175" y="1636230"/>
                  </a:lnTo>
                  <a:lnTo>
                    <a:pt x="113765" y="1613627"/>
                  </a:lnTo>
                  <a:lnTo>
                    <a:pt x="81387" y="1585849"/>
                  </a:lnTo>
                  <a:lnTo>
                    <a:pt x="53613" y="1553468"/>
                  </a:lnTo>
                  <a:lnTo>
                    <a:pt x="31015" y="1517057"/>
                  </a:lnTo>
                  <a:lnTo>
                    <a:pt x="14166" y="1477190"/>
                  </a:lnTo>
                  <a:lnTo>
                    <a:pt x="3636" y="1434440"/>
                  </a:lnTo>
                  <a:lnTo>
                    <a:pt x="0" y="1389380"/>
                  </a:lnTo>
                  <a:lnTo>
                    <a:pt x="0" y="277875"/>
                  </a:lnTo>
                  <a:close/>
                </a:path>
              </a:pathLst>
            </a:custGeom>
            <a:ln w="6096">
              <a:solidFill>
                <a:srgbClr val="6FAC46"/>
              </a:solidFill>
            </a:ln>
          </p:spPr>
          <p:txBody>
            <a:bodyPr wrap="square" lIns="0" tIns="0" rIns="0" bIns="0" rtlCol="0"/>
            <a:lstStyle/>
            <a:p>
              <a:endParaRPr/>
            </a:p>
          </p:txBody>
        </p:sp>
      </p:grpSp>
      <p:sp>
        <p:nvSpPr>
          <p:cNvPr id="5" name="object 5"/>
          <p:cNvSpPr txBox="1"/>
          <p:nvPr/>
        </p:nvSpPr>
        <p:spPr>
          <a:xfrm>
            <a:off x="707542" y="523443"/>
            <a:ext cx="1354455" cy="1123315"/>
          </a:xfrm>
          <a:prstGeom prst="rect">
            <a:avLst/>
          </a:prstGeom>
        </p:spPr>
        <p:txBody>
          <a:bodyPr vert="horz" wrap="square" lIns="0" tIns="12700" rIns="0" bIns="0" rtlCol="0">
            <a:spAutoFit/>
          </a:bodyPr>
          <a:lstStyle/>
          <a:p>
            <a:pPr marL="355600" indent="-342900">
              <a:lnSpc>
                <a:spcPct val="100000"/>
              </a:lnSpc>
              <a:spcBef>
                <a:spcPts val="100"/>
              </a:spcBef>
              <a:buAutoNum type="arabicPeriod"/>
              <a:tabLst>
                <a:tab pos="355600" algn="l"/>
              </a:tabLst>
            </a:pPr>
            <a:r>
              <a:rPr sz="1800" b="1" spc="80" dirty="0">
                <a:solidFill>
                  <a:srgbClr val="FFFFFF"/>
                </a:solidFill>
                <a:latin typeface="Cambria"/>
                <a:cs typeface="Cambria"/>
              </a:rPr>
              <a:t>a</a:t>
            </a:r>
            <a:r>
              <a:rPr sz="1800" b="1" spc="195" dirty="0">
                <a:solidFill>
                  <a:srgbClr val="FFFFFF"/>
                </a:solidFill>
                <a:latin typeface="Cambria"/>
                <a:cs typeface="Cambria"/>
              </a:rPr>
              <a:t> </a:t>
            </a:r>
            <a:r>
              <a:rPr sz="1800" b="1" spc="15" dirty="0">
                <a:solidFill>
                  <a:srgbClr val="FFFFFF"/>
                </a:solidFill>
                <a:latin typeface="Cambria"/>
                <a:cs typeface="Cambria"/>
              </a:rPr>
              <a:t>=</a:t>
            </a:r>
            <a:r>
              <a:rPr sz="1800" b="1" spc="180" dirty="0">
                <a:solidFill>
                  <a:srgbClr val="FFFFFF"/>
                </a:solidFill>
                <a:latin typeface="Cambria"/>
                <a:cs typeface="Cambria"/>
              </a:rPr>
              <a:t> </a:t>
            </a:r>
            <a:r>
              <a:rPr sz="1800" b="1" spc="15" dirty="0">
                <a:solidFill>
                  <a:srgbClr val="FFFFFF"/>
                </a:solidFill>
                <a:latin typeface="Cambria"/>
                <a:cs typeface="Cambria"/>
              </a:rPr>
              <a:t>b</a:t>
            </a:r>
            <a:r>
              <a:rPr sz="1800" b="1" spc="185" dirty="0">
                <a:solidFill>
                  <a:srgbClr val="FFFFFF"/>
                </a:solidFill>
                <a:latin typeface="Cambria"/>
                <a:cs typeface="Cambria"/>
              </a:rPr>
              <a:t> </a:t>
            </a:r>
            <a:r>
              <a:rPr sz="1800" b="1" spc="15" dirty="0">
                <a:solidFill>
                  <a:srgbClr val="FFFFFF"/>
                </a:solidFill>
                <a:latin typeface="Cambria"/>
                <a:cs typeface="Cambria"/>
              </a:rPr>
              <a:t>+</a:t>
            </a:r>
            <a:r>
              <a:rPr sz="1800" b="1" spc="175" dirty="0">
                <a:solidFill>
                  <a:srgbClr val="FFFFFF"/>
                </a:solidFill>
                <a:latin typeface="Cambria"/>
                <a:cs typeface="Cambria"/>
              </a:rPr>
              <a:t> </a:t>
            </a:r>
            <a:r>
              <a:rPr sz="1800" b="1" spc="200" dirty="0">
                <a:solidFill>
                  <a:srgbClr val="FFFFFF"/>
                </a:solidFill>
                <a:latin typeface="Cambria"/>
                <a:cs typeface="Cambria"/>
              </a:rPr>
              <a:t>c</a:t>
            </a:r>
            <a:endParaRPr sz="1800">
              <a:latin typeface="Cambria"/>
              <a:cs typeface="Cambria"/>
            </a:endParaRPr>
          </a:p>
          <a:p>
            <a:pPr marL="375285" indent="-343535">
              <a:lnSpc>
                <a:spcPct val="100000"/>
              </a:lnSpc>
              <a:spcBef>
                <a:spcPts val="5"/>
              </a:spcBef>
              <a:buAutoNum type="arabicPeriod"/>
              <a:tabLst>
                <a:tab pos="375920" algn="l"/>
              </a:tabLst>
            </a:pPr>
            <a:r>
              <a:rPr sz="1800" b="1" spc="15" dirty="0">
                <a:solidFill>
                  <a:srgbClr val="FFFFFF"/>
                </a:solidFill>
                <a:latin typeface="Cambria"/>
                <a:cs typeface="Cambria"/>
              </a:rPr>
              <a:t>b</a:t>
            </a:r>
            <a:r>
              <a:rPr sz="1800" b="1" spc="185" dirty="0">
                <a:solidFill>
                  <a:srgbClr val="FFFFFF"/>
                </a:solidFill>
                <a:latin typeface="Cambria"/>
                <a:cs typeface="Cambria"/>
              </a:rPr>
              <a:t> </a:t>
            </a:r>
            <a:r>
              <a:rPr sz="1800" b="1" spc="10" dirty="0">
                <a:solidFill>
                  <a:srgbClr val="FFFFFF"/>
                </a:solidFill>
                <a:latin typeface="Cambria"/>
                <a:cs typeface="Cambria"/>
              </a:rPr>
              <a:t>=</a:t>
            </a:r>
            <a:r>
              <a:rPr sz="1800" b="1" spc="180" dirty="0">
                <a:solidFill>
                  <a:srgbClr val="FFFFFF"/>
                </a:solidFill>
                <a:latin typeface="Cambria"/>
                <a:cs typeface="Cambria"/>
              </a:rPr>
              <a:t> </a:t>
            </a:r>
            <a:r>
              <a:rPr sz="1800" b="1" spc="80" dirty="0">
                <a:solidFill>
                  <a:srgbClr val="FFFFFF"/>
                </a:solidFill>
                <a:latin typeface="Cambria"/>
                <a:cs typeface="Cambria"/>
              </a:rPr>
              <a:t>a</a:t>
            </a:r>
            <a:r>
              <a:rPr sz="1800" b="1" spc="204" dirty="0">
                <a:solidFill>
                  <a:srgbClr val="FFFFFF"/>
                </a:solidFill>
                <a:latin typeface="Cambria"/>
                <a:cs typeface="Cambria"/>
              </a:rPr>
              <a:t> </a:t>
            </a:r>
            <a:r>
              <a:rPr sz="1800" b="1" spc="40" dirty="0">
                <a:solidFill>
                  <a:srgbClr val="FFFFFF"/>
                </a:solidFill>
                <a:latin typeface="Cambria"/>
                <a:cs typeface="Cambria"/>
              </a:rPr>
              <a:t>-</a:t>
            </a:r>
            <a:r>
              <a:rPr sz="1800" b="1" spc="190" dirty="0">
                <a:solidFill>
                  <a:srgbClr val="FFFFFF"/>
                </a:solidFill>
                <a:latin typeface="Cambria"/>
                <a:cs typeface="Cambria"/>
              </a:rPr>
              <a:t> </a:t>
            </a:r>
            <a:r>
              <a:rPr sz="1800" b="1" spc="75" dirty="0">
                <a:solidFill>
                  <a:srgbClr val="FFFFFF"/>
                </a:solidFill>
                <a:latin typeface="Cambria"/>
                <a:cs typeface="Cambria"/>
              </a:rPr>
              <a:t>d</a:t>
            </a:r>
            <a:endParaRPr sz="1800">
              <a:latin typeface="Cambria"/>
              <a:cs typeface="Cambria"/>
            </a:endParaRPr>
          </a:p>
          <a:p>
            <a:pPr marL="355600" indent="-342900">
              <a:lnSpc>
                <a:spcPct val="100000"/>
              </a:lnSpc>
              <a:buAutoNum type="arabicPeriod"/>
              <a:tabLst>
                <a:tab pos="355600" algn="l"/>
              </a:tabLst>
            </a:pPr>
            <a:r>
              <a:rPr sz="1800" b="1" spc="200" dirty="0">
                <a:solidFill>
                  <a:srgbClr val="FFFFFF"/>
                </a:solidFill>
                <a:latin typeface="Cambria"/>
                <a:cs typeface="Cambria"/>
              </a:rPr>
              <a:t>c</a:t>
            </a:r>
            <a:r>
              <a:rPr sz="1800" b="1" spc="195" dirty="0">
                <a:solidFill>
                  <a:srgbClr val="FFFFFF"/>
                </a:solidFill>
                <a:latin typeface="Cambria"/>
                <a:cs typeface="Cambria"/>
              </a:rPr>
              <a:t> </a:t>
            </a:r>
            <a:r>
              <a:rPr sz="1800" b="1" spc="10" dirty="0">
                <a:solidFill>
                  <a:srgbClr val="FFFFFF"/>
                </a:solidFill>
                <a:latin typeface="Cambria"/>
                <a:cs typeface="Cambria"/>
              </a:rPr>
              <a:t>=</a:t>
            </a:r>
            <a:r>
              <a:rPr sz="1800" b="1" spc="180" dirty="0">
                <a:solidFill>
                  <a:srgbClr val="FFFFFF"/>
                </a:solidFill>
                <a:latin typeface="Cambria"/>
                <a:cs typeface="Cambria"/>
              </a:rPr>
              <a:t> </a:t>
            </a:r>
            <a:r>
              <a:rPr sz="1800" b="1" spc="15" dirty="0">
                <a:solidFill>
                  <a:srgbClr val="FFFFFF"/>
                </a:solidFill>
                <a:latin typeface="Cambria"/>
                <a:cs typeface="Cambria"/>
              </a:rPr>
              <a:t>b</a:t>
            </a:r>
            <a:r>
              <a:rPr sz="1800" b="1" spc="190" dirty="0">
                <a:solidFill>
                  <a:srgbClr val="FFFFFF"/>
                </a:solidFill>
                <a:latin typeface="Cambria"/>
                <a:cs typeface="Cambria"/>
              </a:rPr>
              <a:t> </a:t>
            </a:r>
            <a:r>
              <a:rPr sz="1800" b="1" spc="10" dirty="0">
                <a:solidFill>
                  <a:srgbClr val="FFFFFF"/>
                </a:solidFill>
                <a:latin typeface="Cambria"/>
                <a:cs typeface="Cambria"/>
              </a:rPr>
              <a:t>+</a:t>
            </a:r>
            <a:r>
              <a:rPr sz="1800" b="1" spc="180" dirty="0">
                <a:solidFill>
                  <a:srgbClr val="FFFFFF"/>
                </a:solidFill>
                <a:latin typeface="Cambria"/>
                <a:cs typeface="Cambria"/>
              </a:rPr>
              <a:t> </a:t>
            </a:r>
            <a:r>
              <a:rPr sz="1800" b="1" spc="200" dirty="0">
                <a:solidFill>
                  <a:srgbClr val="FFFFFF"/>
                </a:solidFill>
                <a:latin typeface="Cambria"/>
                <a:cs typeface="Cambria"/>
              </a:rPr>
              <a:t>c</a:t>
            </a:r>
            <a:endParaRPr sz="1800">
              <a:latin typeface="Cambria"/>
              <a:cs typeface="Cambria"/>
            </a:endParaRPr>
          </a:p>
          <a:p>
            <a:pPr marL="370840" indent="-343535">
              <a:lnSpc>
                <a:spcPct val="100000"/>
              </a:lnSpc>
              <a:buAutoNum type="arabicPeriod"/>
              <a:tabLst>
                <a:tab pos="370840" algn="l"/>
              </a:tabLst>
            </a:pPr>
            <a:r>
              <a:rPr sz="1800" b="1" spc="75" dirty="0">
                <a:solidFill>
                  <a:srgbClr val="FFFFFF"/>
                </a:solidFill>
                <a:latin typeface="Cambria"/>
                <a:cs typeface="Cambria"/>
              </a:rPr>
              <a:t>d</a:t>
            </a:r>
            <a:r>
              <a:rPr sz="1800" b="1" spc="185" dirty="0">
                <a:solidFill>
                  <a:srgbClr val="FFFFFF"/>
                </a:solidFill>
                <a:latin typeface="Cambria"/>
                <a:cs typeface="Cambria"/>
              </a:rPr>
              <a:t> </a:t>
            </a:r>
            <a:r>
              <a:rPr sz="1800" b="1" spc="10" dirty="0">
                <a:solidFill>
                  <a:srgbClr val="FFFFFF"/>
                </a:solidFill>
                <a:latin typeface="Cambria"/>
                <a:cs typeface="Cambria"/>
              </a:rPr>
              <a:t>=</a:t>
            </a:r>
            <a:r>
              <a:rPr sz="1800" b="1" spc="180" dirty="0">
                <a:solidFill>
                  <a:srgbClr val="FFFFFF"/>
                </a:solidFill>
                <a:latin typeface="Cambria"/>
                <a:cs typeface="Cambria"/>
              </a:rPr>
              <a:t> </a:t>
            </a:r>
            <a:r>
              <a:rPr sz="1800" b="1" spc="80" dirty="0">
                <a:solidFill>
                  <a:srgbClr val="FFFFFF"/>
                </a:solidFill>
                <a:latin typeface="Cambria"/>
                <a:cs typeface="Cambria"/>
              </a:rPr>
              <a:t>a</a:t>
            </a:r>
            <a:r>
              <a:rPr sz="1800" b="1" spc="204" dirty="0">
                <a:solidFill>
                  <a:srgbClr val="FFFFFF"/>
                </a:solidFill>
                <a:latin typeface="Cambria"/>
                <a:cs typeface="Cambria"/>
              </a:rPr>
              <a:t> </a:t>
            </a:r>
            <a:r>
              <a:rPr sz="1800" b="1" spc="40" dirty="0">
                <a:solidFill>
                  <a:srgbClr val="FFFFFF"/>
                </a:solidFill>
                <a:latin typeface="Cambria"/>
                <a:cs typeface="Cambria"/>
              </a:rPr>
              <a:t>-</a:t>
            </a:r>
            <a:r>
              <a:rPr sz="1800" b="1" spc="190" dirty="0">
                <a:solidFill>
                  <a:srgbClr val="FFFFFF"/>
                </a:solidFill>
                <a:latin typeface="Cambria"/>
                <a:cs typeface="Cambria"/>
              </a:rPr>
              <a:t> </a:t>
            </a:r>
            <a:r>
              <a:rPr sz="1800" b="1" spc="75" dirty="0">
                <a:solidFill>
                  <a:srgbClr val="FFFFFF"/>
                </a:solidFill>
                <a:latin typeface="Cambria"/>
                <a:cs typeface="Cambria"/>
              </a:rPr>
              <a:t>d</a:t>
            </a:r>
            <a:endParaRPr sz="1800">
              <a:latin typeface="Cambria"/>
              <a:cs typeface="Cambria"/>
            </a:endParaRPr>
          </a:p>
        </p:txBody>
      </p:sp>
      <p:grpSp>
        <p:nvGrpSpPr>
          <p:cNvPr id="6" name="object 6"/>
          <p:cNvGrpSpPr/>
          <p:nvPr/>
        </p:nvGrpSpPr>
        <p:grpSpPr>
          <a:xfrm>
            <a:off x="423423" y="4037076"/>
            <a:ext cx="7733030" cy="2280920"/>
            <a:chOff x="423423" y="4037076"/>
            <a:chExt cx="7733030" cy="2280920"/>
          </a:xfrm>
        </p:grpSpPr>
        <p:pic>
          <p:nvPicPr>
            <p:cNvPr id="7" name="object 7"/>
            <p:cNvPicPr/>
            <p:nvPr/>
          </p:nvPicPr>
          <p:blipFill>
            <a:blip r:embed="rId3" cstate="print"/>
            <a:stretch>
              <a:fillRect/>
            </a:stretch>
          </p:blipFill>
          <p:spPr>
            <a:xfrm>
              <a:off x="423423" y="4212493"/>
              <a:ext cx="2869097" cy="2105372"/>
            </a:xfrm>
            <a:prstGeom prst="rect">
              <a:avLst/>
            </a:prstGeom>
          </p:spPr>
        </p:pic>
        <p:pic>
          <p:nvPicPr>
            <p:cNvPr id="8" name="object 8"/>
            <p:cNvPicPr/>
            <p:nvPr/>
          </p:nvPicPr>
          <p:blipFill>
            <a:blip r:embed="rId4" cstate="print"/>
            <a:stretch>
              <a:fillRect/>
            </a:stretch>
          </p:blipFill>
          <p:spPr>
            <a:xfrm>
              <a:off x="2879852" y="4040124"/>
              <a:ext cx="5273548" cy="2272284"/>
            </a:xfrm>
            <a:prstGeom prst="rect">
              <a:avLst/>
            </a:prstGeom>
          </p:spPr>
        </p:pic>
        <p:sp>
          <p:nvSpPr>
            <p:cNvPr id="9" name="object 9"/>
            <p:cNvSpPr/>
            <p:nvPr/>
          </p:nvSpPr>
          <p:spPr>
            <a:xfrm>
              <a:off x="2879852" y="4040124"/>
              <a:ext cx="5273675" cy="2272665"/>
            </a:xfrm>
            <a:custGeom>
              <a:avLst/>
              <a:gdLst/>
              <a:ahLst/>
              <a:cxnLst/>
              <a:rect l="l" t="t" r="r" b="b"/>
              <a:pathLst>
                <a:path w="5273675" h="2272665">
                  <a:moveTo>
                    <a:pt x="448563" y="378713"/>
                  </a:moveTo>
                  <a:lnTo>
                    <a:pt x="451514" y="331206"/>
                  </a:lnTo>
                  <a:lnTo>
                    <a:pt x="460129" y="285461"/>
                  </a:lnTo>
                  <a:lnTo>
                    <a:pt x="474054" y="241831"/>
                  </a:lnTo>
                  <a:lnTo>
                    <a:pt x="492934" y="200673"/>
                  </a:lnTo>
                  <a:lnTo>
                    <a:pt x="516413" y="162341"/>
                  </a:lnTo>
                  <a:lnTo>
                    <a:pt x="544138" y="127190"/>
                  </a:lnTo>
                  <a:lnTo>
                    <a:pt x="575754" y="95574"/>
                  </a:lnTo>
                  <a:lnTo>
                    <a:pt x="610905" y="67849"/>
                  </a:lnTo>
                  <a:lnTo>
                    <a:pt x="649237" y="44370"/>
                  </a:lnTo>
                  <a:lnTo>
                    <a:pt x="690395" y="25490"/>
                  </a:lnTo>
                  <a:lnTo>
                    <a:pt x="734025" y="11565"/>
                  </a:lnTo>
                  <a:lnTo>
                    <a:pt x="779770" y="2950"/>
                  </a:lnTo>
                  <a:lnTo>
                    <a:pt x="827277" y="0"/>
                  </a:lnTo>
                  <a:lnTo>
                    <a:pt x="1252727" y="0"/>
                  </a:lnTo>
                  <a:lnTo>
                    <a:pt x="2458974" y="0"/>
                  </a:lnTo>
                  <a:lnTo>
                    <a:pt x="4894833" y="0"/>
                  </a:lnTo>
                  <a:lnTo>
                    <a:pt x="4942341" y="2950"/>
                  </a:lnTo>
                  <a:lnTo>
                    <a:pt x="4988086" y="11565"/>
                  </a:lnTo>
                  <a:lnTo>
                    <a:pt x="5031716" y="25490"/>
                  </a:lnTo>
                  <a:lnTo>
                    <a:pt x="5072874" y="44370"/>
                  </a:lnTo>
                  <a:lnTo>
                    <a:pt x="5111206" y="67849"/>
                  </a:lnTo>
                  <a:lnTo>
                    <a:pt x="5146357" y="95574"/>
                  </a:lnTo>
                  <a:lnTo>
                    <a:pt x="5177973" y="127190"/>
                  </a:lnTo>
                  <a:lnTo>
                    <a:pt x="5205698" y="162341"/>
                  </a:lnTo>
                  <a:lnTo>
                    <a:pt x="5229177" y="200673"/>
                  </a:lnTo>
                  <a:lnTo>
                    <a:pt x="5248057" y="241831"/>
                  </a:lnTo>
                  <a:lnTo>
                    <a:pt x="5261982" y="285461"/>
                  </a:lnTo>
                  <a:lnTo>
                    <a:pt x="5270597" y="331206"/>
                  </a:lnTo>
                  <a:lnTo>
                    <a:pt x="5273548" y="378713"/>
                  </a:lnTo>
                  <a:lnTo>
                    <a:pt x="5273548" y="1325498"/>
                  </a:lnTo>
                  <a:lnTo>
                    <a:pt x="5273548" y="1893570"/>
                  </a:lnTo>
                  <a:lnTo>
                    <a:pt x="5270597" y="1941064"/>
                  </a:lnTo>
                  <a:lnTo>
                    <a:pt x="5261982" y="1986811"/>
                  </a:lnTo>
                  <a:lnTo>
                    <a:pt x="5248057" y="2030441"/>
                  </a:lnTo>
                  <a:lnTo>
                    <a:pt x="5229177" y="2071600"/>
                  </a:lnTo>
                  <a:lnTo>
                    <a:pt x="5205698" y="2109933"/>
                  </a:lnTo>
                  <a:lnTo>
                    <a:pt x="5177973" y="2145086"/>
                  </a:lnTo>
                  <a:lnTo>
                    <a:pt x="5146357" y="2176703"/>
                  </a:lnTo>
                  <a:lnTo>
                    <a:pt x="5111206" y="2204429"/>
                  </a:lnTo>
                  <a:lnTo>
                    <a:pt x="5072874" y="2227911"/>
                  </a:lnTo>
                  <a:lnTo>
                    <a:pt x="5031716" y="2246791"/>
                  </a:lnTo>
                  <a:lnTo>
                    <a:pt x="4988086" y="2260717"/>
                  </a:lnTo>
                  <a:lnTo>
                    <a:pt x="4942341" y="2269333"/>
                  </a:lnTo>
                  <a:lnTo>
                    <a:pt x="4894833" y="2272284"/>
                  </a:lnTo>
                  <a:lnTo>
                    <a:pt x="2458974" y="2272284"/>
                  </a:lnTo>
                  <a:lnTo>
                    <a:pt x="1252727" y="2272284"/>
                  </a:lnTo>
                  <a:lnTo>
                    <a:pt x="827277" y="2272284"/>
                  </a:lnTo>
                  <a:lnTo>
                    <a:pt x="779770" y="2269333"/>
                  </a:lnTo>
                  <a:lnTo>
                    <a:pt x="734025" y="2260717"/>
                  </a:lnTo>
                  <a:lnTo>
                    <a:pt x="690395" y="2246791"/>
                  </a:lnTo>
                  <a:lnTo>
                    <a:pt x="649237" y="2227911"/>
                  </a:lnTo>
                  <a:lnTo>
                    <a:pt x="610905" y="2204429"/>
                  </a:lnTo>
                  <a:lnTo>
                    <a:pt x="575754" y="2176703"/>
                  </a:lnTo>
                  <a:lnTo>
                    <a:pt x="544138" y="2145086"/>
                  </a:lnTo>
                  <a:lnTo>
                    <a:pt x="516413" y="2109933"/>
                  </a:lnTo>
                  <a:lnTo>
                    <a:pt x="492934" y="2071600"/>
                  </a:lnTo>
                  <a:lnTo>
                    <a:pt x="474054" y="2030441"/>
                  </a:lnTo>
                  <a:lnTo>
                    <a:pt x="460129" y="1986811"/>
                  </a:lnTo>
                  <a:lnTo>
                    <a:pt x="451514" y="1941064"/>
                  </a:lnTo>
                  <a:lnTo>
                    <a:pt x="448563" y="1893557"/>
                  </a:lnTo>
                  <a:lnTo>
                    <a:pt x="0" y="2112606"/>
                  </a:lnTo>
                  <a:lnTo>
                    <a:pt x="448563" y="1325498"/>
                  </a:lnTo>
                  <a:lnTo>
                    <a:pt x="448563" y="378713"/>
                  </a:lnTo>
                  <a:close/>
                </a:path>
              </a:pathLst>
            </a:custGeom>
            <a:ln w="6096">
              <a:solidFill>
                <a:srgbClr val="A4A4A4"/>
              </a:solidFill>
            </a:ln>
          </p:spPr>
          <p:txBody>
            <a:bodyPr wrap="square" lIns="0" tIns="0" rIns="0" bIns="0" rtlCol="0"/>
            <a:lstStyle/>
            <a:p>
              <a:endParaRPr/>
            </a:p>
          </p:txBody>
        </p:sp>
      </p:grpSp>
      <p:pic>
        <p:nvPicPr>
          <p:cNvPr id="10" name="object 10"/>
          <p:cNvPicPr/>
          <p:nvPr/>
        </p:nvPicPr>
        <p:blipFill>
          <a:blip r:embed="rId5" cstate="print"/>
          <a:stretch>
            <a:fillRect/>
          </a:stretch>
        </p:blipFill>
        <p:spPr>
          <a:xfrm>
            <a:off x="3404913" y="1549908"/>
            <a:ext cx="1574303" cy="971791"/>
          </a:xfrm>
          <a:prstGeom prst="rect">
            <a:avLst/>
          </a:prstGeom>
        </p:spPr>
      </p:pic>
      <p:grpSp>
        <p:nvGrpSpPr>
          <p:cNvPr id="11" name="object 11"/>
          <p:cNvGrpSpPr/>
          <p:nvPr/>
        </p:nvGrpSpPr>
        <p:grpSpPr>
          <a:xfrm>
            <a:off x="3008376" y="414527"/>
            <a:ext cx="2131060" cy="541020"/>
            <a:chOff x="3008376" y="414527"/>
            <a:chExt cx="2131060" cy="541020"/>
          </a:xfrm>
        </p:grpSpPr>
        <p:pic>
          <p:nvPicPr>
            <p:cNvPr id="12" name="object 12"/>
            <p:cNvPicPr/>
            <p:nvPr/>
          </p:nvPicPr>
          <p:blipFill>
            <a:blip r:embed="rId6" cstate="print"/>
            <a:stretch>
              <a:fillRect/>
            </a:stretch>
          </p:blipFill>
          <p:spPr>
            <a:xfrm>
              <a:off x="3011424" y="417575"/>
              <a:ext cx="2124455" cy="534924"/>
            </a:xfrm>
            <a:prstGeom prst="rect">
              <a:avLst/>
            </a:prstGeom>
          </p:spPr>
        </p:pic>
        <p:sp>
          <p:nvSpPr>
            <p:cNvPr id="13" name="object 13"/>
            <p:cNvSpPr/>
            <p:nvPr/>
          </p:nvSpPr>
          <p:spPr>
            <a:xfrm>
              <a:off x="3011424" y="417575"/>
              <a:ext cx="2124710" cy="535305"/>
            </a:xfrm>
            <a:custGeom>
              <a:avLst/>
              <a:gdLst/>
              <a:ahLst/>
              <a:cxnLst/>
              <a:rect l="l" t="t" r="r" b="b"/>
              <a:pathLst>
                <a:path w="2124710" h="535305">
                  <a:moveTo>
                    <a:pt x="0" y="89153"/>
                  </a:moveTo>
                  <a:lnTo>
                    <a:pt x="7000" y="54435"/>
                  </a:lnTo>
                  <a:lnTo>
                    <a:pt x="26098" y="26098"/>
                  </a:lnTo>
                  <a:lnTo>
                    <a:pt x="54435" y="7000"/>
                  </a:lnTo>
                  <a:lnTo>
                    <a:pt x="89153" y="0"/>
                  </a:lnTo>
                  <a:lnTo>
                    <a:pt x="2035302" y="0"/>
                  </a:lnTo>
                  <a:lnTo>
                    <a:pt x="2070020" y="7000"/>
                  </a:lnTo>
                  <a:lnTo>
                    <a:pt x="2098357" y="26098"/>
                  </a:lnTo>
                  <a:lnTo>
                    <a:pt x="2117455" y="54435"/>
                  </a:lnTo>
                  <a:lnTo>
                    <a:pt x="2124455" y="89153"/>
                  </a:lnTo>
                  <a:lnTo>
                    <a:pt x="2124455" y="445770"/>
                  </a:lnTo>
                  <a:lnTo>
                    <a:pt x="2117455" y="480488"/>
                  </a:lnTo>
                  <a:lnTo>
                    <a:pt x="2098357" y="508825"/>
                  </a:lnTo>
                  <a:lnTo>
                    <a:pt x="2070020" y="527923"/>
                  </a:lnTo>
                  <a:lnTo>
                    <a:pt x="2035302" y="534924"/>
                  </a:lnTo>
                  <a:lnTo>
                    <a:pt x="89153" y="534924"/>
                  </a:lnTo>
                  <a:lnTo>
                    <a:pt x="54435" y="527923"/>
                  </a:lnTo>
                  <a:lnTo>
                    <a:pt x="26098" y="508825"/>
                  </a:lnTo>
                  <a:lnTo>
                    <a:pt x="7000" y="480488"/>
                  </a:lnTo>
                  <a:lnTo>
                    <a:pt x="0" y="445770"/>
                  </a:lnTo>
                  <a:lnTo>
                    <a:pt x="0" y="89153"/>
                  </a:lnTo>
                  <a:close/>
                </a:path>
              </a:pathLst>
            </a:custGeom>
            <a:ln w="6095">
              <a:solidFill>
                <a:srgbClr val="6FAC46"/>
              </a:solidFill>
            </a:ln>
          </p:spPr>
          <p:txBody>
            <a:bodyPr wrap="square" lIns="0" tIns="0" rIns="0" bIns="0" rtlCol="0"/>
            <a:lstStyle/>
            <a:p>
              <a:endParaRPr/>
            </a:p>
          </p:txBody>
        </p:sp>
      </p:grpSp>
      <p:sp>
        <p:nvSpPr>
          <p:cNvPr id="14" name="object 14"/>
          <p:cNvSpPr txBox="1"/>
          <p:nvPr/>
        </p:nvSpPr>
        <p:spPr>
          <a:xfrm>
            <a:off x="3415665" y="527430"/>
            <a:ext cx="1317625" cy="299720"/>
          </a:xfrm>
          <a:prstGeom prst="rect">
            <a:avLst/>
          </a:prstGeom>
        </p:spPr>
        <p:txBody>
          <a:bodyPr vert="horz" wrap="square" lIns="0" tIns="12700" rIns="0" bIns="0" rtlCol="0">
            <a:spAutoFit/>
          </a:bodyPr>
          <a:lstStyle/>
          <a:p>
            <a:pPr marL="12700">
              <a:lnSpc>
                <a:spcPct val="100000"/>
              </a:lnSpc>
              <a:spcBef>
                <a:spcPts val="100"/>
              </a:spcBef>
            </a:pPr>
            <a:r>
              <a:rPr sz="1800" b="1" spc="155" dirty="0">
                <a:solidFill>
                  <a:srgbClr val="FFFFFF"/>
                </a:solidFill>
                <a:latin typeface="Cambria"/>
                <a:cs typeface="Cambria"/>
              </a:rPr>
              <a:t>1.</a:t>
            </a:r>
            <a:r>
              <a:rPr sz="1800" b="1" spc="190" dirty="0">
                <a:solidFill>
                  <a:srgbClr val="FFFFFF"/>
                </a:solidFill>
                <a:latin typeface="Cambria"/>
                <a:cs typeface="Cambria"/>
              </a:rPr>
              <a:t> </a:t>
            </a:r>
            <a:r>
              <a:rPr sz="1800" b="1" spc="80" dirty="0">
                <a:solidFill>
                  <a:srgbClr val="FFFFFF"/>
                </a:solidFill>
                <a:latin typeface="Cambria"/>
                <a:cs typeface="Cambria"/>
              </a:rPr>
              <a:t>a</a:t>
            </a:r>
            <a:r>
              <a:rPr sz="1800" b="1" spc="210" dirty="0">
                <a:solidFill>
                  <a:srgbClr val="FFFFFF"/>
                </a:solidFill>
                <a:latin typeface="Cambria"/>
                <a:cs typeface="Cambria"/>
              </a:rPr>
              <a:t> </a:t>
            </a:r>
            <a:r>
              <a:rPr sz="1800" b="1" spc="10" dirty="0">
                <a:solidFill>
                  <a:srgbClr val="FFFFFF"/>
                </a:solidFill>
                <a:latin typeface="Cambria"/>
                <a:cs typeface="Cambria"/>
              </a:rPr>
              <a:t>=</a:t>
            </a:r>
            <a:r>
              <a:rPr sz="1800" b="1" spc="185" dirty="0">
                <a:solidFill>
                  <a:srgbClr val="FFFFFF"/>
                </a:solidFill>
                <a:latin typeface="Cambria"/>
                <a:cs typeface="Cambria"/>
              </a:rPr>
              <a:t> </a:t>
            </a:r>
            <a:r>
              <a:rPr sz="1800" b="1" spc="15" dirty="0">
                <a:solidFill>
                  <a:srgbClr val="FFFFFF"/>
                </a:solidFill>
                <a:latin typeface="Cambria"/>
                <a:cs typeface="Cambria"/>
              </a:rPr>
              <a:t>b</a:t>
            </a:r>
            <a:r>
              <a:rPr sz="1800" b="1" spc="195" dirty="0">
                <a:solidFill>
                  <a:srgbClr val="FFFFFF"/>
                </a:solidFill>
                <a:latin typeface="Cambria"/>
                <a:cs typeface="Cambria"/>
              </a:rPr>
              <a:t> </a:t>
            </a:r>
            <a:r>
              <a:rPr sz="1800" b="1" spc="10" dirty="0">
                <a:solidFill>
                  <a:srgbClr val="FFFFFF"/>
                </a:solidFill>
                <a:latin typeface="Cambria"/>
                <a:cs typeface="Cambria"/>
              </a:rPr>
              <a:t>+</a:t>
            </a:r>
            <a:r>
              <a:rPr sz="1800" b="1" spc="185" dirty="0">
                <a:solidFill>
                  <a:srgbClr val="FFFFFF"/>
                </a:solidFill>
                <a:latin typeface="Cambria"/>
                <a:cs typeface="Cambria"/>
              </a:rPr>
              <a:t> </a:t>
            </a:r>
            <a:r>
              <a:rPr sz="1800" b="1" spc="200" dirty="0">
                <a:solidFill>
                  <a:srgbClr val="FFFFFF"/>
                </a:solidFill>
                <a:latin typeface="Cambria"/>
                <a:cs typeface="Cambria"/>
              </a:rPr>
              <a:t>c</a:t>
            </a:r>
            <a:endParaRPr sz="1800">
              <a:latin typeface="Cambria"/>
              <a:cs typeface="Cambria"/>
            </a:endParaRPr>
          </a:p>
        </p:txBody>
      </p:sp>
      <p:grpSp>
        <p:nvGrpSpPr>
          <p:cNvPr id="15" name="object 15"/>
          <p:cNvGrpSpPr/>
          <p:nvPr/>
        </p:nvGrpSpPr>
        <p:grpSpPr>
          <a:xfrm>
            <a:off x="5817108" y="469391"/>
            <a:ext cx="2131060" cy="539750"/>
            <a:chOff x="5817108" y="469391"/>
            <a:chExt cx="2131060" cy="539750"/>
          </a:xfrm>
        </p:grpSpPr>
        <p:pic>
          <p:nvPicPr>
            <p:cNvPr id="16" name="object 16"/>
            <p:cNvPicPr/>
            <p:nvPr/>
          </p:nvPicPr>
          <p:blipFill>
            <a:blip r:embed="rId7" cstate="print"/>
            <a:stretch>
              <a:fillRect/>
            </a:stretch>
          </p:blipFill>
          <p:spPr>
            <a:xfrm>
              <a:off x="5820156" y="472439"/>
              <a:ext cx="2124455" cy="533400"/>
            </a:xfrm>
            <a:prstGeom prst="rect">
              <a:avLst/>
            </a:prstGeom>
          </p:spPr>
        </p:pic>
        <p:sp>
          <p:nvSpPr>
            <p:cNvPr id="17" name="object 17"/>
            <p:cNvSpPr/>
            <p:nvPr/>
          </p:nvSpPr>
          <p:spPr>
            <a:xfrm>
              <a:off x="5820156" y="472439"/>
              <a:ext cx="2124710" cy="533400"/>
            </a:xfrm>
            <a:custGeom>
              <a:avLst/>
              <a:gdLst/>
              <a:ahLst/>
              <a:cxnLst/>
              <a:rect l="l" t="t" r="r" b="b"/>
              <a:pathLst>
                <a:path w="2124709" h="533400">
                  <a:moveTo>
                    <a:pt x="0" y="88900"/>
                  </a:moveTo>
                  <a:lnTo>
                    <a:pt x="6979" y="54274"/>
                  </a:lnTo>
                  <a:lnTo>
                    <a:pt x="26019" y="26019"/>
                  </a:lnTo>
                  <a:lnTo>
                    <a:pt x="54274" y="6979"/>
                  </a:lnTo>
                  <a:lnTo>
                    <a:pt x="88900" y="0"/>
                  </a:lnTo>
                  <a:lnTo>
                    <a:pt x="2035555" y="0"/>
                  </a:lnTo>
                  <a:lnTo>
                    <a:pt x="2070181" y="6979"/>
                  </a:lnTo>
                  <a:lnTo>
                    <a:pt x="2098436" y="26019"/>
                  </a:lnTo>
                  <a:lnTo>
                    <a:pt x="2117476" y="54274"/>
                  </a:lnTo>
                  <a:lnTo>
                    <a:pt x="2124455" y="88900"/>
                  </a:lnTo>
                  <a:lnTo>
                    <a:pt x="2124455" y="444500"/>
                  </a:lnTo>
                  <a:lnTo>
                    <a:pt x="2117476" y="479125"/>
                  </a:lnTo>
                  <a:lnTo>
                    <a:pt x="2098436" y="507380"/>
                  </a:lnTo>
                  <a:lnTo>
                    <a:pt x="2070181" y="526420"/>
                  </a:lnTo>
                  <a:lnTo>
                    <a:pt x="2035555" y="533400"/>
                  </a:lnTo>
                  <a:lnTo>
                    <a:pt x="88900" y="533400"/>
                  </a:lnTo>
                  <a:lnTo>
                    <a:pt x="54274" y="526420"/>
                  </a:lnTo>
                  <a:lnTo>
                    <a:pt x="26019" y="507380"/>
                  </a:lnTo>
                  <a:lnTo>
                    <a:pt x="6979" y="479125"/>
                  </a:lnTo>
                  <a:lnTo>
                    <a:pt x="0" y="444500"/>
                  </a:lnTo>
                  <a:lnTo>
                    <a:pt x="0" y="88900"/>
                  </a:lnTo>
                  <a:close/>
                </a:path>
              </a:pathLst>
            </a:custGeom>
            <a:ln w="6096">
              <a:solidFill>
                <a:srgbClr val="6FAC46"/>
              </a:solidFill>
            </a:ln>
          </p:spPr>
          <p:txBody>
            <a:bodyPr wrap="square" lIns="0" tIns="0" rIns="0" bIns="0" rtlCol="0"/>
            <a:lstStyle/>
            <a:p>
              <a:endParaRPr/>
            </a:p>
          </p:txBody>
        </p:sp>
      </p:grpSp>
      <p:sp>
        <p:nvSpPr>
          <p:cNvPr id="18" name="object 18"/>
          <p:cNvSpPr txBox="1"/>
          <p:nvPr/>
        </p:nvSpPr>
        <p:spPr>
          <a:xfrm>
            <a:off x="6243954" y="581914"/>
            <a:ext cx="1278890" cy="299720"/>
          </a:xfrm>
          <a:prstGeom prst="rect">
            <a:avLst/>
          </a:prstGeom>
        </p:spPr>
        <p:txBody>
          <a:bodyPr vert="horz" wrap="square" lIns="0" tIns="12700" rIns="0" bIns="0" rtlCol="0">
            <a:spAutoFit/>
          </a:bodyPr>
          <a:lstStyle/>
          <a:p>
            <a:pPr marL="12700">
              <a:lnSpc>
                <a:spcPct val="100000"/>
              </a:lnSpc>
              <a:spcBef>
                <a:spcPts val="100"/>
              </a:spcBef>
            </a:pPr>
            <a:r>
              <a:rPr sz="1800" b="1" spc="155" dirty="0">
                <a:solidFill>
                  <a:srgbClr val="FFFFFF"/>
                </a:solidFill>
                <a:latin typeface="Cambria"/>
                <a:cs typeface="Cambria"/>
              </a:rPr>
              <a:t>2.</a:t>
            </a:r>
            <a:r>
              <a:rPr sz="1800" b="1" spc="190" dirty="0">
                <a:solidFill>
                  <a:srgbClr val="FFFFFF"/>
                </a:solidFill>
                <a:latin typeface="Cambria"/>
                <a:cs typeface="Cambria"/>
              </a:rPr>
              <a:t> </a:t>
            </a:r>
            <a:r>
              <a:rPr sz="1800" b="1" spc="15" dirty="0">
                <a:solidFill>
                  <a:srgbClr val="FFFFFF"/>
                </a:solidFill>
                <a:latin typeface="Cambria"/>
                <a:cs typeface="Cambria"/>
              </a:rPr>
              <a:t>b</a:t>
            </a:r>
            <a:r>
              <a:rPr sz="1800" b="1" spc="200" dirty="0">
                <a:solidFill>
                  <a:srgbClr val="FFFFFF"/>
                </a:solidFill>
                <a:latin typeface="Cambria"/>
                <a:cs typeface="Cambria"/>
              </a:rPr>
              <a:t> </a:t>
            </a:r>
            <a:r>
              <a:rPr sz="1800" b="1" spc="10" dirty="0">
                <a:solidFill>
                  <a:srgbClr val="FFFFFF"/>
                </a:solidFill>
                <a:latin typeface="Cambria"/>
                <a:cs typeface="Cambria"/>
              </a:rPr>
              <a:t>=</a:t>
            </a:r>
            <a:r>
              <a:rPr sz="1800" b="1" spc="185" dirty="0">
                <a:solidFill>
                  <a:srgbClr val="FFFFFF"/>
                </a:solidFill>
                <a:latin typeface="Cambria"/>
                <a:cs typeface="Cambria"/>
              </a:rPr>
              <a:t> </a:t>
            </a:r>
            <a:r>
              <a:rPr sz="1800" b="1" spc="80" dirty="0">
                <a:solidFill>
                  <a:srgbClr val="FFFFFF"/>
                </a:solidFill>
                <a:latin typeface="Cambria"/>
                <a:cs typeface="Cambria"/>
              </a:rPr>
              <a:t>a</a:t>
            </a:r>
            <a:r>
              <a:rPr sz="1800" b="1" spc="210" dirty="0">
                <a:solidFill>
                  <a:srgbClr val="FFFFFF"/>
                </a:solidFill>
                <a:latin typeface="Cambria"/>
                <a:cs typeface="Cambria"/>
              </a:rPr>
              <a:t> </a:t>
            </a:r>
            <a:r>
              <a:rPr sz="1800" b="1" spc="40" dirty="0">
                <a:solidFill>
                  <a:srgbClr val="FFFFFF"/>
                </a:solidFill>
                <a:latin typeface="Cambria"/>
                <a:cs typeface="Cambria"/>
              </a:rPr>
              <a:t>-</a:t>
            </a:r>
            <a:r>
              <a:rPr sz="1800" b="1" spc="195" dirty="0">
                <a:solidFill>
                  <a:srgbClr val="FFFFFF"/>
                </a:solidFill>
                <a:latin typeface="Cambria"/>
                <a:cs typeface="Cambria"/>
              </a:rPr>
              <a:t> </a:t>
            </a:r>
            <a:r>
              <a:rPr sz="1800" b="1" spc="75" dirty="0">
                <a:solidFill>
                  <a:srgbClr val="FFFFFF"/>
                </a:solidFill>
                <a:latin typeface="Cambria"/>
                <a:cs typeface="Cambria"/>
              </a:rPr>
              <a:t>d</a:t>
            </a:r>
            <a:endParaRPr sz="1800">
              <a:latin typeface="Cambria"/>
              <a:cs typeface="Cambria"/>
            </a:endParaRPr>
          </a:p>
        </p:txBody>
      </p:sp>
      <p:pic>
        <p:nvPicPr>
          <p:cNvPr id="19" name="object 19"/>
          <p:cNvPicPr/>
          <p:nvPr/>
        </p:nvPicPr>
        <p:blipFill>
          <a:blip r:embed="rId8" cstate="print"/>
          <a:stretch>
            <a:fillRect/>
          </a:stretch>
        </p:blipFill>
        <p:spPr>
          <a:xfrm>
            <a:off x="5572140" y="1357883"/>
            <a:ext cx="2343887" cy="1599838"/>
          </a:xfrm>
          <a:prstGeom prst="rect">
            <a:avLst/>
          </a:prstGeom>
        </p:spPr>
      </p:pic>
      <p:grpSp>
        <p:nvGrpSpPr>
          <p:cNvPr id="20" name="object 20"/>
          <p:cNvGrpSpPr/>
          <p:nvPr/>
        </p:nvGrpSpPr>
        <p:grpSpPr>
          <a:xfrm>
            <a:off x="9151619" y="469391"/>
            <a:ext cx="2131060" cy="539750"/>
            <a:chOff x="9151619" y="469391"/>
            <a:chExt cx="2131060" cy="539750"/>
          </a:xfrm>
        </p:grpSpPr>
        <p:pic>
          <p:nvPicPr>
            <p:cNvPr id="21" name="object 21"/>
            <p:cNvPicPr/>
            <p:nvPr/>
          </p:nvPicPr>
          <p:blipFill>
            <a:blip r:embed="rId7" cstate="print"/>
            <a:stretch>
              <a:fillRect/>
            </a:stretch>
          </p:blipFill>
          <p:spPr>
            <a:xfrm>
              <a:off x="9154667" y="472439"/>
              <a:ext cx="2124455" cy="533400"/>
            </a:xfrm>
            <a:prstGeom prst="rect">
              <a:avLst/>
            </a:prstGeom>
          </p:spPr>
        </p:pic>
        <p:sp>
          <p:nvSpPr>
            <p:cNvPr id="22" name="object 22"/>
            <p:cNvSpPr/>
            <p:nvPr/>
          </p:nvSpPr>
          <p:spPr>
            <a:xfrm>
              <a:off x="9154667" y="472439"/>
              <a:ext cx="2124710" cy="533400"/>
            </a:xfrm>
            <a:custGeom>
              <a:avLst/>
              <a:gdLst/>
              <a:ahLst/>
              <a:cxnLst/>
              <a:rect l="l" t="t" r="r" b="b"/>
              <a:pathLst>
                <a:path w="2124709" h="533400">
                  <a:moveTo>
                    <a:pt x="0" y="88900"/>
                  </a:moveTo>
                  <a:lnTo>
                    <a:pt x="6979" y="54274"/>
                  </a:lnTo>
                  <a:lnTo>
                    <a:pt x="26019" y="26019"/>
                  </a:lnTo>
                  <a:lnTo>
                    <a:pt x="54274" y="6979"/>
                  </a:lnTo>
                  <a:lnTo>
                    <a:pt x="88900" y="0"/>
                  </a:lnTo>
                  <a:lnTo>
                    <a:pt x="2035555" y="0"/>
                  </a:lnTo>
                  <a:lnTo>
                    <a:pt x="2070181" y="6979"/>
                  </a:lnTo>
                  <a:lnTo>
                    <a:pt x="2098436" y="26019"/>
                  </a:lnTo>
                  <a:lnTo>
                    <a:pt x="2117476" y="54274"/>
                  </a:lnTo>
                  <a:lnTo>
                    <a:pt x="2124455" y="88900"/>
                  </a:lnTo>
                  <a:lnTo>
                    <a:pt x="2124455" y="444500"/>
                  </a:lnTo>
                  <a:lnTo>
                    <a:pt x="2117476" y="479125"/>
                  </a:lnTo>
                  <a:lnTo>
                    <a:pt x="2098436" y="507380"/>
                  </a:lnTo>
                  <a:lnTo>
                    <a:pt x="2070181" y="526420"/>
                  </a:lnTo>
                  <a:lnTo>
                    <a:pt x="2035555" y="533400"/>
                  </a:lnTo>
                  <a:lnTo>
                    <a:pt x="88900" y="533400"/>
                  </a:lnTo>
                  <a:lnTo>
                    <a:pt x="54274" y="526420"/>
                  </a:lnTo>
                  <a:lnTo>
                    <a:pt x="26019" y="507380"/>
                  </a:lnTo>
                  <a:lnTo>
                    <a:pt x="6979" y="479125"/>
                  </a:lnTo>
                  <a:lnTo>
                    <a:pt x="0" y="444500"/>
                  </a:lnTo>
                  <a:lnTo>
                    <a:pt x="0" y="88900"/>
                  </a:lnTo>
                  <a:close/>
                </a:path>
              </a:pathLst>
            </a:custGeom>
            <a:ln w="6096">
              <a:solidFill>
                <a:srgbClr val="6FAC46"/>
              </a:solidFill>
            </a:ln>
          </p:spPr>
          <p:txBody>
            <a:bodyPr wrap="square" lIns="0" tIns="0" rIns="0" bIns="0" rtlCol="0"/>
            <a:lstStyle/>
            <a:p>
              <a:endParaRPr/>
            </a:p>
          </p:txBody>
        </p:sp>
      </p:grpSp>
      <p:sp>
        <p:nvSpPr>
          <p:cNvPr id="23" name="object 23"/>
          <p:cNvSpPr txBox="1"/>
          <p:nvPr/>
        </p:nvSpPr>
        <p:spPr>
          <a:xfrm>
            <a:off x="9559543" y="581914"/>
            <a:ext cx="1318895" cy="299720"/>
          </a:xfrm>
          <a:prstGeom prst="rect">
            <a:avLst/>
          </a:prstGeom>
        </p:spPr>
        <p:txBody>
          <a:bodyPr vert="horz" wrap="square" lIns="0" tIns="12700" rIns="0" bIns="0" rtlCol="0">
            <a:spAutoFit/>
          </a:bodyPr>
          <a:lstStyle/>
          <a:p>
            <a:pPr marL="12700">
              <a:lnSpc>
                <a:spcPct val="100000"/>
              </a:lnSpc>
              <a:spcBef>
                <a:spcPts val="100"/>
              </a:spcBef>
            </a:pPr>
            <a:r>
              <a:rPr sz="1800" b="1" spc="155" dirty="0">
                <a:solidFill>
                  <a:srgbClr val="FFFFFF"/>
                </a:solidFill>
                <a:latin typeface="Cambria"/>
                <a:cs typeface="Cambria"/>
              </a:rPr>
              <a:t>3.</a:t>
            </a:r>
            <a:r>
              <a:rPr sz="1800" b="1" spc="190" dirty="0">
                <a:solidFill>
                  <a:srgbClr val="FFFFFF"/>
                </a:solidFill>
                <a:latin typeface="Cambria"/>
                <a:cs typeface="Cambria"/>
              </a:rPr>
              <a:t> </a:t>
            </a:r>
            <a:r>
              <a:rPr sz="1800" b="1" spc="200" dirty="0">
                <a:solidFill>
                  <a:srgbClr val="FFFFFF"/>
                </a:solidFill>
                <a:latin typeface="Cambria"/>
                <a:cs typeface="Cambria"/>
              </a:rPr>
              <a:t>c</a:t>
            </a:r>
            <a:r>
              <a:rPr sz="1800" b="1" spc="210" dirty="0">
                <a:solidFill>
                  <a:srgbClr val="FFFFFF"/>
                </a:solidFill>
                <a:latin typeface="Cambria"/>
                <a:cs typeface="Cambria"/>
              </a:rPr>
              <a:t> </a:t>
            </a:r>
            <a:r>
              <a:rPr sz="1800" b="1" spc="10" dirty="0">
                <a:solidFill>
                  <a:srgbClr val="FFFFFF"/>
                </a:solidFill>
                <a:latin typeface="Cambria"/>
                <a:cs typeface="Cambria"/>
              </a:rPr>
              <a:t>=</a:t>
            </a:r>
            <a:r>
              <a:rPr sz="1800" b="1" spc="185" dirty="0">
                <a:solidFill>
                  <a:srgbClr val="FFFFFF"/>
                </a:solidFill>
                <a:latin typeface="Cambria"/>
                <a:cs typeface="Cambria"/>
              </a:rPr>
              <a:t> </a:t>
            </a:r>
            <a:r>
              <a:rPr sz="1800" b="1" spc="15" dirty="0">
                <a:solidFill>
                  <a:srgbClr val="FFFFFF"/>
                </a:solidFill>
                <a:latin typeface="Cambria"/>
                <a:cs typeface="Cambria"/>
              </a:rPr>
              <a:t>b</a:t>
            </a:r>
            <a:r>
              <a:rPr sz="1800" b="1" spc="195" dirty="0">
                <a:solidFill>
                  <a:srgbClr val="FFFFFF"/>
                </a:solidFill>
                <a:latin typeface="Cambria"/>
                <a:cs typeface="Cambria"/>
              </a:rPr>
              <a:t> </a:t>
            </a:r>
            <a:r>
              <a:rPr sz="1800" b="1" spc="10" dirty="0">
                <a:solidFill>
                  <a:srgbClr val="FFFFFF"/>
                </a:solidFill>
                <a:latin typeface="Cambria"/>
                <a:cs typeface="Cambria"/>
              </a:rPr>
              <a:t>+</a:t>
            </a:r>
            <a:r>
              <a:rPr sz="1800" b="1" spc="190" dirty="0">
                <a:solidFill>
                  <a:srgbClr val="FFFFFF"/>
                </a:solidFill>
                <a:latin typeface="Cambria"/>
                <a:cs typeface="Cambria"/>
              </a:rPr>
              <a:t> </a:t>
            </a:r>
            <a:r>
              <a:rPr sz="1800" b="1" spc="200" dirty="0">
                <a:solidFill>
                  <a:srgbClr val="FFFFFF"/>
                </a:solidFill>
                <a:latin typeface="Cambria"/>
                <a:cs typeface="Cambria"/>
              </a:rPr>
              <a:t>c</a:t>
            </a:r>
            <a:endParaRPr sz="1800">
              <a:latin typeface="Cambria"/>
              <a:cs typeface="Cambria"/>
            </a:endParaRPr>
          </a:p>
        </p:txBody>
      </p:sp>
      <p:grpSp>
        <p:nvGrpSpPr>
          <p:cNvPr id="24" name="object 24"/>
          <p:cNvGrpSpPr/>
          <p:nvPr/>
        </p:nvGrpSpPr>
        <p:grpSpPr>
          <a:xfrm>
            <a:off x="8613633" y="1325880"/>
            <a:ext cx="3359150" cy="4828540"/>
            <a:chOff x="8613633" y="1325880"/>
            <a:chExt cx="3359150" cy="4828540"/>
          </a:xfrm>
        </p:grpSpPr>
        <p:pic>
          <p:nvPicPr>
            <p:cNvPr id="25" name="object 25"/>
            <p:cNvPicPr/>
            <p:nvPr/>
          </p:nvPicPr>
          <p:blipFill>
            <a:blip r:embed="rId9" cstate="print"/>
            <a:stretch>
              <a:fillRect/>
            </a:stretch>
          </p:blipFill>
          <p:spPr>
            <a:xfrm>
              <a:off x="8613633" y="1325880"/>
              <a:ext cx="2664748" cy="1961388"/>
            </a:xfrm>
            <a:prstGeom prst="rect">
              <a:avLst/>
            </a:prstGeom>
          </p:spPr>
        </p:pic>
        <p:pic>
          <p:nvPicPr>
            <p:cNvPr id="26" name="object 26"/>
            <p:cNvPicPr/>
            <p:nvPr/>
          </p:nvPicPr>
          <p:blipFill>
            <a:blip r:embed="rId10" cstate="print"/>
            <a:stretch>
              <a:fillRect/>
            </a:stretch>
          </p:blipFill>
          <p:spPr>
            <a:xfrm>
              <a:off x="8877299" y="3227069"/>
              <a:ext cx="3092196" cy="2923793"/>
            </a:xfrm>
            <a:prstGeom prst="rect">
              <a:avLst/>
            </a:prstGeom>
          </p:spPr>
        </p:pic>
        <p:sp>
          <p:nvSpPr>
            <p:cNvPr id="27" name="object 27"/>
            <p:cNvSpPr/>
            <p:nvPr/>
          </p:nvSpPr>
          <p:spPr>
            <a:xfrm>
              <a:off x="8877299" y="3227069"/>
              <a:ext cx="3092450" cy="2924175"/>
            </a:xfrm>
            <a:custGeom>
              <a:avLst/>
              <a:gdLst/>
              <a:ahLst/>
              <a:cxnLst/>
              <a:rect l="l" t="t" r="r" b="b"/>
              <a:pathLst>
                <a:path w="3092450" h="2924175">
                  <a:moveTo>
                    <a:pt x="0" y="720343"/>
                  </a:moveTo>
                  <a:lnTo>
                    <a:pt x="2586" y="672335"/>
                  </a:lnTo>
                  <a:lnTo>
                    <a:pt x="10166" y="625821"/>
                  </a:lnTo>
                  <a:lnTo>
                    <a:pt x="22471" y="581072"/>
                  </a:lnTo>
                  <a:lnTo>
                    <a:pt x="39232" y="538356"/>
                  </a:lnTo>
                  <a:lnTo>
                    <a:pt x="60179" y="497943"/>
                  </a:lnTo>
                  <a:lnTo>
                    <a:pt x="85043" y="460101"/>
                  </a:lnTo>
                  <a:lnTo>
                    <a:pt x="113555" y="425100"/>
                  </a:lnTo>
                  <a:lnTo>
                    <a:pt x="145446" y="393209"/>
                  </a:lnTo>
                  <a:lnTo>
                    <a:pt x="180447" y="364697"/>
                  </a:lnTo>
                  <a:lnTo>
                    <a:pt x="218289" y="339833"/>
                  </a:lnTo>
                  <a:lnTo>
                    <a:pt x="258702" y="318886"/>
                  </a:lnTo>
                  <a:lnTo>
                    <a:pt x="301418" y="302125"/>
                  </a:lnTo>
                  <a:lnTo>
                    <a:pt x="346167" y="289820"/>
                  </a:lnTo>
                  <a:lnTo>
                    <a:pt x="392681" y="282240"/>
                  </a:lnTo>
                  <a:lnTo>
                    <a:pt x="440690" y="279653"/>
                  </a:lnTo>
                  <a:lnTo>
                    <a:pt x="515366" y="279653"/>
                  </a:lnTo>
                  <a:lnTo>
                    <a:pt x="1305178" y="0"/>
                  </a:lnTo>
                  <a:lnTo>
                    <a:pt x="1288415" y="279653"/>
                  </a:lnTo>
                  <a:lnTo>
                    <a:pt x="2651505" y="279653"/>
                  </a:lnTo>
                  <a:lnTo>
                    <a:pt x="2699514" y="282240"/>
                  </a:lnTo>
                  <a:lnTo>
                    <a:pt x="2746028" y="289820"/>
                  </a:lnTo>
                  <a:lnTo>
                    <a:pt x="2790777" y="302125"/>
                  </a:lnTo>
                  <a:lnTo>
                    <a:pt x="2833493" y="318886"/>
                  </a:lnTo>
                  <a:lnTo>
                    <a:pt x="2873906" y="339833"/>
                  </a:lnTo>
                  <a:lnTo>
                    <a:pt x="2911748" y="364697"/>
                  </a:lnTo>
                  <a:lnTo>
                    <a:pt x="2946749" y="393209"/>
                  </a:lnTo>
                  <a:lnTo>
                    <a:pt x="2978640" y="425100"/>
                  </a:lnTo>
                  <a:lnTo>
                    <a:pt x="3007152" y="460101"/>
                  </a:lnTo>
                  <a:lnTo>
                    <a:pt x="3032016" y="497943"/>
                  </a:lnTo>
                  <a:lnTo>
                    <a:pt x="3052963" y="538356"/>
                  </a:lnTo>
                  <a:lnTo>
                    <a:pt x="3069724" y="581072"/>
                  </a:lnTo>
                  <a:lnTo>
                    <a:pt x="3082029" y="625821"/>
                  </a:lnTo>
                  <a:lnTo>
                    <a:pt x="3089609" y="672335"/>
                  </a:lnTo>
                  <a:lnTo>
                    <a:pt x="3092196" y="720343"/>
                  </a:lnTo>
                  <a:lnTo>
                    <a:pt x="3092196" y="1381378"/>
                  </a:lnTo>
                  <a:lnTo>
                    <a:pt x="3092196" y="2483091"/>
                  </a:lnTo>
                  <a:lnTo>
                    <a:pt x="3089609" y="2531111"/>
                  </a:lnTo>
                  <a:lnTo>
                    <a:pt x="3082029" y="2577633"/>
                  </a:lnTo>
                  <a:lnTo>
                    <a:pt x="3069724" y="2622388"/>
                  </a:lnTo>
                  <a:lnTo>
                    <a:pt x="3052963" y="2665107"/>
                  </a:lnTo>
                  <a:lnTo>
                    <a:pt x="3032016" y="2705523"/>
                  </a:lnTo>
                  <a:lnTo>
                    <a:pt x="3007152" y="2743365"/>
                  </a:lnTo>
                  <a:lnTo>
                    <a:pt x="2978640" y="2778365"/>
                  </a:lnTo>
                  <a:lnTo>
                    <a:pt x="2946749" y="2810254"/>
                  </a:lnTo>
                  <a:lnTo>
                    <a:pt x="2911748" y="2838764"/>
                  </a:lnTo>
                  <a:lnTo>
                    <a:pt x="2873906" y="2863625"/>
                  </a:lnTo>
                  <a:lnTo>
                    <a:pt x="2833493" y="2884569"/>
                  </a:lnTo>
                  <a:lnTo>
                    <a:pt x="2790777" y="2901326"/>
                  </a:lnTo>
                  <a:lnTo>
                    <a:pt x="2746028" y="2913629"/>
                  </a:lnTo>
                  <a:lnTo>
                    <a:pt x="2699514" y="2921208"/>
                  </a:lnTo>
                  <a:lnTo>
                    <a:pt x="2651505" y="2923793"/>
                  </a:lnTo>
                  <a:lnTo>
                    <a:pt x="1288415" y="2923793"/>
                  </a:lnTo>
                  <a:lnTo>
                    <a:pt x="515366" y="2923793"/>
                  </a:lnTo>
                  <a:lnTo>
                    <a:pt x="440690" y="2923793"/>
                  </a:lnTo>
                  <a:lnTo>
                    <a:pt x="392681" y="2921208"/>
                  </a:lnTo>
                  <a:lnTo>
                    <a:pt x="346167" y="2913629"/>
                  </a:lnTo>
                  <a:lnTo>
                    <a:pt x="301418" y="2901326"/>
                  </a:lnTo>
                  <a:lnTo>
                    <a:pt x="258702" y="2884569"/>
                  </a:lnTo>
                  <a:lnTo>
                    <a:pt x="218289" y="2863625"/>
                  </a:lnTo>
                  <a:lnTo>
                    <a:pt x="180447" y="2838764"/>
                  </a:lnTo>
                  <a:lnTo>
                    <a:pt x="145446" y="2810254"/>
                  </a:lnTo>
                  <a:lnTo>
                    <a:pt x="113555" y="2778365"/>
                  </a:lnTo>
                  <a:lnTo>
                    <a:pt x="85043" y="2743365"/>
                  </a:lnTo>
                  <a:lnTo>
                    <a:pt x="60179" y="2705523"/>
                  </a:lnTo>
                  <a:lnTo>
                    <a:pt x="39232" y="2665107"/>
                  </a:lnTo>
                  <a:lnTo>
                    <a:pt x="22471" y="2622388"/>
                  </a:lnTo>
                  <a:lnTo>
                    <a:pt x="10166" y="2577633"/>
                  </a:lnTo>
                  <a:lnTo>
                    <a:pt x="2586" y="2531111"/>
                  </a:lnTo>
                  <a:lnTo>
                    <a:pt x="0" y="2483091"/>
                  </a:lnTo>
                  <a:lnTo>
                    <a:pt x="0" y="1381378"/>
                  </a:lnTo>
                  <a:lnTo>
                    <a:pt x="0" y="720343"/>
                  </a:lnTo>
                  <a:close/>
                </a:path>
              </a:pathLst>
            </a:custGeom>
            <a:ln w="6096">
              <a:solidFill>
                <a:srgbClr val="A4A4A4"/>
              </a:solidFill>
            </a:ln>
          </p:spPr>
          <p:txBody>
            <a:bodyPr wrap="square" lIns="0" tIns="0" rIns="0" bIns="0" rtlCol="0"/>
            <a:lstStyle/>
            <a:p>
              <a:endParaRPr/>
            </a:p>
          </p:txBody>
        </p:sp>
      </p:grpSp>
      <p:grpSp>
        <p:nvGrpSpPr>
          <p:cNvPr id="28" name="object 28"/>
          <p:cNvGrpSpPr/>
          <p:nvPr/>
        </p:nvGrpSpPr>
        <p:grpSpPr>
          <a:xfrm>
            <a:off x="633983" y="2991611"/>
            <a:ext cx="2131060" cy="539750"/>
            <a:chOff x="633983" y="2991611"/>
            <a:chExt cx="2131060" cy="539750"/>
          </a:xfrm>
        </p:grpSpPr>
        <p:pic>
          <p:nvPicPr>
            <p:cNvPr id="29" name="object 29"/>
            <p:cNvPicPr/>
            <p:nvPr/>
          </p:nvPicPr>
          <p:blipFill>
            <a:blip r:embed="rId11" cstate="print"/>
            <a:stretch>
              <a:fillRect/>
            </a:stretch>
          </p:blipFill>
          <p:spPr>
            <a:xfrm>
              <a:off x="637031" y="2994659"/>
              <a:ext cx="2124456" cy="533400"/>
            </a:xfrm>
            <a:prstGeom prst="rect">
              <a:avLst/>
            </a:prstGeom>
          </p:spPr>
        </p:pic>
        <p:sp>
          <p:nvSpPr>
            <p:cNvPr id="30" name="object 30"/>
            <p:cNvSpPr/>
            <p:nvPr/>
          </p:nvSpPr>
          <p:spPr>
            <a:xfrm>
              <a:off x="637031" y="2994659"/>
              <a:ext cx="2124710" cy="533400"/>
            </a:xfrm>
            <a:custGeom>
              <a:avLst/>
              <a:gdLst/>
              <a:ahLst/>
              <a:cxnLst/>
              <a:rect l="l" t="t" r="r" b="b"/>
              <a:pathLst>
                <a:path w="2124710" h="533400">
                  <a:moveTo>
                    <a:pt x="0" y="88900"/>
                  </a:moveTo>
                  <a:lnTo>
                    <a:pt x="6986" y="54274"/>
                  </a:lnTo>
                  <a:lnTo>
                    <a:pt x="26038" y="26019"/>
                  </a:lnTo>
                  <a:lnTo>
                    <a:pt x="54296" y="6979"/>
                  </a:lnTo>
                  <a:lnTo>
                    <a:pt x="88900" y="0"/>
                  </a:lnTo>
                  <a:lnTo>
                    <a:pt x="2035556" y="0"/>
                  </a:lnTo>
                  <a:lnTo>
                    <a:pt x="2070181" y="6979"/>
                  </a:lnTo>
                  <a:lnTo>
                    <a:pt x="2098436" y="26019"/>
                  </a:lnTo>
                  <a:lnTo>
                    <a:pt x="2117476" y="54274"/>
                  </a:lnTo>
                  <a:lnTo>
                    <a:pt x="2124456" y="88900"/>
                  </a:lnTo>
                  <a:lnTo>
                    <a:pt x="2124456" y="444500"/>
                  </a:lnTo>
                  <a:lnTo>
                    <a:pt x="2117476" y="479125"/>
                  </a:lnTo>
                  <a:lnTo>
                    <a:pt x="2098436" y="507380"/>
                  </a:lnTo>
                  <a:lnTo>
                    <a:pt x="2070181" y="526420"/>
                  </a:lnTo>
                  <a:lnTo>
                    <a:pt x="2035556" y="533400"/>
                  </a:lnTo>
                  <a:lnTo>
                    <a:pt x="88900" y="533400"/>
                  </a:lnTo>
                  <a:lnTo>
                    <a:pt x="54296" y="526420"/>
                  </a:lnTo>
                  <a:lnTo>
                    <a:pt x="26038" y="507380"/>
                  </a:lnTo>
                  <a:lnTo>
                    <a:pt x="6986" y="479125"/>
                  </a:lnTo>
                  <a:lnTo>
                    <a:pt x="0" y="444500"/>
                  </a:lnTo>
                  <a:lnTo>
                    <a:pt x="0" y="88900"/>
                  </a:lnTo>
                  <a:close/>
                </a:path>
              </a:pathLst>
            </a:custGeom>
            <a:ln w="6096">
              <a:solidFill>
                <a:srgbClr val="6FAC46"/>
              </a:solidFill>
            </a:ln>
          </p:spPr>
          <p:txBody>
            <a:bodyPr wrap="square" lIns="0" tIns="0" rIns="0" bIns="0" rtlCol="0"/>
            <a:lstStyle/>
            <a:p>
              <a:endParaRPr/>
            </a:p>
          </p:txBody>
        </p:sp>
      </p:grpSp>
      <p:sp>
        <p:nvSpPr>
          <p:cNvPr id="31" name="object 31"/>
          <p:cNvSpPr txBox="1"/>
          <p:nvPr/>
        </p:nvSpPr>
        <p:spPr>
          <a:xfrm>
            <a:off x="1056233" y="3104210"/>
            <a:ext cx="1287780" cy="300355"/>
          </a:xfrm>
          <a:prstGeom prst="rect">
            <a:avLst/>
          </a:prstGeom>
        </p:spPr>
        <p:txBody>
          <a:bodyPr vert="horz" wrap="square" lIns="0" tIns="12700" rIns="0" bIns="0" rtlCol="0">
            <a:spAutoFit/>
          </a:bodyPr>
          <a:lstStyle/>
          <a:p>
            <a:pPr marL="12700">
              <a:lnSpc>
                <a:spcPct val="100000"/>
              </a:lnSpc>
              <a:spcBef>
                <a:spcPts val="100"/>
              </a:spcBef>
            </a:pPr>
            <a:r>
              <a:rPr sz="1800" b="1" spc="155" dirty="0">
                <a:solidFill>
                  <a:srgbClr val="FFFFFF"/>
                </a:solidFill>
                <a:latin typeface="Cambria"/>
                <a:cs typeface="Cambria"/>
              </a:rPr>
              <a:t>4.</a:t>
            </a:r>
            <a:r>
              <a:rPr sz="1800" b="1" spc="195" dirty="0">
                <a:solidFill>
                  <a:srgbClr val="FFFFFF"/>
                </a:solidFill>
                <a:latin typeface="Cambria"/>
                <a:cs typeface="Cambria"/>
              </a:rPr>
              <a:t> </a:t>
            </a:r>
            <a:r>
              <a:rPr sz="1800" b="1" spc="75" dirty="0">
                <a:solidFill>
                  <a:srgbClr val="FFFFFF"/>
                </a:solidFill>
                <a:latin typeface="Cambria"/>
                <a:cs typeface="Cambria"/>
              </a:rPr>
              <a:t>d</a:t>
            </a:r>
            <a:r>
              <a:rPr sz="1800" b="1" spc="195" dirty="0">
                <a:solidFill>
                  <a:srgbClr val="FFFFFF"/>
                </a:solidFill>
                <a:latin typeface="Cambria"/>
                <a:cs typeface="Cambria"/>
              </a:rPr>
              <a:t> </a:t>
            </a:r>
            <a:r>
              <a:rPr sz="1800" b="1" spc="15" dirty="0">
                <a:solidFill>
                  <a:srgbClr val="FFFFFF"/>
                </a:solidFill>
                <a:latin typeface="Cambria"/>
                <a:cs typeface="Cambria"/>
              </a:rPr>
              <a:t>=</a:t>
            </a:r>
            <a:r>
              <a:rPr sz="1800" b="1" spc="195" dirty="0">
                <a:solidFill>
                  <a:srgbClr val="FFFFFF"/>
                </a:solidFill>
                <a:latin typeface="Cambria"/>
                <a:cs typeface="Cambria"/>
              </a:rPr>
              <a:t> </a:t>
            </a:r>
            <a:r>
              <a:rPr sz="1800" b="1" spc="80" dirty="0">
                <a:solidFill>
                  <a:srgbClr val="FFFFFF"/>
                </a:solidFill>
                <a:latin typeface="Cambria"/>
                <a:cs typeface="Cambria"/>
              </a:rPr>
              <a:t>a</a:t>
            </a:r>
            <a:r>
              <a:rPr sz="1800" b="1" spc="200" dirty="0">
                <a:solidFill>
                  <a:srgbClr val="FFFFFF"/>
                </a:solidFill>
                <a:latin typeface="Cambria"/>
                <a:cs typeface="Cambria"/>
              </a:rPr>
              <a:t> </a:t>
            </a:r>
            <a:r>
              <a:rPr sz="1800" b="1" spc="40" dirty="0">
                <a:solidFill>
                  <a:srgbClr val="FFFFFF"/>
                </a:solidFill>
                <a:latin typeface="Cambria"/>
                <a:cs typeface="Cambria"/>
              </a:rPr>
              <a:t>-</a:t>
            </a:r>
            <a:r>
              <a:rPr sz="1800" b="1" spc="195" dirty="0">
                <a:solidFill>
                  <a:srgbClr val="FFFFFF"/>
                </a:solidFill>
                <a:latin typeface="Cambria"/>
                <a:cs typeface="Cambria"/>
              </a:rPr>
              <a:t> </a:t>
            </a:r>
            <a:r>
              <a:rPr sz="1800" b="1" spc="75" dirty="0">
                <a:solidFill>
                  <a:srgbClr val="FFFFFF"/>
                </a:solidFill>
                <a:latin typeface="Cambria"/>
                <a:cs typeface="Cambria"/>
              </a:rPr>
              <a:t>d</a:t>
            </a:r>
            <a:endParaRPr sz="1800">
              <a:latin typeface="Cambria"/>
              <a:cs typeface="Cambria"/>
            </a:endParaRPr>
          </a:p>
        </p:txBody>
      </p:sp>
      <p:sp>
        <p:nvSpPr>
          <p:cNvPr id="34" name="object 34"/>
          <p:cNvSpPr txBox="1">
            <a:spLocks noGrp="1"/>
          </p:cNvSpPr>
          <p:nvPr>
            <p:ph type="ftr" sz="quarter" idx="5"/>
          </p:nvPr>
        </p:nvSpPr>
        <p:spPr>
          <a:xfrm>
            <a:off x="5433821" y="6464985"/>
            <a:ext cx="1323340"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US" spc="-5"/>
              <a:t>Prepared</a:t>
            </a:r>
            <a:r>
              <a:rPr lang="en-US" spc="-55"/>
              <a:t> </a:t>
            </a:r>
            <a:r>
              <a:rPr lang="en-US"/>
              <a:t>by</a:t>
            </a:r>
            <a:r>
              <a:rPr lang="en-US" spc="-40"/>
              <a:t> </a:t>
            </a:r>
            <a:r>
              <a:rPr lang="en-US"/>
              <a:t>R</a:t>
            </a:r>
            <a:r>
              <a:rPr lang="en-US" spc="-5"/>
              <a:t> </a:t>
            </a:r>
            <a:r>
              <a:rPr lang="en-US"/>
              <a:t>I</a:t>
            </a:r>
            <a:r>
              <a:rPr lang="en-US" spc="-25"/>
              <a:t> </a:t>
            </a:r>
            <a:r>
              <a:rPr lang="en-US"/>
              <a:t>Minu</a:t>
            </a:r>
            <a:endParaRPr dirty="0"/>
          </a:p>
        </p:txBody>
      </p:sp>
      <p:sp>
        <p:nvSpPr>
          <p:cNvPr id="35" name="object 35"/>
          <p:cNvSpPr txBox="1">
            <a:spLocks noGrp="1"/>
          </p:cNvSpPr>
          <p:nvPr>
            <p:ph type="sldNum" sz="quarter" idx="7"/>
          </p:nvPr>
        </p:nvSpPr>
        <p:spPr>
          <a:xfrm>
            <a:off x="11007597" y="6393341"/>
            <a:ext cx="292734" cy="27432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8425">
              <a:lnSpc>
                <a:spcPts val="1240"/>
              </a:lnSpc>
            </a:pPr>
            <a:fld id="{81D60167-4931-47E6-BA6A-407CBD079E47}" type="slidenum">
              <a:rPr lang="en-IN" smtClean="0"/>
              <a:pPr marL="98425">
                <a:lnSpc>
                  <a:spcPts val="1240"/>
                </a:lnSpc>
              </a:pPr>
              <a:t>74</a:t>
            </a:fld>
            <a:endParaRPr dirty="0"/>
          </a:p>
        </p:txBody>
      </p:sp>
      <p:sp>
        <p:nvSpPr>
          <p:cNvPr id="32" name="object 32"/>
          <p:cNvSpPr txBox="1"/>
          <p:nvPr/>
        </p:nvSpPr>
        <p:spPr>
          <a:xfrm>
            <a:off x="3519042" y="4188663"/>
            <a:ext cx="4439920" cy="1946910"/>
          </a:xfrm>
          <a:prstGeom prst="rect">
            <a:avLst/>
          </a:prstGeom>
        </p:spPr>
        <p:txBody>
          <a:bodyPr vert="horz" wrap="square" lIns="0" tIns="12700" rIns="0" bIns="0" rtlCol="0">
            <a:spAutoFit/>
          </a:bodyPr>
          <a:lstStyle/>
          <a:p>
            <a:pPr marL="299085" indent="-287020">
              <a:lnSpc>
                <a:spcPct val="100000"/>
              </a:lnSpc>
              <a:spcBef>
                <a:spcPts val="100"/>
              </a:spcBef>
              <a:buFont typeface="Arial MT"/>
              <a:buChar char="•"/>
              <a:tabLst>
                <a:tab pos="299085" algn="l"/>
                <a:tab pos="299720" algn="l"/>
              </a:tabLst>
            </a:pPr>
            <a:r>
              <a:rPr sz="1800" dirty="0">
                <a:latin typeface="Calibri"/>
                <a:cs typeface="Calibri"/>
              </a:rPr>
              <a:t>In</a:t>
            </a:r>
            <a:r>
              <a:rPr sz="1800" spc="-5" dirty="0">
                <a:latin typeface="Calibri"/>
                <a:cs typeface="Calibri"/>
              </a:rPr>
              <a:t> </a:t>
            </a:r>
            <a:r>
              <a:rPr sz="1800" dirty="0">
                <a:latin typeface="Calibri"/>
                <a:cs typeface="Calibri"/>
              </a:rPr>
              <a:t>this </a:t>
            </a:r>
            <a:r>
              <a:rPr sz="1800" spc="-15" dirty="0">
                <a:latin typeface="Calibri"/>
                <a:cs typeface="Calibri"/>
              </a:rPr>
              <a:t>statement</a:t>
            </a:r>
            <a:r>
              <a:rPr sz="1800" dirty="0">
                <a:latin typeface="Calibri"/>
                <a:cs typeface="Calibri"/>
              </a:rPr>
              <a:t> </a:t>
            </a:r>
            <a:r>
              <a:rPr sz="1800" spc="-15" dirty="0">
                <a:latin typeface="Calibri"/>
                <a:cs typeface="Calibri"/>
              </a:rPr>
              <a:t>operator </a:t>
            </a:r>
            <a:r>
              <a:rPr sz="1800" dirty="0">
                <a:latin typeface="Calibri"/>
                <a:cs typeface="Calibri"/>
              </a:rPr>
              <a:t>- and</a:t>
            </a:r>
            <a:r>
              <a:rPr sz="1800" spc="10" dirty="0">
                <a:latin typeface="Calibri"/>
                <a:cs typeface="Calibri"/>
              </a:rPr>
              <a:t> </a:t>
            </a:r>
            <a:r>
              <a:rPr sz="1800" dirty="0">
                <a:latin typeface="Calibri"/>
                <a:cs typeface="Calibri"/>
              </a:rPr>
              <a:t>the</a:t>
            </a:r>
            <a:r>
              <a:rPr sz="1800" spc="-5" dirty="0">
                <a:latin typeface="Calibri"/>
                <a:cs typeface="Calibri"/>
              </a:rPr>
              <a:t> nodes</a:t>
            </a:r>
            <a:endParaRPr sz="1800">
              <a:latin typeface="Calibri"/>
              <a:cs typeface="Calibri"/>
            </a:endParaRPr>
          </a:p>
          <a:p>
            <a:pPr marL="299085">
              <a:lnSpc>
                <a:spcPct val="100000"/>
              </a:lnSpc>
              <a:spcBef>
                <a:spcPts val="5"/>
              </a:spcBef>
            </a:pPr>
            <a:r>
              <a:rPr sz="1800" spc="-5" dirty="0">
                <a:latin typeface="Calibri"/>
                <a:cs typeface="Calibri"/>
              </a:rPr>
              <a:t>with</a:t>
            </a:r>
            <a:r>
              <a:rPr sz="1800" spc="5" dirty="0">
                <a:latin typeface="Calibri"/>
                <a:cs typeface="Calibri"/>
              </a:rPr>
              <a:t> </a:t>
            </a:r>
            <a:r>
              <a:rPr sz="1800" spc="-10" dirty="0">
                <a:latin typeface="Calibri"/>
                <a:cs typeface="Calibri"/>
              </a:rPr>
              <a:t>attached</a:t>
            </a:r>
            <a:r>
              <a:rPr sz="1800" spc="5" dirty="0">
                <a:latin typeface="Calibri"/>
                <a:cs typeface="Calibri"/>
              </a:rPr>
              <a:t> </a:t>
            </a:r>
            <a:r>
              <a:rPr sz="1800" spc="-5" dirty="0">
                <a:latin typeface="Calibri"/>
                <a:cs typeface="Calibri"/>
              </a:rPr>
              <a:t>variables</a:t>
            </a:r>
            <a:r>
              <a:rPr sz="1800" dirty="0">
                <a:latin typeface="Calibri"/>
                <a:cs typeface="Calibri"/>
              </a:rPr>
              <a:t> a</a:t>
            </a:r>
            <a:r>
              <a:rPr sz="1800" spc="-10" dirty="0">
                <a:latin typeface="Calibri"/>
                <a:cs typeface="Calibri"/>
              </a:rPr>
              <a:t> </a:t>
            </a:r>
            <a:r>
              <a:rPr sz="1800" spc="-5" dirty="0">
                <a:latin typeface="Calibri"/>
                <a:cs typeface="Calibri"/>
              </a:rPr>
              <a:t>and</a:t>
            </a:r>
            <a:r>
              <a:rPr sz="1800" spc="5" dirty="0">
                <a:latin typeface="Calibri"/>
                <a:cs typeface="Calibri"/>
              </a:rPr>
              <a:t> </a:t>
            </a:r>
            <a:r>
              <a:rPr sz="1800" spc="-5" dirty="0">
                <a:latin typeface="Calibri"/>
                <a:cs typeface="Calibri"/>
              </a:rPr>
              <a:t>do </a:t>
            </a:r>
            <a:r>
              <a:rPr sz="1800" dirty="0">
                <a:latin typeface="Calibri"/>
                <a:cs typeface="Calibri"/>
              </a:rPr>
              <a:t>as</a:t>
            </a:r>
            <a:r>
              <a:rPr sz="1800" spc="-5" dirty="0">
                <a:latin typeface="Calibri"/>
                <a:cs typeface="Calibri"/>
              </a:rPr>
              <a:t> </a:t>
            </a:r>
            <a:r>
              <a:rPr sz="1800" spc="-10" dirty="0">
                <a:latin typeface="Calibri"/>
                <a:cs typeface="Calibri"/>
              </a:rPr>
              <a:t>children.</a:t>
            </a:r>
            <a:endParaRPr sz="1800">
              <a:latin typeface="Calibri"/>
              <a:cs typeface="Calibri"/>
            </a:endParaRPr>
          </a:p>
          <a:p>
            <a:pPr marL="299085" marR="76200" indent="-287020">
              <a:lnSpc>
                <a:spcPct val="100000"/>
              </a:lnSpc>
              <a:buFont typeface="Arial MT"/>
              <a:buChar char="•"/>
              <a:tabLst>
                <a:tab pos="350520" algn="l"/>
                <a:tab pos="351155" algn="l"/>
              </a:tabLst>
            </a:pPr>
            <a:r>
              <a:rPr dirty="0"/>
              <a:t>	</a:t>
            </a:r>
            <a:r>
              <a:rPr sz="1800" spc="-5" dirty="0">
                <a:latin typeface="Calibri"/>
                <a:cs typeface="Calibri"/>
              </a:rPr>
              <a:t>Since</a:t>
            </a:r>
            <a:r>
              <a:rPr sz="1800" spc="15" dirty="0">
                <a:latin typeface="Calibri"/>
                <a:cs typeface="Calibri"/>
              </a:rPr>
              <a:t> </a:t>
            </a:r>
            <a:r>
              <a:rPr sz="1800" dirty="0">
                <a:latin typeface="Calibri"/>
                <a:cs typeface="Calibri"/>
              </a:rPr>
              <a:t>the</a:t>
            </a:r>
            <a:r>
              <a:rPr sz="1800" spc="-10" dirty="0">
                <a:latin typeface="Calibri"/>
                <a:cs typeface="Calibri"/>
              </a:rPr>
              <a:t> operator</a:t>
            </a:r>
            <a:r>
              <a:rPr sz="1800" spc="-15" dirty="0">
                <a:latin typeface="Calibri"/>
                <a:cs typeface="Calibri"/>
              </a:rPr>
              <a:t> </a:t>
            </a:r>
            <a:r>
              <a:rPr sz="1800" dirty="0">
                <a:latin typeface="Calibri"/>
                <a:cs typeface="Calibri"/>
              </a:rPr>
              <a:t>and</a:t>
            </a:r>
            <a:r>
              <a:rPr sz="1800" spc="5" dirty="0">
                <a:latin typeface="Calibri"/>
                <a:cs typeface="Calibri"/>
              </a:rPr>
              <a:t> </a:t>
            </a:r>
            <a:r>
              <a:rPr sz="1800" dirty="0">
                <a:latin typeface="Calibri"/>
                <a:cs typeface="Calibri"/>
              </a:rPr>
              <a:t>the</a:t>
            </a:r>
            <a:r>
              <a:rPr sz="1800" spc="-5" dirty="0">
                <a:latin typeface="Calibri"/>
                <a:cs typeface="Calibri"/>
              </a:rPr>
              <a:t> </a:t>
            </a:r>
            <a:r>
              <a:rPr sz="1800" spc="-10" dirty="0">
                <a:latin typeface="Calibri"/>
                <a:cs typeface="Calibri"/>
              </a:rPr>
              <a:t>children</a:t>
            </a:r>
            <a:r>
              <a:rPr sz="1800" spc="30" dirty="0">
                <a:latin typeface="Calibri"/>
                <a:cs typeface="Calibri"/>
              </a:rPr>
              <a:t> </a:t>
            </a:r>
            <a:r>
              <a:rPr sz="1800" spc="-10" dirty="0">
                <a:latin typeface="Calibri"/>
                <a:cs typeface="Calibri"/>
              </a:rPr>
              <a:t>are </a:t>
            </a:r>
            <a:r>
              <a:rPr sz="1800" dirty="0">
                <a:latin typeface="Calibri"/>
                <a:cs typeface="Calibri"/>
              </a:rPr>
              <a:t>the </a:t>
            </a:r>
            <a:r>
              <a:rPr sz="1800" spc="-395" dirty="0">
                <a:latin typeface="Calibri"/>
                <a:cs typeface="Calibri"/>
              </a:rPr>
              <a:t> </a:t>
            </a:r>
            <a:r>
              <a:rPr sz="1800" spc="-5" dirty="0">
                <a:latin typeface="Calibri"/>
                <a:cs typeface="Calibri"/>
              </a:rPr>
              <a:t>same</a:t>
            </a:r>
            <a:r>
              <a:rPr sz="1800" spc="-10" dirty="0">
                <a:latin typeface="Calibri"/>
                <a:cs typeface="Calibri"/>
              </a:rPr>
              <a:t> </a:t>
            </a:r>
            <a:r>
              <a:rPr sz="1800" dirty="0">
                <a:latin typeface="Calibri"/>
                <a:cs typeface="Calibri"/>
              </a:rPr>
              <a:t>as</a:t>
            </a:r>
            <a:r>
              <a:rPr sz="1800" spc="-5" dirty="0">
                <a:latin typeface="Calibri"/>
                <a:cs typeface="Calibri"/>
              </a:rPr>
              <a:t> </a:t>
            </a:r>
            <a:r>
              <a:rPr sz="1800" dirty="0">
                <a:latin typeface="Calibri"/>
                <a:cs typeface="Calibri"/>
              </a:rPr>
              <a:t>those</a:t>
            </a:r>
            <a:r>
              <a:rPr sz="1800" spc="5" dirty="0">
                <a:latin typeface="Calibri"/>
                <a:cs typeface="Calibri"/>
              </a:rPr>
              <a:t> </a:t>
            </a:r>
            <a:r>
              <a:rPr sz="1800" spc="-15" dirty="0">
                <a:latin typeface="Calibri"/>
                <a:cs typeface="Calibri"/>
              </a:rPr>
              <a:t>for</a:t>
            </a:r>
            <a:r>
              <a:rPr sz="1800" spc="-10" dirty="0">
                <a:latin typeface="Calibri"/>
                <a:cs typeface="Calibri"/>
              </a:rPr>
              <a:t> </a:t>
            </a:r>
            <a:r>
              <a:rPr sz="1800" spc="-5" dirty="0">
                <a:latin typeface="Calibri"/>
                <a:cs typeface="Calibri"/>
              </a:rPr>
              <a:t>the</a:t>
            </a:r>
            <a:r>
              <a:rPr sz="1800" spc="10" dirty="0">
                <a:latin typeface="Calibri"/>
                <a:cs typeface="Calibri"/>
              </a:rPr>
              <a:t> </a:t>
            </a:r>
            <a:r>
              <a:rPr sz="1800" spc="-5" dirty="0">
                <a:latin typeface="Calibri"/>
                <a:cs typeface="Calibri"/>
              </a:rPr>
              <a:t>node</a:t>
            </a:r>
            <a:r>
              <a:rPr sz="1800" spc="10" dirty="0">
                <a:latin typeface="Calibri"/>
                <a:cs typeface="Calibri"/>
              </a:rPr>
              <a:t> </a:t>
            </a:r>
            <a:r>
              <a:rPr sz="1800" spc="-10" dirty="0">
                <a:latin typeface="Calibri"/>
                <a:cs typeface="Calibri"/>
              </a:rPr>
              <a:t>corresponding </a:t>
            </a:r>
            <a:r>
              <a:rPr sz="1800" spc="-5" dirty="0">
                <a:latin typeface="Calibri"/>
                <a:cs typeface="Calibri"/>
              </a:rPr>
              <a:t> </a:t>
            </a:r>
            <a:r>
              <a:rPr sz="1800" spc="-10" dirty="0">
                <a:latin typeface="Calibri"/>
                <a:cs typeface="Calibri"/>
              </a:rPr>
              <a:t>to </a:t>
            </a:r>
            <a:r>
              <a:rPr sz="1800" spc="-15" dirty="0">
                <a:latin typeface="Calibri"/>
                <a:cs typeface="Calibri"/>
              </a:rPr>
              <a:t>statement</a:t>
            </a:r>
            <a:r>
              <a:rPr sz="1800" spc="-5" dirty="0">
                <a:latin typeface="Calibri"/>
                <a:cs typeface="Calibri"/>
              </a:rPr>
              <a:t> (2)</a:t>
            </a:r>
            <a:endParaRPr sz="1800">
              <a:latin typeface="Calibri"/>
              <a:cs typeface="Calibri"/>
            </a:endParaRPr>
          </a:p>
          <a:p>
            <a:pPr marL="299085" marR="92075" indent="-287020">
              <a:lnSpc>
                <a:spcPct val="100000"/>
              </a:lnSpc>
              <a:buFont typeface="Arial MT"/>
              <a:buChar char="•"/>
              <a:tabLst>
                <a:tab pos="299085" algn="l"/>
                <a:tab pos="299720" algn="l"/>
              </a:tabLst>
            </a:pPr>
            <a:r>
              <a:rPr sz="1800" dirty="0">
                <a:latin typeface="Calibri"/>
                <a:cs typeface="Calibri"/>
              </a:rPr>
              <a:t>No</a:t>
            </a:r>
            <a:r>
              <a:rPr sz="1800" spc="-5" dirty="0">
                <a:latin typeface="Calibri"/>
                <a:cs typeface="Calibri"/>
              </a:rPr>
              <a:t> </a:t>
            </a:r>
            <a:r>
              <a:rPr sz="1800" dirty="0">
                <a:latin typeface="Calibri"/>
                <a:cs typeface="Calibri"/>
              </a:rPr>
              <a:t>need</a:t>
            </a:r>
            <a:r>
              <a:rPr sz="1800" spc="10" dirty="0">
                <a:latin typeface="Calibri"/>
                <a:cs typeface="Calibri"/>
              </a:rPr>
              <a:t> </a:t>
            </a:r>
            <a:r>
              <a:rPr sz="1800" spc="-10" dirty="0">
                <a:latin typeface="Calibri"/>
                <a:cs typeface="Calibri"/>
              </a:rPr>
              <a:t>to</a:t>
            </a:r>
            <a:r>
              <a:rPr sz="1800" spc="-5" dirty="0">
                <a:latin typeface="Calibri"/>
                <a:cs typeface="Calibri"/>
              </a:rPr>
              <a:t> </a:t>
            </a:r>
            <a:r>
              <a:rPr sz="1800" spc="-15" dirty="0">
                <a:latin typeface="Calibri"/>
                <a:cs typeface="Calibri"/>
              </a:rPr>
              <a:t>create</a:t>
            </a:r>
            <a:r>
              <a:rPr sz="1800" spc="15" dirty="0">
                <a:latin typeface="Calibri"/>
                <a:cs typeface="Calibri"/>
              </a:rPr>
              <a:t> </a:t>
            </a:r>
            <a:r>
              <a:rPr sz="1800" spc="-5" dirty="0">
                <a:latin typeface="Calibri"/>
                <a:cs typeface="Calibri"/>
              </a:rPr>
              <a:t>this node,</a:t>
            </a:r>
            <a:r>
              <a:rPr sz="1800" spc="10" dirty="0">
                <a:latin typeface="Calibri"/>
                <a:cs typeface="Calibri"/>
              </a:rPr>
              <a:t> </a:t>
            </a:r>
            <a:r>
              <a:rPr sz="1800" spc="-5" dirty="0">
                <a:latin typeface="Calibri"/>
                <a:cs typeface="Calibri"/>
              </a:rPr>
              <a:t>but</a:t>
            </a:r>
            <a:r>
              <a:rPr sz="1800" dirty="0">
                <a:latin typeface="Calibri"/>
                <a:cs typeface="Calibri"/>
              </a:rPr>
              <a:t> add</a:t>
            </a:r>
            <a:r>
              <a:rPr sz="1800" spc="5" dirty="0">
                <a:latin typeface="Calibri"/>
                <a:cs typeface="Calibri"/>
              </a:rPr>
              <a:t> </a:t>
            </a:r>
            <a:r>
              <a:rPr sz="1800" dirty="0">
                <a:latin typeface="Calibri"/>
                <a:cs typeface="Calibri"/>
              </a:rPr>
              <a:t>d</a:t>
            </a:r>
            <a:r>
              <a:rPr sz="1800" spc="5" dirty="0">
                <a:latin typeface="Calibri"/>
                <a:cs typeface="Calibri"/>
              </a:rPr>
              <a:t> </a:t>
            </a:r>
            <a:r>
              <a:rPr sz="1800" spc="-10" dirty="0">
                <a:latin typeface="Calibri"/>
                <a:cs typeface="Calibri"/>
              </a:rPr>
              <a:t>to </a:t>
            </a:r>
            <a:r>
              <a:rPr sz="1800" spc="-5" dirty="0">
                <a:latin typeface="Calibri"/>
                <a:cs typeface="Calibri"/>
              </a:rPr>
              <a:t> </a:t>
            </a:r>
            <a:r>
              <a:rPr sz="1800" dirty="0">
                <a:latin typeface="Calibri"/>
                <a:cs typeface="Calibri"/>
              </a:rPr>
              <a:t>the</a:t>
            </a:r>
            <a:r>
              <a:rPr sz="1800" spc="10" dirty="0">
                <a:latin typeface="Calibri"/>
                <a:cs typeface="Calibri"/>
              </a:rPr>
              <a:t> </a:t>
            </a:r>
            <a:r>
              <a:rPr sz="1800" spc="-10" dirty="0">
                <a:latin typeface="Calibri"/>
                <a:cs typeface="Calibri"/>
              </a:rPr>
              <a:t>list</a:t>
            </a:r>
            <a:r>
              <a:rPr sz="1800" dirty="0">
                <a:latin typeface="Calibri"/>
                <a:cs typeface="Calibri"/>
              </a:rPr>
              <a:t> </a:t>
            </a:r>
            <a:r>
              <a:rPr sz="1800" spc="-5" dirty="0">
                <a:latin typeface="Calibri"/>
                <a:cs typeface="Calibri"/>
              </a:rPr>
              <a:t>of</a:t>
            </a:r>
            <a:r>
              <a:rPr sz="1800" spc="10" dirty="0">
                <a:latin typeface="Calibri"/>
                <a:cs typeface="Calibri"/>
              </a:rPr>
              <a:t> </a:t>
            </a:r>
            <a:r>
              <a:rPr sz="1800" spc="-10" dirty="0">
                <a:latin typeface="Calibri"/>
                <a:cs typeface="Calibri"/>
              </a:rPr>
              <a:t>definitions</a:t>
            </a:r>
            <a:r>
              <a:rPr sz="1800" spc="15" dirty="0">
                <a:latin typeface="Calibri"/>
                <a:cs typeface="Calibri"/>
              </a:rPr>
              <a:t> </a:t>
            </a:r>
            <a:r>
              <a:rPr sz="1800" spc="-15" dirty="0">
                <a:latin typeface="Calibri"/>
                <a:cs typeface="Calibri"/>
              </a:rPr>
              <a:t>for</a:t>
            </a:r>
            <a:r>
              <a:rPr sz="1800" spc="-5" dirty="0">
                <a:latin typeface="Calibri"/>
                <a:cs typeface="Calibri"/>
              </a:rPr>
              <a:t> the</a:t>
            </a:r>
            <a:r>
              <a:rPr sz="1800" spc="15" dirty="0">
                <a:latin typeface="Calibri"/>
                <a:cs typeface="Calibri"/>
              </a:rPr>
              <a:t> </a:t>
            </a:r>
            <a:r>
              <a:rPr sz="1800" spc="-5" dirty="0">
                <a:latin typeface="Calibri"/>
                <a:cs typeface="Calibri"/>
              </a:rPr>
              <a:t>node</a:t>
            </a:r>
            <a:r>
              <a:rPr sz="1800" spc="30" dirty="0">
                <a:latin typeface="Calibri"/>
                <a:cs typeface="Calibri"/>
              </a:rPr>
              <a:t> </a:t>
            </a:r>
            <a:r>
              <a:rPr sz="1800" spc="-5" dirty="0">
                <a:latin typeface="Calibri"/>
                <a:cs typeface="Calibri"/>
              </a:rPr>
              <a:t>labeled</a:t>
            </a:r>
            <a:r>
              <a:rPr sz="1800" spc="30" dirty="0">
                <a:latin typeface="Calibri"/>
                <a:cs typeface="Calibri"/>
              </a:rPr>
              <a:t> </a:t>
            </a:r>
            <a:r>
              <a:rPr sz="1800" dirty="0">
                <a:latin typeface="Calibri"/>
                <a:cs typeface="Calibri"/>
              </a:rPr>
              <a:t>-.</a:t>
            </a:r>
            <a:endParaRPr sz="1800">
              <a:latin typeface="Calibri"/>
              <a:cs typeface="Calibri"/>
            </a:endParaRPr>
          </a:p>
        </p:txBody>
      </p:sp>
      <p:sp>
        <p:nvSpPr>
          <p:cNvPr id="33" name="object 33"/>
          <p:cNvSpPr txBox="1"/>
          <p:nvPr/>
        </p:nvSpPr>
        <p:spPr>
          <a:xfrm>
            <a:off x="9085580" y="3567176"/>
            <a:ext cx="2611755" cy="2494915"/>
          </a:xfrm>
          <a:prstGeom prst="rect">
            <a:avLst/>
          </a:prstGeom>
        </p:spPr>
        <p:txBody>
          <a:bodyPr vert="horz" wrap="square" lIns="0" tIns="12700" rIns="0" bIns="0" rtlCol="0">
            <a:spAutoFit/>
          </a:bodyPr>
          <a:lstStyle/>
          <a:p>
            <a:pPr marL="299085" marR="30480" indent="-287020">
              <a:lnSpc>
                <a:spcPct val="100000"/>
              </a:lnSpc>
              <a:spcBef>
                <a:spcPts val="100"/>
              </a:spcBef>
              <a:buFont typeface="Arial MT"/>
              <a:buChar char="•"/>
              <a:tabLst>
                <a:tab pos="299085" algn="l"/>
                <a:tab pos="299720" algn="l"/>
              </a:tabLst>
            </a:pPr>
            <a:r>
              <a:rPr sz="1800" spc="-10" dirty="0">
                <a:latin typeface="Calibri"/>
                <a:cs typeface="Calibri"/>
              </a:rPr>
              <a:t>Here </a:t>
            </a:r>
            <a:r>
              <a:rPr sz="1800" dirty="0">
                <a:latin typeface="Calibri"/>
                <a:cs typeface="Calibri"/>
              </a:rPr>
              <a:t>b </a:t>
            </a:r>
            <a:r>
              <a:rPr sz="1800" spc="-5" dirty="0">
                <a:latin typeface="Calibri"/>
                <a:cs typeface="Calibri"/>
              </a:rPr>
              <a:t>is already </a:t>
            </a:r>
            <a:r>
              <a:rPr sz="1800" dirty="0">
                <a:latin typeface="Calibri"/>
                <a:cs typeface="Calibri"/>
              </a:rPr>
              <a:t>used in </a:t>
            </a:r>
            <a:r>
              <a:rPr sz="1800" spc="-395" dirty="0">
                <a:latin typeface="Calibri"/>
                <a:cs typeface="Calibri"/>
              </a:rPr>
              <a:t> </a:t>
            </a:r>
            <a:r>
              <a:rPr sz="1800" spc="-15" dirty="0">
                <a:latin typeface="Calibri"/>
                <a:cs typeface="Calibri"/>
              </a:rPr>
              <a:t>statement</a:t>
            </a:r>
            <a:r>
              <a:rPr sz="1800" spc="-5" dirty="0">
                <a:latin typeface="Calibri"/>
                <a:cs typeface="Calibri"/>
              </a:rPr>
              <a:t> (2)</a:t>
            </a:r>
            <a:r>
              <a:rPr sz="1800" spc="10" dirty="0">
                <a:latin typeface="Calibri"/>
                <a:cs typeface="Calibri"/>
              </a:rPr>
              <a:t> </a:t>
            </a:r>
            <a:r>
              <a:rPr sz="1800" dirty="0">
                <a:latin typeface="Calibri"/>
                <a:cs typeface="Calibri"/>
              </a:rPr>
              <a:t>and </a:t>
            </a:r>
            <a:r>
              <a:rPr sz="1800" spc="5" dirty="0">
                <a:latin typeface="Calibri"/>
                <a:cs typeface="Calibri"/>
              </a:rPr>
              <a:t> </a:t>
            </a:r>
            <a:r>
              <a:rPr sz="1800" spc="-5" dirty="0">
                <a:latin typeface="Calibri"/>
                <a:cs typeface="Calibri"/>
              </a:rPr>
              <a:t>labelled</a:t>
            </a:r>
            <a:r>
              <a:rPr sz="1800" spc="25" dirty="0">
                <a:latin typeface="Calibri"/>
                <a:cs typeface="Calibri"/>
              </a:rPr>
              <a:t> </a:t>
            </a:r>
            <a:r>
              <a:rPr sz="1800" dirty="0">
                <a:latin typeface="Calibri"/>
                <a:cs typeface="Calibri"/>
              </a:rPr>
              <a:t>-</a:t>
            </a:r>
            <a:endParaRPr sz="1800">
              <a:latin typeface="Calibri"/>
              <a:cs typeface="Calibri"/>
            </a:endParaRPr>
          </a:p>
          <a:p>
            <a:pPr marL="299085" marR="5080" indent="-287020">
              <a:lnSpc>
                <a:spcPct val="100000"/>
              </a:lnSpc>
              <a:buFont typeface="Arial MT"/>
              <a:buChar char="•"/>
              <a:tabLst>
                <a:tab pos="299085" algn="l"/>
                <a:tab pos="299720" algn="l"/>
              </a:tabLst>
            </a:pPr>
            <a:r>
              <a:rPr sz="1800" dirty="0">
                <a:latin typeface="Calibri"/>
                <a:cs typeface="Calibri"/>
              </a:rPr>
              <a:t>Also</a:t>
            </a:r>
            <a:r>
              <a:rPr sz="1800" spc="-15" dirty="0">
                <a:latin typeface="Calibri"/>
                <a:cs typeface="Calibri"/>
              </a:rPr>
              <a:t> </a:t>
            </a:r>
            <a:r>
              <a:rPr sz="1800" spc="-5" dirty="0">
                <a:latin typeface="Calibri"/>
                <a:cs typeface="Calibri"/>
              </a:rPr>
              <a:t>it</a:t>
            </a:r>
            <a:r>
              <a:rPr sz="1800" spc="-15" dirty="0">
                <a:latin typeface="Calibri"/>
                <a:cs typeface="Calibri"/>
              </a:rPr>
              <a:t> </a:t>
            </a:r>
            <a:r>
              <a:rPr sz="1800" spc="-5" dirty="0">
                <a:latin typeface="Calibri"/>
                <a:cs typeface="Calibri"/>
              </a:rPr>
              <a:t>is</a:t>
            </a:r>
            <a:r>
              <a:rPr sz="1800" dirty="0">
                <a:latin typeface="Calibri"/>
                <a:cs typeface="Calibri"/>
              </a:rPr>
              <a:t> the</a:t>
            </a:r>
            <a:r>
              <a:rPr sz="1800" spc="-15" dirty="0">
                <a:latin typeface="Calibri"/>
                <a:cs typeface="Calibri"/>
              </a:rPr>
              <a:t> </a:t>
            </a:r>
            <a:r>
              <a:rPr sz="1800" spc="-5" dirty="0">
                <a:latin typeface="Calibri"/>
                <a:cs typeface="Calibri"/>
              </a:rPr>
              <a:t>most</a:t>
            </a:r>
            <a:r>
              <a:rPr sz="1800" spc="-15" dirty="0">
                <a:latin typeface="Calibri"/>
                <a:cs typeface="Calibri"/>
              </a:rPr>
              <a:t> </a:t>
            </a:r>
            <a:r>
              <a:rPr sz="1800" spc="-10" dirty="0">
                <a:latin typeface="Calibri"/>
                <a:cs typeface="Calibri"/>
              </a:rPr>
              <a:t>recent </a:t>
            </a:r>
            <a:r>
              <a:rPr sz="1800" spc="-395" dirty="0">
                <a:latin typeface="Calibri"/>
                <a:cs typeface="Calibri"/>
              </a:rPr>
              <a:t> </a:t>
            </a:r>
            <a:r>
              <a:rPr sz="1800" spc="-10" dirty="0">
                <a:latin typeface="Calibri"/>
                <a:cs typeface="Calibri"/>
              </a:rPr>
              <a:t>definition</a:t>
            </a:r>
            <a:r>
              <a:rPr sz="1800" spc="15" dirty="0">
                <a:latin typeface="Calibri"/>
                <a:cs typeface="Calibri"/>
              </a:rPr>
              <a:t> </a:t>
            </a:r>
            <a:r>
              <a:rPr sz="1800" spc="-5" dirty="0">
                <a:latin typeface="Calibri"/>
                <a:cs typeface="Calibri"/>
              </a:rPr>
              <a:t>of </a:t>
            </a:r>
            <a:r>
              <a:rPr sz="1800" dirty="0">
                <a:latin typeface="Calibri"/>
                <a:cs typeface="Calibri"/>
              </a:rPr>
              <a:t>b.</a:t>
            </a:r>
            <a:endParaRPr sz="1800">
              <a:latin typeface="Calibri"/>
              <a:cs typeface="Calibri"/>
            </a:endParaRPr>
          </a:p>
          <a:p>
            <a:pPr marL="299085" marR="36195" indent="-287020">
              <a:lnSpc>
                <a:spcPct val="100000"/>
              </a:lnSpc>
              <a:buFont typeface="Arial MT"/>
              <a:buChar char="•"/>
              <a:tabLst>
                <a:tab pos="299085" algn="l"/>
                <a:tab pos="299720" algn="l"/>
              </a:tabLst>
            </a:pPr>
            <a:r>
              <a:rPr sz="1800" spc="-5" dirty="0">
                <a:latin typeface="Calibri"/>
                <a:cs typeface="Calibri"/>
              </a:rPr>
              <a:t>Thus, </a:t>
            </a:r>
            <a:r>
              <a:rPr sz="1800" spc="-10" dirty="0">
                <a:latin typeface="Calibri"/>
                <a:cs typeface="Calibri"/>
              </a:rPr>
              <a:t>we </a:t>
            </a:r>
            <a:r>
              <a:rPr sz="1800" spc="-5" dirty="0">
                <a:latin typeface="Calibri"/>
                <a:cs typeface="Calibri"/>
              </a:rPr>
              <a:t>do not </a:t>
            </a:r>
            <a:r>
              <a:rPr sz="1800" spc="-10" dirty="0">
                <a:latin typeface="Calibri"/>
                <a:cs typeface="Calibri"/>
              </a:rPr>
              <a:t>confuse </a:t>
            </a:r>
            <a:r>
              <a:rPr sz="1800" spc="-395" dirty="0">
                <a:latin typeface="Calibri"/>
                <a:cs typeface="Calibri"/>
              </a:rPr>
              <a:t> </a:t>
            </a:r>
            <a:r>
              <a:rPr sz="1800" dirty="0">
                <a:latin typeface="Calibri"/>
                <a:cs typeface="Calibri"/>
              </a:rPr>
              <a:t>the</a:t>
            </a:r>
            <a:r>
              <a:rPr sz="1800" spc="-5" dirty="0">
                <a:latin typeface="Calibri"/>
                <a:cs typeface="Calibri"/>
              </a:rPr>
              <a:t> </a:t>
            </a:r>
            <a:r>
              <a:rPr sz="1800" spc="-10" dirty="0">
                <a:latin typeface="Calibri"/>
                <a:cs typeface="Calibri"/>
              </a:rPr>
              <a:t>values</a:t>
            </a:r>
            <a:r>
              <a:rPr sz="1800" spc="-20" dirty="0">
                <a:latin typeface="Calibri"/>
                <a:cs typeface="Calibri"/>
              </a:rPr>
              <a:t> </a:t>
            </a:r>
            <a:r>
              <a:rPr sz="1800" spc="-10" dirty="0">
                <a:latin typeface="Calibri"/>
                <a:cs typeface="Calibri"/>
              </a:rPr>
              <a:t>computed</a:t>
            </a:r>
            <a:r>
              <a:rPr sz="1800" spc="15" dirty="0">
                <a:latin typeface="Calibri"/>
                <a:cs typeface="Calibri"/>
              </a:rPr>
              <a:t> </a:t>
            </a:r>
            <a:r>
              <a:rPr sz="1800" spc="-10" dirty="0">
                <a:latin typeface="Calibri"/>
                <a:cs typeface="Calibri"/>
              </a:rPr>
              <a:t>at </a:t>
            </a:r>
            <a:r>
              <a:rPr sz="1800" spc="-5" dirty="0">
                <a:latin typeface="Calibri"/>
                <a:cs typeface="Calibri"/>
              </a:rPr>
              <a:t> </a:t>
            </a:r>
            <a:r>
              <a:rPr sz="1800" spc="-10" dirty="0">
                <a:latin typeface="Calibri"/>
                <a:cs typeface="Calibri"/>
              </a:rPr>
              <a:t>statements </a:t>
            </a:r>
            <a:r>
              <a:rPr sz="1800" spc="-5" dirty="0">
                <a:latin typeface="Calibri"/>
                <a:cs typeface="Calibri"/>
              </a:rPr>
              <a:t>one </a:t>
            </a:r>
            <a:r>
              <a:rPr sz="1800" dirty="0">
                <a:latin typeface="Calibri"/>
                <a:cs typeface="Calibri"/>
              </a:rPr>
              <a:t>and </a:t>
            </a:r>
            <a:r>
              <a:rPr sz="1800" spc="5" dirty="0">
                <a:latin typeface="Calibri"/>
                <a:cs typeface="Calibri"/>
              </a:rPr>
              <a:t> </a:t>
            </a:r>
            <a:r>
              <a:rPr sz="1800" spc="-5" dirty="0">
                <a:latin typeface="Calibri"/>
                <a:cs typeface="Calibri"/>
              </a:rPr>
              <a:t>three.</a:t>
            </a:r>
            <a:endParaRPr sz="1800">
              <a:latin typeface="Calibri"/>
              <a:cs typeface="Calibri"/>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676"/>
            <a:ext cx="8821420" cy="697230"/>
          </a:xfrm>
          <a:prstGeom prst="rect">
            <a:avLst/>
          </a:prstGeom>
        </p:spPr>
        <p:txBody>
          <a:bodyPr vert="horz" wrap="square" lIns="0" tIns="13335" rIns="0" bIns="0" rtlCol="0">
            <a:spAutoFit/>
          </a:bodyPr>
          <a:lstStyle/>
          <a:p>
            <a:pPr marL="12700">
              <a:lnSpc>
                <a:spcPct val="100000"/>
              </a:lnSpc>
              <a:spcBef>
                <a:spcPts val="105"/>
              </a:spcBef>
            </a:pPr>
            <a:r>
              <a:rPr sz="4400" dirty="0"/>
              <a:t>Finding</a:t>
            </a:r>
            <a:r>
              <a:rPr sz="4400" spc="-5" dirty="0"/>
              <a:t> </a:t>
            </a:r>
            <a:r>
              <a:rPr sz="4400" spc="-10" dirty="0"/>
              <a:t>Local</a:t>
            </a:r>
            <a:r>
              <a:rPr sz="4400" spc="10" dirty="0"/>
              <a:t> </a:t>
            </a:r>
            <a:r>
              <a:rPr sz="4400" spc="-5" dirty="0"/>
              <a:t>Common</a:t>
            </a:r>
            <a:r>
              <a:rPr sz="4400" spc="-10" dirty="0"/>
              <a:t> </a:t>
            </a:r>
            <a:r>
              <a:rPr sz="4400" dirty="0"/>
              <a:t>Sub </a:t>
            </a:r>
            <a:r>
              <a:rPr sz="4400" spc="-15" dirty="0"/>
              <a:t>expressions</a:t>
            </a:r>
            <a:endParaRPr sz="4400"/>
          </a:p>
        </p:txBody>
      </p:sp>
      <p:sp>
        <p:nvSpPr>
          <p:cNvPr id="3" name="object 3"/>
          <p:cNvSpPr txBox="1"/>
          <p:nvPr/>
        </p:nvSpPr>
        <p:spPr>
          <a:xfrm>
            <a:off x="916939" y="1736801"/>
            <a:ext cx="10253345" cy="2063114"/>
          </a:xfrm>
          <a:prstGeom prst="rect">
            <a:avLst/>
          </a:prstGeom>
        </p:spPr>
        <p:txBody>
          <a:bodyPr vert="horz" wrap="square" lIns="0" tIns="132080" rIns="0" bIns="0" rtlCol="0">
            <a:spAutoFit/>
          </a:bodyPr>
          <a:lstStyle/>
          <a:p>
            <a:pPr marL="241300" marR="5080" indent="-228600">
              <a:lnSpc>
                <a:spcPct val="70100"/>
              </a:lnSpc>
              <a:spcBef>
                <a:spcPts val="1040"/>
              </a:spcBef>
              <a:buFont typeface="Arial MT"/>
              <a:buChar char="•"/>
              <a:tabLst>
                <a:tab pos="241300" algn="l"/>
                <a:tab pos="2378075" algn="l"/>
              </a:tabLst>
            </a:pPr>
            <a:r>
              <a:rPr sz="2600" dirty="0">
                <a:latin typeface="Calibri"/>
                <a:cs typeface="Calibri"/>
              </a:rPr>
              <a:t>It </a:t>
            </a:r>
            <a:r>
              <a:rPr sz="2600" spc="-5" dirty="0">
                <a:latin typeface="Calibri"/>
                <a:cs typeface="Calibri"/>
              </a:rPr>
              <a:t>might </a:t>
            </a:r>
            <a:r>
              <a:rPr sz="2600" dirty="0">
                <a:latin typeface="Calibri"/>
                <a:cs typeface="Calibri"/>
              </a:rPr>
              <a:t>appear </a:t>
            </a:r>
            <a:r>
              <a:rPr sz="2600" spc="-5" dirty="0">
                <a:latin typeface="Calibri"/>
                <a:cs typeface="Calibri"/>
              </a:rPr>
              <a:t>that, </a:t>
            </a:r>
            <a:r>
              <a:rPr sz="2600" dirty="0">
                <a:latin typeface="Calibri"/>
                <a:cs typeface="Calibri"/>
              </a:rPr>
              <a:t>since </a:t>
            </a:r>
            <a:r>
              <a:rPr sz="2600" spc="-5" dirty="0">
                <a:latin typeface="Calibri"/>
                <a:cs typeface="Calibri"/>
              </a:rPr>
              <a:t>there </a:t>
            </a:r>
            <a:r>
              <a:rPr sz="2600" b="1" i="1" dirty="0">
                <a:solidFill>
                  <a:srgbClr val="FF0000"/>
                </a:solidFill>
                <a:latin typeface="Calibri"/>
                <a:cs typeface="Calibri"/>
              </a:rPr>
              <a:t>are </a:t>
            </a:r>
            <a:r>
              <a:rPr sz="2600" b="1" i="1" spc="-5" dirty="0">
                <a:solidFill>
                  <a:srgbClr val="FF0000"/>
                </a:solidFill>
                <a:latin typeface="Calibri"/>
                <a:cs typeface="Calibri"/>
              </a:rPr>
              <a:t>only three nonleaf nodes </a:t>
            </a:r>
            <a:r>
              <a:rPr sz="2600" dirty="0">
                <a:latin typeface="Calibri"/>
                <a:cs typeface="Calibri"/>
              </a:rPr>
              <a:t>in the </a:t>
            </a:r>
            <a:r>
              <a:rPr sz="2600" spc="-15" dirty="0">
                <a:latin typeface="Calibri"/>
                <a:cs typeface="Calibri"/>
              </a:rPr>
              <a:t>DAG </a:t>
            </a:r>
            <a:r>
              <a:rPr sz="2600" dirty="0">
                <a:latin typeface="Calibri"/>
                <a:cs typeface="Calibri"/>
              </a:rPr>
              <a:t>, </a:t>
            </a:r>
            <a:r>
              <a:rPr sz="2600" spc="-575" dirty="0">
                <a:latin typeface="Calibri"/>
                <a:cs typeface="Calibri"/>
              </a:rPr>
              <a:t> </a:t>
            </a:r>
            <a:r>
              <a:rPr sz="2600" dirty="0">
                <a:latin typeface="Calibri"/>
                <a:cs typeface="Calibri"/>
              </a:rPr>
              <a:t>the</a:t>
            </a:r>
            <a:r>
              <a:rPr sz="2600" spc="-5" dirty="0">
                <a:latin typeface="Calibri"/>
                <a:cs typeface="Calibri"/>
              </a:rPr>
              <a:t> </a:t>
            </a:r>
            <a:r>
              <a:rPr sz="2600" dirty="0">
                <a:latin typeface="Calibri"/>
                <a:cs typeface="Calibri"/>
              </a:rPr>
              <a:t>basic</a:t>
            </a:r>
            <a:r>
              <a:rPr sz="2600" spc="-10" dirty="0">
                <a:latin typeface="Calibri"/>
                <a:cs typeface="Calibri"/>
              </a:rPr>
              <a:t> </a:t>
            </a:r>
            <a:r>
              <a:rPr sz="2600" spc="-5" dirty="0">
                <a:latin typeface="Calibri"/>
                <a:cs typeface="Calibri"/>
              </a:rPr>
              <a:t>block	</a:t>
            </a:r>
            <a:r>
              <a:rPr sz="2600" spc="-10" dirty="0">
                <a:latin typeface="Calibri"/>
                <a:cs typeface="Calibri"/>
              </a:rPr>
              <a:t>can</a:t>
            </a:r>
            <a:r>
              <a:rPr sz="2600" spc="5" dirty="0">
                <a:latin typeface="Calibri"/>
                <a:cs typeface="Calibri"/>
              </a:rPr>
              <a:t> </a:t>
            </a:r>
            <a:r>
              <a:rPr sz="2600" spc="-5" dirty="0">
                <a:latin typeface="Calibri"/>
                <a:cs typeface="Calibri"/>
              </a:rPr>
              <a:t>be</a:t>
            </a:r>
            <a:r>
              <a:rPr sz="2600" spc="-25" dirty="0">
                <a:latin typeface="Calibri"/>
                <a:cs typeface="Calibri"/>
              </a:rPr>
              <a:t> </a:t>
            </a:r>
            <a:r>
              <a:rPr sz="2600" spc="-5" dirty="0">
                <a:latin typeface="Calibri"/>
                <a:cs typeface="Calibri"/>
              </a:rPr>
              <a:t>replaced</a:t>
            </a:r>
            <a:r>
              <a:rPr sz="2600" spc="-15" dirty="0">
                <a:latin typeface="Calibri"/>
                <a:cs typeface="Calibri"/>
              </a:rPr>
              <a:t> </a:t>
            </a:r>
            <a:r>
              <a:rPr sz="2600" spc="-10" dirty="0">
                <a:latin typeface="Calibri"/>
                <a:cs typeface="Calibri"/>
              </a:rPr>
              <a:t>by </a:t>
            </a:r>
            <a:r>
              <a:rPr sz="2600" dirty="0">
                <a:latin typeface="Calibri"/>
                <a:cs typeface="Calibri"/>
              </a:rPr>
              <a:t>a</a:t>
            </a:r>
            <a:r>
              <a:rPr sz="2600" spc="10" dirty="0">
                <a:latin typeface="Calibri"/>
                <a:cs typeface="Calibri"/>
              </a:rPr>
              <a:t> </a:t>
            </a:r>
            <a:r>
              <a:rPr sz="2600" spc="-5" dirty="0">
                <a:latin typeface="Calibri"/>
                <a:cs typeface="Calibri"/>
              </a:rPr>
              <a:t>block</a:t>
            </a:r>
            <a:r>
              <a:rPr sz="2600" spc="-10" dirty="0">
                <a:latin typeface="Calibri"/>
                <a:cs typeface="Calibri"/>
              </a:rPr>
              <a:t> </a:t>
            </a:r>
            <a:r>
              <a:rPr sz="2600" dirty="0">
                <a:latin typeface="Calibri"/>
                <a:cs typeface="Calibri"/>
              </a:rPr>
              <a:t>with</a:t>
            </a:r>
            <a:r>
              <a:rPr sz="2600" spc="5" dirty="0">
                <a:latin typeface="Calibri"/>
                <a:cs typeface="Calibri"/>
              </a:rPr>
              <a:t> </a:t>
            </a:r>
            <a:r>
              <a:rPr sz="2600" spc="-5" dirty="0">
                <a:latin typeface="Calibri"/>
                <a:cs typeface="Calibri"/>
              </a:rPr>
              <a:t>only</a:t>
            </a:r>
            <a:r>
              <a:rPr sz="2600" dirty="0">
                <a:latin typeface="Calibri"/>
                <a:cs typeface="Calibri"/>
              </a:rPr>
              <a:t> </a:t>
            </a:r>
            <a:r>
              <a:rPr sz="2600" spc="-10" dirty="0">
                <a:latin typeface="Calibri"/>
                <a:cs typeface="Calibri"/>
              </a:rPr>
              <a:t>three</a:t>
            </a:r>
            <a:r>
              <a:rPr sz="2600" spc="-15" dirty="0">
                <a:latin typeface="Calibri"/>
                <a:cs typeface="Calibri"/>
              </a:rPr>
              <a:t> statements.</a:t>
            </a:r>
            <a:endParaRPr sz="2600">
              <a:latin typeface="Calibri"/>
              <a:cs typeface="Calibri"/>
            </a:endParaRPr>
          </a:p>
          <a:p>
            <a:pPr marL="241300" indent="-228600">
              <a:lnSpc>
                <a:spcPts val="2650"/>
              </a:lnSpc>
              <a:spcBef>
                <a:spcPts val="60"/>
              </a:spcBef>
              <a:buFont typeface="Arial MT"/>
              <a:buChar char="•"/>
              <a:tabLst>
                <a:tab pos="241300" algn="l"/>
              </a:tabLst>
            </a:pPr>
            <a:r>
              <a:rPr sz="2600" dirty="0">
                <a:latin typeface="Calibri"/>
                <a:cs typeface="Calibri"/>
              </a:rPr>
              <a:t>In</a:t>
            </a:r>
            <a:r>
              <a:rPr sz="2600" spc="-10" dirty="0">
                <a:latin typeface="Calibri"/>
                <a:cs typeface="Calibri"/>
              </a:rPr>
              <a:t> fact, </a:t>
            </a:r>
            <a:r>
              <a:rPr sz="2600" dirty="0">
                <a:latin typeface="Calibri"/>
                <a:cs typeface="Calibri"/>
              </a:rPr>
              <a:t>if</a:t>
            </a:r>
            <a:r>
              <a:rPr sz="2600" spc="-15" dirty="0">
                <a:latin typeface="Calibri"/>
                <a:cs typeface="Calibri"/>
              </a:rPr>
              <a:t> </a:t>
            </a:r>
            <a:r>
              <a:rPr sz="2600" b="1" dirty="0">
                <a:solidFill>
                  <a:srgbClr val="FF0000"/>
                </a:solidFill>
                <a:latin typeface="Calibri"/>
                <a:cs typeface="Calibri"/>
              </a:rPr>
              <a:t>b</a:t>
            </a:r>
            <a:r>
              <a:rPr sz="2600" b="1" spc="5" dirty="0">
                <a:solidFill>
                  <a:srgbClr val="FF0000"/>
                </a:solidFill>
                <a:latin typeface="Calibri"/>
                <a:cs typeface="Calibri"/>
              </a:rPr>
              <a:t> </a:t>
            </a:r>
            <a:r>
              <a:rPr sz="2600" b="1" dirty="0">
                <a:solidFill>
                  <a:srgbClr val="FF0000"/>
                </a:solidFill>
                <a:latin typeface="Calibri"/>
                <a:cs typeface="Calibri"/>
              </a:rPr>
              <a:t>is not </a:t>
            </a:r>
            <a:r>
              <a:rPr sz="2600" b="1" spc="-10" dirty="0">
                <a:solidFill>
                  <a:srgbClr val="FF0000"/>
                </a:solidFill>
                <a:latin typeface="Calibri"/>
                <a:cs typeface="Calibri"/>
              </a:rPr>
              <a:t>live</a:t>
            </a:r>
            <a:r>
              <a:rPr sz="2600" b="1" spc="-5" dirty="0">
                <a:solidFill>
                  <a:srgbClr val="FF0000"/>
                </a:solidFill>
                <a:latin typeface="Calibri"/>
                <a:cs typeface="Calibri"/>
              </a:rPr>
              <a:t> </a:t>
            </a:r>
            <a:r>
              <a:rPr sz="2600" b="1" dirty="0">
                <a:solidFill>
                  <a:srgbClr val="FF0000"/>
                </a:solidFill>
                <a:latin typeface="Calibri"/>
                <a:cs typeface="Calibri"/>
              </a:rPr>
              <a:t>on</a:t>
            </a:r>
            <a:r>
              <a:rPr sz="2600" b="1" spc="5" dirty="0">
                <a:solidFill>
                  <a:srgbClr val="FF0000"/>
                </a:solidFill>
                <a:latin typeface="Calibri"/>
                <a:cs typeface="Calibri"/>
              </a:rPr>
              <a:t> </a:t>
            </a:r>
            <a:r>
              <a:rPr sz="2600" b="1" spc="-15" dirty="0">
                <a:solidFill>
                  <a:srgbClr val="FF0000"/>
                </a:solidFill>
                <a:latin typeface="Calibri"/>
                <a:cs typeface="Calibri"/>
              </a:rPr>
              <a:t>exit</a:t>
            </a:r>
            <a:r>
              <a:rPr sz="2600" b="1" spc="-5" dirty="0">
                <a:solidFill>
                  <a:srgbClr val="FF0000"/>
                </a:solidFill>
                <a:latin typeface="Calibri"/>
                <a:cs typeface="Calibri"/>
              </a:rPr>
              <a:t> </a:t>
            </a:r>
            <a:r>
              <a:rPr sz="2600" b="1" spc="-10" dirty="0">
                <a:solidFill>
                  <a:srgbClr val="FF0000"/>
                </a:solidFill>
                <a:latin typeface="Calibri"/>
                <a:cs typeface="Calibri"/>
              </a:rPr>
              <a:t>from</a:t>
            </a:r>
            <a:r>
              <a:rPr sz="2600" b="1" spc="-5" dirty="0">
                <a:solidFill>
                  <a:srgbClr val="FF0000"/>
                </a:solidFill>
                <a:latin typeface="Calibri"/>
                <a:cs typeface="Calibri"/>
              </a:rPr>
              <a:t> the</a:t>
            </a:r>
            <a:r>
              <a:rPr sz="2600" b="1" spc="5" dirty="0">
                <a:solidFill>
                  <a:srgbClr val="FF0000"/>
                </a:solidFill>
                <a:latin typeface="Calibri"/>
                <a:cs typeface="Calibri"/>
              </a:rPr>
              <a:t> </a:t>
            </a:r>
            <a:r>
              <a:rPr sz="2600" b="1" dirty="0">
                <a:solidFill>
                  <a:srgbClr val="FF0000"/>
                </a:solidFill>
                <a:latin typeface="Calibri"/>
                <a:cs typeface="Calibri"/>
              </a:rPr>
              <a:t>block</a:t>
            </a:r>
            <a:r>
              <a:rPr sz="2600" dirty="0">
                <a:latin typeface="Calibri"/>
                <a:cs typeface="Calibri"/>
              </a:rPr>
              <a:t>,</a:t>
            </a:r>
            <a:r>
              <a:rPr sz="2600" spc="5" dirty="0">
                <a:latin typeface="Calibri"/>
                <a:cs typeface="Calibri"/>
              </a:rPr>
              <a:t> </a:t>
            </a:r>
            <a:r>
              <a:rPr sz="2600" dirty="0">
                <a:latin typeface="Calibri"/>
                <a:cs typeface="Calibri"/>
              </a:rPr>
              <a:t>then</a:t>
            </a:r>
            <a:r>
              <a:rPr sz="2600" spc="-10" dirty="0">
                <a:latin typeface="Calibri"/>
                <a:cs typeface="Calibri"/>
              </a:rPr>
              <a:t> </a:t>
            </a:r>
            <a:r>
              <a:rPr sz="2600" spc="-15" dirty="0">
                <a:latin typeface="Calibri"/>
                <a:cs typeface="Calibri"/>
              </a:rPr>
              <a:t>we</a:t>
            </a:r>
            <a:r>
              <a:rPr sz="2600" spc="-10" dirty="0">
                <a:latin typeface="Calibri"/>
                <a:cs typeface="Calibri"/>
              </a:rPr>
              <a:t> </a:t>
            </a:r>
            <a:r>
              <a:rPr sz="2600" spc="-5" dirty="0">
                <a:latin typeface="Calibri"/>
                <a:cs typeface="Calibri"/>
              </a:rPr>
              <a:t>do not need</a:t>
            </a:r>
            <a:r>
              <a:rPr sz="2600" spc="-15" dirty="0">
                <a:latin typeface="Calibri"/>
                <a:cs typeface="Calibri"/>
              </a:rPr>
              <a:t> to</a:t>
            </a:r>
            <a:endParaRPr sz="2600">
              <a:latin typeface="Calibri"/>
              <a:cs typeface="Calibri"/>
            </a:endParaRPr>
          </a:p>
          <a:p>
            <a:pPr marL="241300" marR="240665">
              <a:lnSpc>
                <a:spcPct val="70000"/>
              </a:lnSpc>
              <a:spcBef>
                <a:spcPts val="465"/>
              </a:spcBef>
            </a:pPr>
            <a:r>
              <a:rPr sz="2600" spc="-10" dirty="0">
                <a:latin typeface="Calibri"/>
                <a:cs typeface="Calibri"/>
              </a:rPr>
              <a:t>compute </a:t>
            </a:r>
            <a:r>
              <a:rPr sz="2600" spc="-5" dirty="0">
                <a:latin typeface="Calibri"/>
                <a:cs typeface="Calibri"/>
              </a:rPr>
              <a:t>that variable, </a:t>
            </a:r>
            <a:r>
              <a:rPr sz="2600" dirty="0">
                <a:latin typeface="Calibri"/>
                <a:cs typeface="Calibri"/>
              </a:rPr>
              <a:t>and </a:t>
            </a:r>
            <a:r>
              <a:rPr sz="2600" spc="-5" dirty="0">
                <a:latin typeface="Calibri"/>
                <a:cs typeface="Calibri"/>
              </a:rPr>
              <a:t>can </a:t>
            </a:r>
            <a:r>
              <a:rPr sz="2600" dirty="0">
                <a:latin typeface="Calibri"/>
                <a:cs typeface="Calibri"/>
              </a:rPr>
              <a:t>use d </a:t>
            </a:r>
            <a:r>
              <a:rPr sz="2600" spc="-10" dirty="0">
                <a:latin typeface="Calibri"/>
                <a:cs typeface="Calibri"/>
              </a:rPr>
              <a:t>to receive </a:t>
            </a:r>
            <a:r>
              <a:rPr sz="2600" dirty="0">
                <a:latin typeface="Calibri"/>
                <a:cs typeface="Calibri"/>
              </a:rPr>
              <a:t>the </a:t>
            </a:r>
            <a:r>
              <a:rPr sz="2600" spc="-10" dirty="0">
                <a:latin typeface="Calibri"/>
                <a:cs typeface="Calibri"/>
              </a:rPr>
              <a:t>value </a:t>
            </a:r>
            <a:r>
              <a:rPr sz="2600" spc="-15" dirty="0">
                <a:latin typeface="Calibri"/>
                <a:cs typeface="Calibri"/>
              </a:rPr>
              <a:t>represented </a:t>
            </a:r>
            <a:r>
              <a:rPr sz="2600" spc="-10" dirty="0">
                <a:latin typeface="Calibri"/>
                <a:cs typeface="Calibri"/>
              </a:rPr>
              <a:t>by </a:t>
            </a:r>
            <a:r>
              <a:rPr sz="2600" spc="-575" dirty="0">
                <a:latin typeface="Calibri"/>
                <a:cs typeface="Calibri"/>
              </a:rPr>
              <a:t> </a:t>
            </a:r>
            <a:r>
              <a:rPr sz="2600" dirty="0">
                <a:latin typeface="Calibri"/>
                <a:cs typeface="Calibri"/>
              </a:rPr>
              <a:t>the</a:t>
            </a:r>
            <a:r>
              <a:rPr sz="2600" spc="-5" dirty="0">
                <a:latin typeface="Calibri"/>
                <a:cs typeface="Calibri"/>
              </a:rPr>
              <a:t> node</a:t>
            </a:r>
            <a:r>
              <a:rPr sz="2600" spc="-30" dirty="0">
                <a:latin typeface="Calibri"/>
                <a:cs typeface="Calibri"/>
              </a:rPr>
              <a:t> </a:t>
            </a:r>
            <a:r>
              <a:rPr sz="2600" dirty="0">
                <a:latin typeface="Calibri"/>
                <a:cs typeface="Calibri"/>
              </a:rPr>
              <a:t>labeled</a:t>
            </a:r>
            <a:r>
              <a:rPr sz="2600" spc="-45" dirty="0">
                <a:latin typeface="Calibri"/>
                <a:cs typeface="Calibri"/>
              </a:rPr>
              <a:t> </a:t>
            </a:r>
            <a:r>
              <a:rPr sz="2600" spc="-5" dirty="0">
                <a:latin typeface="Calibri"/>
                <a:cs typeface="Calibri"/>
              </a:rPr>
              <a:t>-.</a:t>
            </a:r>
            <a:endParaRPr sz="2600">
              <a:latin typeface="Calibri"/>
              <a:cs typeface="Calibri"/>
            </a:endParaRPr>
          </a:p>
          <a:p>
            <a:pPr marL="316230" indent="-304165">
              <a:lnSpc>
                <a:spcPct val="100000"/>
              </a:lnSpc>
              <a:spcBef>
                <a:spcPts val="65"/>
              </a:spcBef>
              <a:buFont typeface="Arial MT"/>
              <a:buChar char="•"/>
              <a:tabLst>
                <a:tab pos="315595" algn="l"/>
                <a:tab pos="316865" algn="l"/>
              </a:tabLst>
            </a:pPr>
            <a:r>
              <a:rPr sz="2600" spc="-5" dirty="0">
                <a:latin typeface="Calibri"/>
                <a:cs typeface="Calibri"/>
              </a:rPr>
              <a:t>The</a:t>
            </a:r>
            <a:r>
              <a:rPr sz="2600" spc="-40" dirty="0">
                <a:latin typeface="Calibri"/>
                <a:cs typeface="Calibri"/>
              </a:rPr>
              <a:t> </a:t>
            </a:r>
            <a:r>
              <a:rPr sz="2600" spc="-5" dirty="0">
                <a:latin typeface="Calibri"/>
                <a:cs typeface="Calibri"/>
              </a:rPr>
              <a:t>block</a:t>
            </a:r>
            <a:r>
              <a:rPr sz="2600" spc="-25" dirty="0">
                <a:latin typeface="Calibri"/>
                <a:cs typeface="Calibri"/>
              </a:rPr>
              <a:t> </a:t>
            </a:r>
            <a:r>
              <a:rPr sz="2600" dirty="0">
                <a:latin typeface="Calibri"/>
                <a:cs typeface="Calibri"/>
              </a:rPr>
              <a:t>then</a:t>
            </a:r>
            <a:r>
              <a:rPr sz="2600" spc="-35" dirty="0">
                <a:latin typeface="Calibri"/>
                <a:cs typeface="Calibri"/>
              </a:rPr>
              <a:t> </a:t>
            </a:r>
            <a:r>
              <a:rPr sz="2600" spc="-5" dirty="0">
                <a:latin typeface="Calibri"/>
                <a:cs typeface="Calibri"/>
              </a:rPr>
              <a:t>becomes</a:t>
            </a:r>
            <a:endParaRPr sz="2600">
              <a:latin typeface="Calibri"/>
              <a:cs typeface="Calibri"/>
            </a:endParaRPr>
          </a:p>
        </p:txBody>
      </p:sp>
      <p:grpSp>
        <p:nvGrpSpPr>
          <p:cNvPr id="4" name="object 4"/>
          <p:cNvGrpSpPr/>
          <p:nvPr/>
        </p:nvGrpSpPr>
        <p:grpSpPr>
          <a:xfrm>
            <a:off x="4917947" y="4184903"/>
            <a:ext cx="2131060" cy="1673860"/>
            <a:chOff x="4917947" y="4184903"/>
            <a:chExt cx="2131060" cy="1673860"/>
          </a:xfrm>
        </p:grpSpPr>
        <p:pic>
          <p:nvPicPr>
            <p:cNvPr id="5" name="object 5"/>
            <p:cNvPicPr/>
            <p:nvPr/>
          </p:nvPicPr>
          <p:blipFill>
            <a:blip r:embed="rId2" cstate="print"/>
            <a:stretch>
              <a:fillRect/>
            </a:stretch>
          </p:blipFill>
          <p:spPr>
            <a:xfrm>
              <a:off x="4920995" y="4187951"/>
              <a:ext cx="2124455" cy="1667256"/>
            </a:xfrm>
            <a:prstGeom prst="rect">
              <a:avLst/>
            </a:prstGeom>
          </p:spPr>
        </p:pic>
        <p:sp>
          <p:nvSpPr>
            <p:cNvPr id="6" name="object 6"/>
            <p:cNvSpPr/>
            <p:nvPr/>
          </p:nvSpPr>
          <p:spPr>
            <a:xfrm>
              <a:off x="4920995" y="4187951"/>
              <a:ext cx="2124710" cy="1667510"/>
            </a:xfrm>
            <a:custGeom>
              <a:avLst/>
              <a:gdLst/>
              <a:ahLst/>
              <a:cxnLst/>
              <a:rect l="l" t="t" r="r" b="b"/>
              <a:pathLst>
                <a:path w="2124709" h="1667510">
                  <a:moveTo>
                    <a:pt x="0" y="277875"/>
                  </a:moveTo>
                  <a:lnTo>
                    <a:pt x="3638" y="232815"/>
                  </a:lnTo>
                  <a:lnTo>
                    <a:pt x="14171" y="190065"/>
                  </a:lnTo>
                  <a:lnTo>
                    <a:pt x="31025" y="150198"/>
                  </a:lnTo>
                  <a:lnTo>
                    <a:pt x="53628" y="113787"/>
                  </a:lnTo>
                  <a:lnTo>
                    <a:pt x="81406" y="81406"/>
                  </a:lnTo>
                  <a:lnTo>
                    <a:pt x="113787" y="53628"/>
                  </a:lnTo>
                  <a:lnTo>
                    <a:pt x="150198" y="31025"/>
                  </a:lnTo>
                  <a:lnTo>
                    <a:pt x="190065" y="14171"/>
                  </a:lnTo>
                  <a:lnTo>
                    <a:pt x="232815" y="3638"/>
                  </a:lnTo>
                  <a:lnTo>
                    <a:pt x="277875" y="0"/>
                  </a:lnTo>
                  <a:lnTo>
                    <a:pt x="1846579" y="0"/>
                  </a:lnTo>
                  <a:lnTo>
                    <a:pt x="1891640" y="3638"/>
                  </a:lnTo>
                  <a:lnTo>
                    <a:pt x="1934390" y="14171"/>
                  </a:lnTo>
                  <a:lnTo>
                    <a:pt x="1974257" y="31025"/>
                  </a:lnTo>
                  <a:lnTo>
                    <a:pt x="2010668" y="53628"/>
                  </a:lnTo>
                  <a:lnTo>
                    <a:pt x="2043049" y="81407"/>
                  </a:lnTo>
                  <a:lnTo>
                    <a:pt x="2070827" y="113787"/>
                  </a:lnTo>
                  <a:lnTo>
                    <a:pt x="2093430" y="150198"/>
                  </a:lnTo>
                  <a:lnTo>
                    <a:pt x="2110284" y="190065"/>
                  </a:lnTo>
                  <a:lnTo>
                    <a:pt x="2120817" y="232815"/>
                  </a:lnTo>
                  <a:lnTo>
                    <a:pt x="2124455" y="277875"/>
                  </a:lnTo>
                  <a:lnTo>
                    <a:pt x="2124455" y="1389380"/>
                  </a:lnTo>
                  <a:lnTo>
                    <a:pt x="2120817" y="1434452"/>
                  </a:lnTo>
                  <a:lnTo>
                    <a:pt x="2110284" y="1477210"/>
                  </a:lnTo>
                  <a:lnTo>
                    <a:pt x="2093430" y="1517080"/>
                  </a:lnTo>
                  <a:lnTo>
                    <a:pt x="2070827" y="1553490"/>
                  </a:lnTo>
                  <a:lnTo>
                    <a:pt x="2043049" y="1585868"/>
                  </a:lnTo>
                  <a:lnTo>
                    <a:pt x="2010668" y="1613642"/>
                  </a:lnTo>
                  <a:lnTo>
                    <a:pt x="1974257" y="1636240"/>
                  </a:lnTo>
                  <a:lnTo>
                    <a:pt x="1934390" y="1653089"/>
                  </a:lnTo>
                  <a:lnTo>
                    <a:pt x="1891640" y="1663619"/>
                  </a:lnTo>
                  <a:lnTo>
                    <a:pt x="1846579" y="1667256"/>
                  </a:lnTo>
                  <a:lnTo>
                    <a:pt x="277875" y="1667256"/>
                  </a:lnTo>
                  <a:lnTo>
                    <a:pt x="232815" y="1663619"/>
                  </a:lnTo>
                  <a:lnTo>
                    <a:pt x="190065" y="1653089"/>
                  </a:lnTo>
                  <a:lnTo>
                    <a:pt x="150198" y="1636240"/>
                  </a:lnTo>
                  <a:lnTo>
                    <a:pt x="113787" y="1613642"/>
                  </a:lnTo>
                  <a:lnTo>
                    <a:pt x="81406" y="1585868"/>
                  </a:lnTo>
                  <a:lnTo>
                    <a:pt x="53628" y="1553490"/>
                  </a:lnTo>
                  <a:lnTo>
                    <a:pt x="31025" y="1517080"/>
                  </a:lnTo>
                  <a:lnTo>
                    <a:pt x="14171" y="1477210"/>
                  </a:lnTo>
                  <a:lnTo>
                    <a:pt x="3638" y="1434452"/>
                  </a:lnTo>
                  <a:lnTo>
                    <a:pt x="0" y="1389380"/>
                  </a:lnTo>
                  <a:lnTo>
                    <a:pt x="0" y="277875"/>
                  </a:lnTo>
                  <a:close/>
                </a:path>
              </a:pathLst>
            </a:custGeom>
            <a:ln w="6096">
              <a:solidFill>
                <a:srgbClr val="6FAC46"/>
              </a:solidFill>
            </a:ln>
          </p:spPr>
          <p:txBody>
            <a:bodyPr wrap="square" lIns="0" tIns="0" rIns="0" bIns="0" rtlCol="0"/>
            <a:lstStyle/>
            <a:p>
              <a:endParaRPr/>
            </a:p>
          </p:txBody>
        </p:sp>
      </p:grpSp>
      <p:sp>
        <p:nvSpPr>
          <p:cNvPr id="7" name="object 7"/>
          <p:cNvSpPr txBox="1"/>
          <p:nvPr/>
        </p:nvSpPr>
        <p:spPr>
          <a:xfrm>
            <a:off x="5305805" y="4453890"/>
            <a:ext cx="1354455" cy="1123315"/>
          </a:xfrm>
          <a:prstGeom prst="rect">
            <a:avLst/>
          </a:prstGeom>
        </p:spPr>
        <p:txBody>
          <a:bodyPr vert="horz" wrap="square" lIns="0" tIns="12700" rIns="0" bIns="0" rtlCol="0">
            <a:spAutoFit/>
          </a:bodyPr>
          <a:lstStyle/>
          <a:p>
            <a:pPr marL="355600" indent="-342900">
              <a:lnSpc>
                <a:spcPct val="100000"/>
              </a:lnSpc>
              <a:spcBef>
                <a:spcPts val="100"/>
              </a:spcBef>
              <a:buAutoNum type="arabicPeriod"/>
              <a:tabLst>
                <a:tab pos="355600" algn="l"/>
              </a:tabLst>
            </a:pPr>
            <a:r>
              <a:rPr sz="1800" b="1" spc="80" dirty="0">
                <a:solidFill>
                  <a:srgbClr val="FFFFFF"/>
                </a:solidFill>
                <a:latin typeface="Cambria"/>
                <a:cs typeface="Cambria"/>
              </a:rPr>
              <a:t>a</a:t>
            </a:r>
            <a:r>
              <a:rPr sz="1800" b="1" spc="195" dirty="0">
                <a:solidFill>
                  <a:srgbClr val="FFFFFF"/>
                </a:solidFill>
                <a:latin typeface="Cambria"/>
                <a:cs typeface="Cambria"/>
              </a:rPr>
              <a:t> </a:t>
            </a:r>
            <a:r>
              <a:rPr sz="1800" b="1" spc="10" dirty="0">
                <a:solidFill>
                  <a:srgbClr val="FFFFFF"/>
                </a:solidFill>
                <a:latin typeface="Cambria"/>
                <a:cs typeface="Cambria"/>
              </a:rPr>
              <a:t>=</a:t>
            </a:r>
            <a:r>
              <a:rPr sz="1800" b="1" spc="180" dirty="0">
                <a:solidFill>
                  <a:srgbClr val="FFFFFF"/>
                </a:solidFill>
                <a:latin typeface="Cambria"/>
                <a:cs typeface="Cambria"/>
              </a:rPr>
              <a:t> </a:t>
            </a:r>
            <a:r>
              <a:rPr sz="1800" b="1" spc="15" dirty="0">
                <a:solidFill>
                  <a:srgbClr val="FFFFFF"/>
                </a:solidFill>
                <a:latin typeface="Cambria"/>
                <a:cs typeface="Cambria"/>
              </a:rPr>
              <a:t>b</a:t>
            </a:r>
            <a:r>
              <a:rPr sz="1800" b="1" spc="190" dirty="0">
                <a:solidFill>
                  <a:srgbClr val="FFFFFF"/>
                </a:solidFill>
                <a:latin typeface="Cambria"/>
                <a:cs typeface="Cambria"/>
              </a:rPr>
              <a:t> </a:t>
            </a:r>
            <a:r>
              <a:rPr sz="1800" b="1" spc="10" dirty="0">
                <a:solidFill>
                  <a:srgbClr val="FFFFFF"/>
                </a:solidFill>
                <a:latin typeface="Cambria"/>
                <a:cs typeface="Cambria"/>
              </a:rPr>
              <a:t>+</a:t>
            </a:r>
            <a:r>
              <a:rPr sz="1800" b="1" spc="180" dirty="0">
                <a:solidFill>
                  <a:srgbClr val="FFFFFF"/>
                </a:solidFill>
                <a:latin typeface="Cambria"/>
                <a:cs typeface="Cambria"/>
              </a:rPr>
              <a:t> </a:t>
            </a:r>
            <a:r>
              <a:rPr sz="1800" b="1" spc="200" dirty="0">
                <a:solidFill>
                  <a:srgbClr val="FFFFFF"/>
                </a:solidFill>
                <a:latin typeface="Cambria"/>
                <a:cs typeface="Cambria"/>
              </a:rPr>
              <a:t>c</a:t>
            </a:r>
            <a:endParaRPr sz="1800">
              <a:latin typeface="Cambria"/>
              <a:cs typeface="Cambria"/>
            </a:endParaRPr>
          </a:p>
          <a:p>
            <a:pPr marL="375285" indent="-343535">
              <a:lnSpc>
                <a:spcPct val="100000"/>
              </a:lnSpc>
              <a:buAutoNum type="arabicPeriod"/>
              <a:tabLst>
                <a:tab pos="375920" algn="l"/>
              </a:tabLst>
            </a:pPr>
            <a:r>
              <a:rPr sz="1800" b="1" spc="15" dirty="0">
                <a:solidFill>
                  <a:srgbClr val="FFFFFF"/>
                </a:solidFill>
                <a:latin typeface="Cambria"/>
                <a:cs typeface="Cambria"/>
              </a:rPr>
              <a:t>b</a:t>
            </a:r>
            <a:r>
              <a:rPr sz="1800" b="1" spc="185" dirty="0">
                <a:solidFill>
                  <a:srgbClr val="FFFFFF"/>
                </a:solidFill>
                <a:latin typeface="Cambria"/>
                <a:cs typeface="Cambria"/>
              </a:rPr>
              <a:t> </a:t>
            </a:r>
            <a:r>
              <a:rPr sz="1800" b="1" spc="10" dirty="0">
                <a:solidFill>
                  <a:srgbClr val="FFFFFF"/>
                </a:solidFill>
                <a:latin typeface="Cambria"/>
                <a:cs typeface="Cambria"/>
              </a:rPr>
              <a:t>=</a:t>
            </a:r>
            <a:r>
              <a:rPr sz="1800" b="1" spc="180" dirty="0">
                <a:solidFill>
                  <a:srgbClr val="FFFFFF"/>
                </a:solidFill>
                <a:latin typeface="Cambria"/>
                <a:cs typeface="Cambria"/>
              </a:rPr>
              <a:t> </a:t>
            </a:r>
            <a:r>
              <a:rPr sz="1800" b="1" spc="80" dirty="0">
                <a:solidFill>
                  <a:srgbClr val="FFFFFF"/>
                </a:solidFill>
                <a:latin typeface="Cambria"/>
                <a:cs typeface="Cambria"/>
              </a:rPr>
              <a:t>a</a:t>
            </a:r>
            <a:r>
              <a:rPr sz="1800" b="1" spc="204" dirty="0">
                <a:solidFill>
                  <a:srgbClr val="FFFFFF"/>
                </a:solidFill>
                <a:latin typeface="Cambria"/>
                <a:cs typeface="Cambria"/>
              </a:rPr>
              <a:t> </a:t>
            </a:r>
            <a:r>
              <a:rPr sz="1800" b="1" spc="40" dirty="0">
                <a:solidFill>
                  <a:srgbClr val="FFFFFF"/>
                </a:solidFill>
                <a:latin typeface="Cambria"/>
                <a:cs typeface="Cambria"/>
              </a:rPr>
              <a:t>-</a:t>
            </a:r>
            <a:r>
              <a:rPr sz="1800" b="1" spc="195" dirty="0">
                <a:solidFill>
                  <a:srgbClr val="FFFFFF"/>
                </a:solidFill>
                <a:latin typeface="Cambria"/>
                <a:cs typeface="Cambria"/>
              </a:rPr>
              <a:t> </a:t>
            </a:r>
            <a:r>
              <a:rPr sz="1800" b="1" spc="75" dirty="0">
                <a:solidFill>
                  <a:srgbClr val="FFFFFF"/>
                </a:solidFill>
                <a:latin typeface="Cambria"/>
                <a:cs typeface="Cambria"/>
              </a:rPr>
              <a:t>d</a:t>
            </a:r>
            <a:endParaRPr sz="1800">
              <a:latin typeface="Cambria"/>
              <a:cs typeface="Cambria"/>
            </a:endParaRPr>
          </a:p>
          <a:p>
            <a:pPr marL="355600" indent="-342900">
              <a:lnSpc>
                <a:spcPct val="100000"/>
              </a:lnSpc>
              <a:buAutoNum type="arabicPeriod"/>
              <a:tabLst>
                <a:tab pos="355600" algn="l"/>
              </a:tabLst>
            </a:pPr>
            <a:r>
              <a:rPr sz="1800" b="1" spc="200" dirty="0">
                <a:solidFill>
                  <a:srgbClr val="FFFFFF"/>
                </a:solidFill>
                <a:latin typeface="Cambria"/>
                <a:cs typeface="Cambria"/>
              </a:rPr>
              <a:t>c</a:t>
            </a:r>
            <a:r>
              <a:rPr sz="1800" b="1" spc="195" dirty="0">
                <a:solidFill>
                  <a:srgbClr val="FFFFFF"/>
                </a:solidFill>
                <a:latin typeface="Cambria"/>
                <a:cs typeface="Cambria"/>
              </a:rPr>
              <a:t> </a:t>
            </a:r>
            <a:r>
              <a:rPr sz="1800" b="1" spc="15" dirty="0">
                <a:solidFill>
                  <a:srgbClr val="FFFFFF"/>
                </a:solidFill>
                <a:latin typeface="Cambria"/>
                <a:cs typeface="Cambria"/>
              </a:rPr>
              <a:t>=</a:t>
            </a:r>
            <a:r>
              <a:rPr sz="1800" b="1" spc="180" dirty="0">
                <a:solidFill>
                  <a:srgbClr val="FFFFFF"/>
                </a:solidFill>
                <a:latin typeface="Cambria"/>
                <a:cs typeface="Cambria"/>
              </a:rPr>
              <a:t> </a:t>
            </a:r>
            <a:r>
              <a:rPr sz="1800" b="1" spc="15" dirty="0">
                <a:solidFill>
                  <a:srgbClr val="FFFFFF"/>
                </a:solidFill>
                <a:latin typeface="Cambria"/>
                <a:cs typeface="Cambria"/>
              </a:rPr>
              <a:t>b</a:t>
            </a:r>
            <a:r>
              <a:rPr sz="1800" b="1" spc="185" dirty="0">
                <a:solidFill>
                  <a:srgbClr val="FFFFFF"/>
                </a:solidFill>
                <a:latin typeface="Cambria"/>
                <a:cs typeface="Cambria"/>
              </a:rPr>
              <a:t> </a:t>
            </a:r>
            <a:r>
              <a:rPr sz="1800" b="1" spc="15" dirty="0">
                <a:solidFill>
                  <a:srgbClr val="FFFFFF"/>
                </a:solidFill>
                <a:latin typeface="Cambria"/>
                <a:cs typeface="Cambria"/>
              </a:rPr>
              <a:t>+</a:t>
            </a:r>
            <a:r>
              <a:rPr sz="1800" b="1" spc="175" dirty="0">
                <a:solidFill>
                  <a:srgbClr val="FFFFFF"/>
                </a:solidFill>
                <a:latin typeface="Cambria"/>
                <a:cs typeface="Cambria"/>
              </a:rPr>
              <a:t> </a:t>
            </a:r>
            <a:r>
              <a:rPr sz="1800" b="1" spc="200" dirty="0">
                <a:solidFill>
                  <a:srgbClr val="FFFFFF"/>
                </a:solidFill>
                <a:latin typeface="Cambria"/>
                <a:cs typeface="Cambria"/>
              </a:rPr>
              <a:t>c</a:t>
            </a:r>
            <a:endParaRPr sz="1800">
              <a:latin typeface="Cambria"/>
              <a:cs typeface="Cambria"/>
            </a:endParaRPr>
          </a:p>
          <a:p>
            <a:pPr marL="370840" indent="-342900">
              <a:lnSpc>
                <a:spcPct val="100000"/>
              </a:lnSpc>
              <a:buAutoNum type="arabicPeriod"/>
              <a:tabLst>
                <a:tab pos="370840" algn="l"/>
              </a:tabLst>
            </a:pPr>
            <a:r>
              <a:rPr sz="1800" b="1" spc="75" dirty="0">
                <a:solidFill>
                  <a:srgbClr val="FFFFFF"/>
                </a:solidFill>
                <a:latin typeface="Cambria"/>
                <a:cs typeface="Cambria"/>
              </a:rPr>
              <a:t>d</a:t>
            </a:r>
            <a:r>
              <a:rPr sz="1800" b="1" spc="185" dirty="0">
                <a:solidFill>
                  <a:srgbClr val="FFFFFF"/>
                </a:solidFill>
                <a:latin typeface="Cambria"/>
                <a:cs typeface="Cambria"/>
              </a:rPr>
              <a:t> </a:t>
            </a:r>
            <a:r>
              <a:rPr sz="1800" b="1" spc="10" dirty="0">
                <a:solidFill>
                  <a:srgbClr val="FFFFFF"/>
                </a:solidFill>
                <a:latin typeface="Cambria"/>
                <a:cs typeface="Cambria"/>
              </a:rPr>
              <a:t>=</a:t>
            </a:r>
            <a:r>
              <a:rPr sz="1800" b="1" spc="180" dirty="0">
                <a:solidFill>
                  <a:srgbClr val="FFFFFF"/>
                </a:solidFill>
                <a:latin typeface="Cambria"/>
                <a:cs typeface="Cambria"/>
              </a:rPr>
              <a:t> </a:t>
            </a:r>
            <a:r>
              <a:rPr sz="1800" b="1" spc="80" dirty="0">
                <a:solidFill>
                  <a:srgbClr val="FFFFFF"/>
                </a:solidFill>
                <a:latin typeface="Cambria"/>
                <a:cs typeface="Cambria"/>
              </a:rPr>
              <a:t>a</a:t>
            </a:r>
            <a:r>
              <a:rPr sz="1800" b="1" spc="204" dirty="0">
                <a:solidFill>
                  <a:srgbClr val="FFFFFF"/>
                </a:solidFill>
                <a:latin typeface="Cambria"/>
                <a:cs typeface="Cambria"/>
              </a:rPr>
              <a:t> </a:t>
            </a:r>
            <a:r>
              <a:rPr sz="1800" b="1" spc="40" dirty="0">
                <a:solidFill>
                  <a:srgbClr val="FFFFFF"/>
                </a:solidFill>
                <a:latin typeface="Cambria"/>
                <a:cs typeface="Cambria"/>
              </a:rPr>
              <a:t>-</a:t>
            </a:r>
            <a:r>
              <a:rPr sz="1800" b="1" spc="190" dirty="0">
                <a:solidFill>
                  <a:srgbClr val="FFFFFF"/>
                </a:solidFill>
                <a:latin typeface="Cambria"/>
                <a:cs typeface="Cambria"/>
              </a:rPr>
              <a:t> </a:t>
            </a:r>
            <a:r>
              <a:rPr sz="1800" b="1" spc="75" dirty="0">
                <a:solidFill>
                  <a:srgbClr val="FFFFFF"/>
                </a:solidFill>
                <a:latin typeface="Cambria"/>
                <a:cs typeface="Cambria"/>
              </a:rPr>
              <a:t>d</a:t>
            </a:r>
            <a:endParaRPr sz="1800">
              <a:latin typeface="Cambria"/>
              <a:cs typeface="Cambria"/>
            </a:endParaRPr>
          </a:p>
        </p:txBody>
      </p:sp>
      <p:pic>
        <p:nvPicPr>
          <p:cNvPr id="8" name="object 8"/>
          <p:cNvPicPr/>
          <p:nvPr/>
        </p:nvPicPr>
        <p:blipFill>
          <a:blip r:embed="rId3" cstate="print"/>
          <a:stretch>
            <a:fillRect/>
          </a:stretch>
        </p:blipFill>
        <p:spPr>
          <a:xfrm>
            <a:off x="423423" y="4212493"/>
            <a:ext cx="2869097" cy="2105372"/>
          </a:xfrm>
          <a:prstGeom prst="rect">
            <a:avLst/>
          </a:prstGeom>
        </p:spPr>
      </p:pic>
      <p:grpSp>
        <p:nvGrpSpPr>
          <p:cNvPr id="9" name="object 9"/>
          <p:cNvGrpSpPr/>
          <p:nvPr/>
        </p:nvGrpSpPr>
        <p:grpSpPr>
          <a:xfrm>
            <a:off x="8916923" y="4184903"/>
            <a:ext cx="2131060" cy="1673860"/>
            <a:chOff x="8916923" y="4184903"/>
            <a:chExt cx="2131060" cy="1673860"/>
          </a:xfrm>
        </p:grpSpPr>
        <p:pic>
          <p:nvPicPr>
            <p:cNvPr id="10" name="object 10"/>
            <p:cNvPicPr/>
            <p:nvPr/>
          </p:nvPicPr>
          <p:blipFill>
            <a:blip r:embed="rId4" cstate="print"/>
            <a:stretch>
              <a:fillRect/>
            </a:stretch>
          </p:blipFill>
          <p:spPr>
            <a:xfrm>
              <a:off x="8919971" y="4187951"/>
              <a:ext cx="2124455" cy="1667256"/>
            </a:xfrm>
            <a:prstGeom prst="rect">
              <a:avLst/>
            </a:prstGeom>
          </p:spPr>
        </p:pic>
        <p:sp>
          <p:nvSpPr>
            <p:cNvPr id="11" name="object 11"/>
            <p:cNvSpPr/>
            <p:nvPr/>
          </p:nvSpPr>
          <p:spPr>
            <a:xfrm>
              <a:off x="8919971" y="4187951"/>
              <a:ext cx="2124710" cy="1667510"/>
            </a:xfrm>
            <a:custGeom>
              <a:avLst/>
              <a:gdLst/>
              <a:ahLst/>
              <a:cxnLst/>
              <a:rect l="l" t="t" r="r" b="b"/>
              <a:pathLst>
                <a:path w="2124709" h="1667510">
                  <a:moveTo>
                    <a:pt x="0" y="277875"/>
                  </a:moveTo>
                  <a:lnTo>
                    <a:pt x="3638" y="232815"/>
                  </a:lnTo>
                  <a:lnTo>
                    <a:pt x="14171" y="190065"/>
                  </a:lnTo>
                  <a:lnTo>
                    <a:pt x="31025" y="150198"/>
                  </a:lnTo>
                  <a:lnTo>
                    <a:pt x="53628" y="113787"/>
                  </a:lnTo>
                  <a:lnTo>
                    <a:pt x="81406" y="81406"/>
                  </a:lnTo>
                  <a:lnTo>
                    <a:pt x="113787" y="53628"/>
                  </a:lnTo>
                  <a:lnTo>
                    <a:pt x="150198" y="31025"/>
                  </a:lnTo>
                  <a:lnTo>
                    <a:pt x="190065" y="14171"/>
                  </a:lnTo>
                  <a:lnTo>
                    <a:pt x="232815" y="3638"/>
                  </a:lnTo>
                  <a:lnTo>
                    <a:pt x="277875" y="0"/>
                  </a:lnTo>
                  <a:lnTo>
                    <a:pt x="1846579" y="0"/>
                  </a:lnTo>
                  <a:lnTo>
                    <a:pt x="1891640" y="3638"/>
                  </a:lnTo>
                  <a:lnTo>
                    <a:pt x="1934390" y="14171"/>
                  </a:lnTo>
                  <a:lnTo>
                    <a:pt x="1974257" y="31025"/>
                  </a:lnTo>
                  <a:lnTo>
                    <a:pt x="2010668" y="53628"/>
                  </a:lnTo>
                  <a:lnTo>
                    <a:pt x="2043049" y="81407"/>
                  </a:lnTo>
                  <a:lnTo>
                    <a:pt x="2070827" y="113787"/>
                  </a:lnTo>
                  <a:lnTo>
                    <a:pt x="2093430" y="150198"/>
                  </a:lnTo>
                  <a:lnTo>
                    <a:pt x="2110284" y="190065"/>
                  </a:lnTo>
                  <a:lnTo>
                    <a:pt x="2120817" y="232815"/>
                  </a:lnTo>
                  <a:lnTo>
                    <a:pt x="2124455" y="277875"/>
                  </a:lnTo>
                  <a:lnTo>
                    <a:pt x="2124455" y="1389380"/>
                  </a:lnTo>
                  <a:lnTo>
                    <a:pt x="2120817" y="1434452"/>
                  </a:lnTo>
                  <a:lnTo>
                    <a:pt x="2110284" y="1477210"/>
                  </a:lnTo>
                  <a:lnTo>
                    <a:pt x="2093430" y="1517080"/>
                  </a:lnTo>
                  <a:lnTo>
                    <a:pt x="2070827" y="1553490"/>
                  </a:lnTo>
                  <a:lnTo>
                    <a:pt x="2043049" y="1585868"/>
                  </a:lnTo>
                  <a:lnTo>
                    <a:pt x="2010668" y="1613642"/>
                  </a:lnTo>
                  <a:lnTo>
                    <a:pt x="1974257" y="1636240"/>
                  </a:lnTo>
                  <a:lnTo>
                    <a:pt x="1934390" y="1653089"/>
                  </a:lnTo>
                  <a:lnTo>
                    <a:pt x="1891640" y="1663619"/>
                  </a:lnTo>
                  <a:lnTo>
                    <a:pt x="1846579" y="1667256"/>
                  </a:lnTo>
                  <a:lnTo>
                    <a:pt x="277875" y="1667256"/>
                  </a:lnTo>
                  <a:lnTo>
                    <a:pt x="232815" y="1663619"/>
                  </a:lnTo>
                  <a:lnTo>
                    <a:pt x="190065" y="1653089"/>
                  </a:lnTo>
                  <a:lnTo>
                    <a:pt x="150198" y="1636240"/>
                  </a:lnTo>
                  <a:lnTo>
                    <a:pt x="113787" y="1613642"/>
                  </a:lnTo>
                  <a:lnTo>
                    <a:pt x="81406" y="1585868"/>
                  </a:lnTo>
                  <a:lnTo>
                    <a:pt x="53628" y="1553490"/>
                  </a:lnTo>
                  <a:lnTo>
                    <a:pt x="31025" y="1517080"/>
                  </a:lnTo>
                  <a:lnTo>
                    <a:pt x="14171" y="1477210"/>
                  </a:lnTo>
                  <a:lnTo>
                    <a:pt x="3638" y="1434452"/>
                  </a:lnTo>
                  <a:lnTo>
                    <a:pt x="0" y="1389380"/>
                  </a:lnTo>
                  <a:lnTo>
                    <a:pt x="0" y="277875"/>
                  </a:lnTo>
                  <a:close/>
                </a:path>
              </a:pathLst>
            </a:custGeom>
            <a:ln w="6096">
              <a:solidFill>
                <a:srgbClr val="EC7C30"/>
              </a:solidFill>
            </a:ln>
          </p:spPr>
          <p:txBody>
            <a:bodyPr wrap="square" lIns="0" tIns="0" rIns="0" bIns="0" rtlCol="0"/>
            <a:lstStyle/>
            <a:p>
              <a:endParaRPr/>
            </a:p>
          </p:txBody>
        </p:sp>
      </p:grpSp>
      <p:sp>
        <p:nvSpPr>
          <p:cNvPr id="12" name="object 12"/>
          <p:cNvSpPr txBox="1"/>
          <p:nvPr/>
        </p:nvSpPr>
        <p:spPr>
          <a:xfrm>
            <a:off x="9301098" y="4591050"/>
            <a:ext cx="1365885" cy="848994"/>
          </a:xfrm>
          <a:prstGeom prst="rect">
            <a:avLst/>
          </a:prstGeom>
        </p:spPr>
        <p:txBody>
          <a:bodyPr vert="horz" wrap="square" lIns="0" tIns="12700" rIns="0" bIns="0" rtlCol="0">
            <a:spAutoFit/>
          </a:bodyPr>
          <a:lstStyle/>
          <a:p>
            <a:pPr marL="360045" indent="-343535">
              <a:lnSpc>
                <a:spcPct val="100000"/>
              </a:lnSpc>
              <a:spcBef>
                <a:spcPts val="100"/>
              </a:spcBef>
              <a:buAutoNum type="arabicPeriod"/>
              <a:tabLst>
                <a:tab pos="360680" algn="l"/>
              </a:tabLst>
            </a:pPr>
            <a:r>
              <a:rPr sz="1800" b="1" spc="80" dirty="0">
                <a:solidFill>
                  <a:srgbClr val="FFFFFF"/>
                </a:solidFill>
                <a:latin typeface="Cambria"/>
                <a:cs typeface="Cambria"/>
              </a:rPr>
              <a:t>a</a:t>
            </a:r>
            <a:r>
              <a:rPr sz="1800" b="1" spc="195" dirty="0">
                <a:solidFill>
                  <a:srgbClr val="FFFFFF"/>
                </a:solidFill>
                <a:latin typeface="Cambria"/>
                <a:cs typeface="Cambria"/>
              </a:rPr>
              <a:t> </a:t>
            </a:r>
            <a:r>
              <a:rPr sz="1800" b="1" spc="10" dirty="0">
                <a:solidFill>
                  <a:srgbClr val="FFFFFF"/>
                </a:solidFill>
                <a:latin typeface="Cambria"/>
                <a:cs typeface="Cambria"/>
              </a:rPr>
              <a:t>=</a:t>
            </a:r>
            <a:r>
              <a:rPr sz="1800" b="1" spc="180" dirty="0">
                <a:solidFill>
                  <a:srgbClr val="FFFFFF"/>
                </a:solidFill>
                <a:latin typeface="Cambria"/>
                <a:cs typeface="Cambria"/>
              </a:rPr>
              <a:t> </a:t>
            </a:r>
            <a:r>
              <a:rPr sz="1800" b="1" spc="15" dirty="0">
                <a:solidFill>
                  <a:srgbClr val="FFFFFF"/>
                </a:solidFill>
                <a:latin typeface="Cambria"/>
                <a:cs typeface="Cambria"/>
              </a:rPr>
              <a:t>b</a:t>
            </a:r>
            <a:r>
              <a:rPr sz="1800" b="1" spc="190" dirty="0">
                <a:solidFill>
                  <a:srgbClr val="FFFFFF"/>
                </a:solidFill>
                <a:latin typeface="Cambria"/>
                <a:cs typeface="Cambria"/>
              </a:rPr>
              <a:t> </a:t>
            </a:r>
            <a:r>
              <a:rPr sz="1800" b="1" spc="10" dirty="0">
                <a:solidFill>
                  <a:srgbClr val="FFFFFF"/>
                </a:solidFill>
                <a:latin typeface="Cambria"/>
                <a:cs typeface="Cambria"/>
              </a:rPr>
              <a:t>+</a:t>
            </a:r>
            <a:r>
              <a:rPr sz="1800" b="1" spc="180" dirty="0">
                <a:solidFill>
                  <a:srgbClr val="FFFFFF"/>
                </a:solidFill>
                <a:latin typeface="Cambria"/>
                <a:cs typeface="Cambria"/>
              </a:rPr>
              <a:t> </a:t>
            </a:r>
            <a:r>
              <a:rPr sz="1800" b="1" spc="200" dirty="0">
                <a:solidFill>
                  <a:srgbClr val="FFFFFF"/>
                </a:solidFill>
                <a:latin typeface="Cambria"/>
                <a:cs typeface="Cambria"/>
              </a:rPr>
              <a:t>c</a:t>
            </a:r>
            <a:endParaRPr sz="1800">
              <a:latin typeface="Cambria"/>
              <a:cs typeface="Cambria"/>
            </a:endParaRPr>
          </a:p>
          <a:p>
            <a:pPr marL="375285" indent="-343535">
              <a:lnSpc>
                <a:spcPct val="100000"/>
              </a:lnSpc>
              <a:buAutoNum type="arabicPeriod"/>
              <a:tabLst>
                <a:tab pos="375920" algn="l"/>
              </a:tabLst>
            </a:pPr>
            <a:r>
              <a:rPr sz="1800" b="1" spc="75" dirty="0">
                <a:solidFill>
                  <a:srgbClr val="FFFFFF"/>
                </a:solidFill>
                <a:latin typeface="Cambria"/>
                <a:cs typeface="Cambria"/>
              </a:rPr>
              <a:t>d</a:t>
            </a:r>
            <a:r>
              <a:rPr sz="1800" b="1" spc="185" dirty="0">
                <a:solidFill>
                  <a:srgbClr val="FFFFFF"/>
                </a:solidFill>
                <a:latin typeface="Cambria"/>
                <a:cs typeface="Cambria"/>
              </a:rPr>
              <a:t> </a:t>
            </a:r>
            <a:r>
              <a:rPr sz="1800" b="1" spc="10" dirty="0">
                <a:solidFill>
                  <a:srgbClr val="FFFFFF"/>
                </a:solidFill>
                <a:latin typeface="Cambria"/>
                <a:cs typeface="Cambria"/>
              </a:rPr>
              <a:t>=</a:t>
            </a:r>
            <a:r>
              <a:rPr sz="1800" b="1" spc="180" dirty="0">
                <a:solidFill>
                  <a:srgbClr val="FFFFFF"/>
                </a:solidFill>
                <a:latin typeface="Cambria"/>
                <a:cs typeface="Cambria"/>
              </a:rPr>
              <a:t> </a:t>
            </a:r>
            <a:r>
              <a:rPr sz="1800" b="1" spc="80" dirty="0">
                <a:solidFill>
                  <a:srgbClr val="FFFFFF"/>
                </a:solidFill>
                <a:latin typeface="Cambria"/>
                <a:cs typeface="Cambria"/>
              </a:rPr>
              <a:t>a</a:t>
            </a:r>
            <a:r>
              <a:rPr sz="1800" b="1" spc="204" dirty="0">
                <a:solidFill>
                  <a:srgbClr val="FFFFFF"/>
                </a:solidFill>
                <a:latin typeface="Cambria"/>
                <a:cs typeface="Cambria"/>
              </a:rPr>
              <a:t> </a:t>
            </a:r>
            <a:r>
              <a:rPr sz="1800" b="1" spc="40" dirty="0">
                <a:solidFill>
                  <a:srgbClr val="FFFFFF"/>
                </a:solidFill>
                <a:latin typeface="Cambria"/>
                <a:cs typeface="Cambria"/>
              </a:rPr>
              <a:t>-</a:t>
            </a:r>
            <a:r>
              <a:rPr sz="1800" b="1" spc="195" dirty="0">
                <a:solidFill>
                  <a:srgbClr val="FFFFFF"/>
                </a:solidFill>
                <a:latin typeface="Cambria"/>
                <a:cs typeface="Cambria"/>
              </a:rPr>
              <a:t> </a:t>
            </a:r>
            <a:r>
              <a:rPr sz="1800" b="1" spc="75" dirty="0">
                <a:solidFill>
                  <a:srgbClr val="FFFFFF"/>
                </a:solidFill>
                <a:latin typeface="Cambria"/>
                <a:cs typeface="Cambria"/>
              </a:rPr>
              <a:t>d</a:t>
            </a:r>
            <a:endParaRPr sz="1800">
              <a:latin typeface="Cambria"/>
              <a:cs typeface="Cambria"/>
            </a:endParaRPr>
          </a:p>
          <a:p>
            <a:pPr marL="355600" indent="-342900">
              <a:lnSpc>
                <a:spcPct val="100000"/>
              </a:lnSpc>
              <a:buAutoNum type="arabicPeriod"/>
              <a:tabLst>
                <a:tab pos="355600" algn="l"/>
              </a:tabLst>
            </a:pPr>
            <a:r>
              <a:rPr sz="1800" b="1" spc="200" dirty="0">
                <a:solidFill>
                  <a:srgbClr val="FFFFFF"/>
                </a:solidFill>
                <a:latin typeface="Cambria"/>
                <a:cs typeface="Cambria"/>
              </a:rPr>
              <a:t>c</a:t>
            </a:r>
            <a:r>
              <a:rPr sz="1800" b="1" spc="195" dirty="0">
                <a:solidFill>
                  <a:srgbClr val="FFFFFF"/>
                </a:solidFill>
                <a:latin typeface="Cambria"/>
                <a:cs typeface="Cambria"/>
              </a:rPr>
              <a:t> </a:t>
            </a:r>
            <a:r>
              <a:rPr sz="1800" b="1" spc="15" dirty="0">
                <a:solidFill>
                  <a:srgbClr val="FFFFFF"/>
                </a:solidFill>
                <a:latin typeface="Cambria"/>
                <a:cs typeface="Cambria"/>
              </a:rPr>
              <a:t>=</a:t>
            </a:r>
            <a:r>
              <a:rPr sz="1800" b="1" spc="180" dirty="0">
                <a:solidFill>
                  <a:srgbClr val="FFFFFF"/>
                </a:solidFill>
                <a:latin typeface="Cambria"/>
                <a:cs typeface="Cambria"/>
              </a:rPr>
              <a:t> </a:t>
            </a:r>
            <a:r>
              <a:rPr sz="1800" b="1" spc="75" dirty="0">
                <a:solidFill>
                  <a:srgbClr val="FFFFFF"/>
                </a:solidFill>
                <a:latin typeface="Cambria"/>
                <a:cs typeface="Cambria"/>
              </a:rPr>
              <a:t>d</a:t>
            </a:r>
            <a:r>
              <a:rPr sz="1800" b="1" spc="190" dirty="0">
                <a:solidFill>
                  <a:srgbClr val="FFFFFF"/>
                </a:solidFill>
                <a:latin typeface="Cambria"/>
                <a:cs typeface="Cambria"/>
              </a:rPr>
              <a:t> </a:t>
            </a:r>
            <a:r>
              <a:rPr sz="1800" b="1" spc="15" dirty="0">
                <a:solidFill>
                  <a:srgbClr val="FFFFFF"/>
                </a:solidFill>
                <a:latin typeface="Cambria"/>
                <a:cs typeface="Cambria"/>
              </a:rPr>
              <a:t>+</a:t>
            </a:r>
            <a:r>
              <a:rPr sz="1800" b="1" spc="185" dirty="0">
                <a:solidFill>
                  <a:srgbClr val="FFFFFF"/>
                </a:solidFill>
                <a:latin typeface="Cambria"/>
                <a:cs typeface="Cambria"/>
              </a:rPr>
              <a:t> </a:t>
            </a:r>
            <a:r>
              <a:rPr sz="1800" b="1" spc="200" dirty="0">
                <a:solidFill>
                  <a:srgbClr val="FFFFFF"/>
                </a:solidFill>
                <a:latin typeface="Cambria"/>
                <a:cs typeface="Cambria"/>
              </a:rPr>
              <a:t>c</a:t>
            </a:r>
            <a:endParaRPr sz="1800">
              <a:latin typeface="Cambria"/>
              <a:cs typeface="Cambria"/>
            </a:endParaRPr>
          </a:p>
        </p:txBody>
      </p:sp>
      <p:grpSp>
        <p:nvGrpSpPr>
          <p:cNvPr id="13" name="object 13"/>
          <p:cNvGrpSpPr/>
          <p:nvPr/>
        </p:nvGrpSpPr>
        <p:grpSpPr>
          <a:xfrm>
            <a:off x="7534656" y="4881371"/>
            <a:ext cx="1030605" cy="280670"/>
            <a:chOff x="7534656" y="4881371"/>
            <a:chExt cx="1030605" cy="280670"/>
          </a:xfrm>
        </p:grpSpPr>
        <p:sp>
          <p:nvSpPr>
            <p:cNvPr id="14" name="object 14"/>
            <p:cNvSpPr/>
            <p:nvPr/>
          </p:nvSpPr>
          <p:spPr>
            <a:xfrm>
              <a:off x="7540752" y="4887467"/>
              <a:ext cx="1018540" cy="268605"/>
            </a:xfrm>
            <a:custGeom>
              <a:avLst/>
              <a:gdLst/>
              <a:ahLst/>
              <a:cxnLst/>
              <a:rect l="l" t="t" r="r" b="b"/>
              <a:pathLst>
                <a:path w="1018540" h="268604">
                  <a:moveTo>
                    <a:pt x="883920" y="0"/>
                  </a:moveTo>
                  <a:lnTo>
                    <a:pt x="883920" y="67055"/>
                  </a:lnTo>
                  <a:lnTo>
                    <a:pt x="0" y="67055"/>
                  </a:lnTo>
                  <a:lnTo>
                    <a:pt x="0" y="201167"/>
                  </a:lnTo>
                  <a:lnTo>
                    <a:pt x="883920" y="201167"/>
                  </a:lnTo>
                  <a:lnTo>
                    <a:pt x="883920" y="268223"/>
                  </a:lnTo>
                  <a:lnTo>
                    <a:pt x="1018031" y="134111"/>
                  </a:lnTo>
                  <a:lnTo>
                    <a:pt x="883920" y="0"/>
                  </a:lnTo>
                  <a:close/>
                </a:path>
              </a:pathLst>
            </a:custGeom>
            <a:solidFill>
              <a:srgbClr val="5B9BD4"/>
            </a:solidFill>
          </p:spPr>
          <p:txBody>
            <a:bodyPr wrap="square" lIns="0" tIns="0" rIns="0" bIns="0" rtlCol="0"/>
            <a:lstStyle/>
            <a:p>
              <a:endParaRPr/>
            </a:p>
          </p:txBody>
        </p:sp>
        <p:sp>
          <p:nvSpPr>
            <p:cNvPr id="15" name="object 15"/>
            <p:cNvSpPr/>
            <p:nvPr/>
          </p:nvSpPr>
          <p:spPr>
            <a:xfrm>
              <a:off x="7540752" y="4887467"/>
              <a:ext cx="1018540" cy="268605"/>
            </a:xfrm>
            <a:custGeom>
              <a:avLst/>
              <a:gdLst/>
              <a:ahLst/>
              <a:cxnLst/>
              <a:rect l="l" t="t" r="r" b="b"/>
              <a:pathLst>
                <a:path w="1018540" h="268604">
                  <a:moveTo>
                    <a:pt x="0" y="67055"/>
                  </a:moveTo>
                  <a:lnTo>
                    <a:pt x="883920" y="67055"/>
                  </a:lnTo>
                  <a:lnTo>
                    <a:pt x="883920" y="0"/>
                  </a:lnTo>
                  <a:lnTo>
                    <a:pt x="1018031" y="134111"/>
                  </a:lnTo>
                  <a:lnTo>
                    <a:pt x="883920" y="268223"/>
                  </a:lnTo>
                  <a:lnTo>
                    <a:pt x="883920" y="201167"/>
                  </a:lnTo>
                  <a:lnTo>
                    <a:pt x="0" y="201167"/>
                  </a:lnTo>
                  <a:lnTo>
                    <a:pt x="0" y="67055"/>
                  </a:lnTo>
                  <a:close/>
                </a:path>
              </a:pathLst>
            </a:custGeom>
            <a:ln w="12192">
              <a:solidFill>
                <a:srgbClr val="41709C"/>
              </a:solidFill>
            </a:ln>
          </p:spPr>
          <p:txBody>
            <a:bodyPr wrap="square" lIns="0" tIns="0" rIns="0" bIns="0" rtlCol="0"/>
            <a:lstStyle/>
            <a:p>
              <a:endParaRPr/>
            </a:p>
          </p:txBody>
        </p:sp>
      </p:grpSp>
      <p:sp>
        <p:nvSpPr>
          <p:cNvPr id="16" name="object 16"/>
          <p:cNvSpPr txBox="1">
            <a:spLocks noGrp="1"/>
          </p:cNvSpPr>
          <p:nvPr>
            <p:ph type="ftr" sz="quarter" idx="5"/>
          </p:nvPr>
        </p:nvSpPr>
        <p:spPr>
          <a:xfrm>
            <a:off x="5433821" y="6464985"/>
            <a:ext cx="1323340"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US" spc="-5"/>
              <a:t>Prepared</a:t>
            </a:r>
            <a:r>
              <a:rPr lang="en-US" spc="-55"/>
              <a:t> </a:t>
            </a:r>
            <a:r>
              <a:rPr lang="en-US"/>
              <a:t>by</a:t>
            </a:r>
            <a:r>
              <a:rPr lang="en-US" spc="-40"/>
              <a:t> </a:t>
            </a:r>
            <a:r>
              <a:rPr lang="en-US"/>
              <a:t>R</a:t>
            </a:r>
            <a:r>
              <a:rPr lang="en-US" spc="-5"/>
              <a:t> </a:t>
            </a:r>
            <a:r>
              <a:rPr lang="en-US"/>
              <a:t>I</a:t>
            </a:r>
            <a:r>
              <a:rPr lang="en-US" spc="-25"/>
              <a:t> </a:t>
            </a:r>
            <a:r>
              <a:rPr lang="en-US"/>
              <a:t>Minu</a:t>
            </a:r>
            <a:endParaRPr dirty="0"/>
          </a:p>
        </p:txBody>
      </p:sp>
      <p:sp>
        <p:nvSpPr>
          <p:cNvPr id="17" name="object 17"/>
          <p:cNvSpPr txBox="1">
            <a:spLocks noGrp="1"/>
          </p:cNvSpPr>
          <p:nvPr>
            <p:ph type="sldNum" sz="quarter" idx="7"/>
          </p:nvPr>
        </p:nvSpPr>
        <p:spPr>
          <a:xfrm>
            <a:off x="11007597" y="6393341"/>
            <a:ext cx="292734" cy="27432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8425">
              <a:lnSpc>
                <a:spcPts val="1240"/>
              </a:lnSpc>
            </a:pPr>
            <a:fld id="{81D60167-4931-47E6-BA6A-407CBD079E47}" type="slidenum">
              <a:rPr lang="en-IN" smtClean="0"/>
              <a:pPr marL="98425">
                <a:lnSpc>
                  <a:spcPts val="1240"/>
                </a:lnSpc>
              </a:pPr>
              <a:t>75</a:t>
            </a:fld>
            <a:endParaRPr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xfrm>
            <a:off x="5433821" y="6464985"/>
            <a:ext cx="1323340"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US" spc="-5"/>
              <a:t>Prepared</a:t>
            </a:r>
            <a:r>
              <a:rPr lang="en-US" spc="-55"/>
              <a:t> </a:t>
            </a:r>
            <a:r>
              <a:rPr lang="en-US"/>
              <a:t>by</a:t>
            </a:r>
            <a:r>
              <a:rPr lang="en-US" spc="-40"/>
              <a:t> </a:t>
            </a:r>
            <a:r>
              <a:rPr lang="en-US"/>
              <a:t>R</a:t>
            </a:r>
            <a:r>
              <a:rPr lang="en-US" spc="-5"/>
              <a:t> </a:t>
            </a:r>
            <a:r>
              <a:rPr lang="en-US"/>
              <a:t>I</a:t>
            </a:r>
            <a:r>
              <a:rPr lang="en-US" spc="-25"/>
              <a:t> </a:t>
            </a:r>
            <a:r>
              <a:rPr lang="en-US"/>
              <a:t>Minu</a:t>
            </a:r>
            <a:endParaRPr dirty="0"/>
          </a:p>
        </p:txBody>
      </p:sp>
      <p:sp>
        <p:nvSpPr>
          <p:cNvPr id="5" name="object 5"/>
          <p:cNvSpPr txBox="1">
            <a:spLocks noGrp="1"/>
          </p:cNvSpPr>
          <p:nvPr>
            <p:ph type="sldNum" sz="quarter" idx="7"/>
          </p:nvPr>
        </p:nvSpPr>
        <p:spPr>
          <a:xfrm>
            <a:off x="11007597" y="6393341"/>
            <a:ext cx="292734" cy="27432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8425">
              <a:lnSpc>
                <a:spcPts val="1240"/>
              </a:lnSpc>
            </a:pPr>
            <a:fld id="{81D60167-4931-47E6-BA6A-407CBD079E47}" type="slidenum">
              <a:rPr lang="en-IN" smtClean="0"/>
              <a:pPr marL="98425">
                <a:lnSpc>
                  <a:spcPts val="1240"/>
                </a:lnSpc>
              </a:pPr>
              <a:t>76</a:t>
            </a:fld>
            <a:endParaRPr dirty="0"/>
          </a:p>
        </p:txBody>
      </p:sp>
      <p:sp>
        <p:nvSpPr>
          <p:cNvPr id="2" name="object 2"/>
          <p:cNvSpPr txBox="1">
            <a:spLocks noGrp="1"/>
          </p:cNvSpPr>
          <p:nvPr>
            <p:ph type="title"/>
          </p:nvPr>
        </p:nvSpPr>
        <p:spPr>
          <a:xfrm>
            <a:off x="916939" y="609676"/>
            <a:ext cx="5134610" cy="697230"/>
          </a:xfrm>
          <a:prstGeom prst="rect">
            <a:avLst/>
          </a:prstGeom>
        </p:spPr>
        <p:txBody>
          <a:bodyPr vert="horz" wrap="square" lIns="0" tIns="13335" rIns="0" bIns="0" rtlCol="0">
            <a:spAutoFit/>
          </a:bodyPr>
          <a:lstStyle/>
          <a:p>
            <a:pPr marL="12700">
              <a:lnSpc>
                <a:spcPct val="100000"/>
              </a:lnSpc>
              <a:spcBef>
                <a:spcPts val="105"/>
              </a:spcBef>
            </a:pPr>
            <a:r>
              <a:rPr sz="4400" dirty="0"/>
              <a:t>Dead</a:t>
            </a:r>
            <a:r>
              <a:rPr sz="4400" spc="-20" dirty="0"/>
              <a:t> </a:t>
            </a:r>
            <a:r>
              <a:rPr sz="4400" spc="-5" dirty="0"/>
              <a:t>Code</a:t>
            </a:r>
            <a:r>
              <a:rPr sz="4400" spc="-10" dirty="0"/>
              <a:t> </a:t>
            </a:r>
            <a:r>
              <a:rPr sz="4400" spc="-5" dirty="0"/>
              <a:t>Elimination</a:t>
            </a:r>
            <a:endParaRPr sz="4400"/>
          </a:p>
        </p:txBody>
      </p:sp>
      <p:sp>
        <p:nvSpPr>
          <p:cNvPr id="3" name="object 3"/>
          <p:cNvSpPr txBox="1"/>
          <p:nvPr/>
        </p:nvSpPr>
        <p:spPr>
          <a:xfrm>
            <a:off x="916939" y="1793189"/>
            <a:ext cx="10276205" cy="2627630"/>
          </a:xfrm>
          <a:prstGeom prst="rect">
            <a:avLst/>
          </a:prstGeom>
        </p:spPr>
        <p:txBody>
          <a:bodyPr vert="horz" wrap="square" lIns="0" tIns="60325" rIns="0" bIns="0" rtlCol="0">
            <a:spAutoFit/>
          </a:bodyPr>
          <a:lstStyle/>
          <a:p>
            <a:pPr marL="12700" marR="5080">
              <a:lnSpc>
                <a:spcPts val="3030"/>
              </a:lnSpc>
              <a:spcBef>
                <a:spcPts val="475"/>
              </a:spcBef>
            </a:pPr>
            <a:r>
              <a:rPr sz="2800" spc="-5" dirty="0">
                <a:latin typeface="Calibri"/>
                <a:cs typeface="Calibri"/>
              </a:rPr>
              <a:t>The </a:t>
            </a:r>
            <a:r>
              <a:rPr sz="2800" spc="-15" dirty="0">
                <a:latin typeface="Calibri"/>
                <a:cs typeface="Calibri"/>
              </a:rPr>
              <a:t>operation</a:t>
            </a:r>
            <a:r>
              <a:rPr sz="2800" spc="20" dirty="0">
                <a:latin typeface="Calibri"/>
                <a:cs typeface="Calibri"/>
              </a:rPr>
              <a:t> </a:t>
            </a:r>
            <a:r>
              <a:rPr sz="2800" spc="-5" dirty="0">
                <a:latin typeface="Calibri"/>
                <a:cs typeface="Calibri"/>
              </a:rPr>
              <a:t>on</a:t>
            </a:r>
            <a:r>
              <a:rPr sz="2800" spc="10" dirty="0">
                <a:latin typeface="Calibri"/>
                <a:cs typeface="Calibri"/>
              </a:rPr>
              <a:t> </a:t>
            </a:r>
            <a:r>
              <a:rPr sz="2800" spc="-15" dirty="0">
                <a:latin typeface="Calibri"/>
                <a:cs typeface="Calibri"/>
              </a:rPr>
              <a:t>DAG's</a:t>
            </a:r>
            <a:r>
              <a:rPr sz="2800" spc="5" dirty="0">
                <a:latin typeface="Calibri"/>
                <a:cs typeface="Calibri"/>
              </a:rPr>
              <a:t> </a:t>
            </a:r>
            <a:r>
              <a:rPr sz="2800" spc="-10" dirty="0">
                <a:latin typeface="Calibri"/>
                <a:cs typeface="Calibri"/>
              </a:rPr>
              <a:t>that</a:t>
            </a:r>
            <a:r>
              <a:rPr sz="2800" spc="15" dirty="0">
                <a:latin typeface="Calibri"/>
                <a:cs typeface="Calibri"/>
              </a:rPr>
              <a:t> </a:t>
            </a:r>
            <a:r>
              <a:rPr sz="2800" spc="-15" dirty="0">
                <a:latin typeface="Calibri"/>
                <a:cs typeface="Calibri"/>
              </a:rPr>
              <a:t>corresponds</a:t>
            </a:r>
            <a:r>
              <a:rPr sz="2800" spc="45" dirty="0">
                <a:latin typeface="Calibri"/>
                <a:cs typeface="Calibri"/>
              </a:rPr>
              <a:t> </a:t>
            </a:r>
            <a:r>
              <a:rPr sz="2800" spc="-20" dirty="0">
                <a:latin typeface="Calibri"/>
                <a:cs typeface="Calibri"/>
              </a:rPr>
              <a:t>to</a:t>
            </a:r>
            <a:r>
              <a:rPr sz="2800" dirty="0">
                <a:latin typeface="Calibri"/>
                <a:cs typeface="Calibri"/>
              </a:rPr>
              <a:t> </a:t>
            </a:r>
            <a:r>
              <a:rPr sz="2800" spc="-5" dirty="0">
                <a:latin typeface="Calibri"/>
                <a:cs typeface="Calibri"/>
              </a:rPr>
              <a:t>dead-code</a:t>
            </a:r>
            <a:r>
              <a:rPr sz="2800" spc="20" dirty="0">
                <a:latin typeface="Calibri"/>
                <a:cs typeface="Calibri"/>
              </a:rPr>
              <a:t> </a:t>
            </a:r>
            <a:r>
              <a:rPr sz="2800" spc="-10" dirty="0">
                <a:latin typeface="Calibri"/>
                <a:cs typeface="Calibri"/>
              </a:rPr>
              <a:t>elimination</a:t>
            </a:r>
            <a:r>
              <a:rPr sz="2800" spc="20" dirty="0">
                <a:latin typeface="Calibri"/>
                <a:cs typeface="Calibri"/>
              </a:rPr>
              <a:t> </a:t>
            </a:r>
            <a:r>
              <a:rPr sz="2800" spc="-10" dirty="0">
                <a:latin typeface="Calibri"/>
                <a:cs typeface="Calibri"/>
              </a:rPr>
              <a:t>can </a:t>
            </a:r>
            <a:r>
              <a:rPr sz="2800" spc="-620" dirty="0">
                <a:latin typeface="Calibri"/>
                <a:cs typeface="Calibri"/>
              </a:rPr>
              <a:t> </a:t>
            </a:r>
            <a:r>
              <a:rPr sz="2800" spc="-5" dirty="0">
                <a:latin typeface="Calibri"/>
                <a:cs typeface="Calibri"/>
              </a:rPr>
              <a:t>be</a:t>
            </a:r>
            <a:r>
              <a:rPr sz="2800" spc="10" dirty="0">
                <a:latin typeface="Calibri"/>
                <a:cs typeface="Calibri"/>
              </a:rPr>
              <a:t> </a:t>
            </a:r>
            <a:r>
              <a:rPr sz="2800" spc="-15" dirty="0">
                <a:latin typeface="Calibri"/>
                <a:cs typeface="Calibri"/>
              </a:rPr>
              <a:t>implemented</a:t>
            </a:r>
            <a:r>
              <a:rPr sz="2800" spc="20" dirty="0">
                <a:latin typeface="Calibri"/>
                <a:cs typeface="Calibri"/>
              </a:rPr>
              <a:t> </a:t>
            </a:r>
            <a:r>
              <a:rPr sz="2800" spc="-5" dirty="0">
                <a:latin typeface="Calibri"/>
                <a:cs typeface="Calibri"/>
              </a:rPr>
              <a:t>as</a:t>
            </a:r>
            <a:r>
              <a:rPr sz="2800" dirty="0">
                <a:latin typeface="Calibri"/>
                <a:cs typeface="Calibri"/>
              </a:rPr>
              <a:t> </a:t>
            </a:r>
            <a:r>
              <a:rPr sz="2800" spc="-20" dirty="0">
                <a:latin typeface="Calibri"/>
                <a:cs typeface="Calibri"/>
              </a:rPr>
              <a:t>follows.</a:t>
            </a:r>
            <a:endParaRPr sz="2800">
              <a:latin typeface="Calibri"/>
              <a:cs typeface="Calibri"/>
            </a:endParaRPr>
          </a:p>
          <a:p>
            <a:pPr marL="241300" marR="382270" indent="-228600">
              <a:lnSpc>
                <a:spcPts val="3020"/>
              </a:lnSpc>
              <a:spcBef>
                <a:spcPts val="1005"/>
              </a:spcBef>
              <a:buFont typeface="Arial MT"/>
              <a:buChar char="•"/>
              <a:tabLst>
                <a:tab pos="241300" algn="l"/>
              </a:tabLst>
            </a:pPr>
            <a:r>
              <a:rPr sz="2800" b="1" spc="-55" dirty="0">
                <a:solidFill>
                  <a:srgbClr val="FF0000"/>
                </a:solidFill>
                <a:latin typeface="Calibri"/>
                <a:cs typeface="Calibri"/>
              </a:rPr>
              <a:t>We</a:t>
            </a:r>
            <a:r>
              <a:rPr sz="2800" b="1" spc="10" dirty="0">
                <a:solidFill>
                  <a:srgbClr val="FF0000"/>
                </a:solidFill>
                <a:latin typeface="Calibri"/>
                <a:cs typeface="Calibri"/>
              </a:rPr>
              <a:t> </a:t>
            </a:r>
            <a:r>
              <a:rPr sz="2800" b="1" spc="-15" dirty="0">
                <a:solidFill>
                  <a:srgbClr val="FF0000"/>
                </a:solidFill>
                <a:latin typeface="Calibri"/>
                <a:cs typeface="Calibri"/>
              </a:rPr>
              <a:t>delete</a:t>
            </a:r>
            <a:r>
              <a:rPr sz="2800" b="1" spc="35" dirty="0">
                <a:solidFill>
                  <a:srgbClr val="FF0000"/>
                </a:solidFill>
                <a:latin typeface="Calibri"/>
                <a:cs typeface="Calibri"/>
              </a:rPr>
              <a:t> </a:t>
            </a:r>
            <a:r>
              <a:rPr sz="2800" b="1" spc="-15" dirty="0">
                <a:solidFill>
                  <a:srgbClr val="FF0000"/>
                </a:solidFill>
                <a:latin typeface="Calibri"/>
                <a:cs typeface="Calibri"/>
              </a:rPr>
              <a:t>from</a:t>
            </a:r>
            <a:r>
              <a:rPr sz="2800" b="1" spc="20" dirty="0">
                <a:solidFill>
                  <a:srgbClr val="FF0000"/>
                </a:solidFill>
                <a:latin typeface="Calibri"/>
                <a:cs typeface="Calibri"/>
              </a:rPr>
              <a:t> </a:t>
            </a:r>
            <a:r>
              <a:rPr sz="2800" b="1" spc="-5" dirty="0">
                <a:solidFill>
                  <a:srgbClr val="FF0000"/>
                </a:solidFill>
                <a:latin typeface="Calibri"/>
                <a:cs typeface="Calibri"/>
              </a:rPr>
              <a:t>a</a:t>
            </a:r>
            <a:r>
              <a:rPr sz="2800" b="1" spc="5" dirty="0">
                <a:solidFill>
                  <a:srgbClr val="FF0000"/>
                </a:solidFill>
                <a:latin typeface="Calibri"/>
                <a:cs typeface="Calibri"/>
              </a:rPr>
              <a:t> </a:t>
            </a:r>
            <a:r>
              <a:rPr sz="2800" b="1" spc="-40" dirty="0">
                <a:solidFill>
                  <a:srgbClr val="FF0000"/>
                </a:solidFill>
                <a:latin typeface="Calibri"/>
                <a:cs typeface="Calibri"/>
              </a:rPr>
              <a:t>DAG</a:t>
            </a:r>
            <a:r>
              <a:rPr sz="2800" b="1" spc="20" dirty="0">
                <a:solidFill>
                  <a:srgbClr val="FF0000"/>
                </a:solidFill>
                <a:latin typeface="Calibri"/>
                <a:cs typeface="Calibri"/>
              </a:rPr>
              <a:t> </a:t>
            </a:r>
            <a:r>
              <a:rPr sz="2800" b="1" spc="-20" dirty="0">
                <a:solidFill>
                  <a:srgbClr val="FF0000"/>
                </a:solidFill>
                <a:latin typeface="Calibri"/>
                <a:cs typeface="Calibri"/>
              </a:rPr>
              <a:t>any</a:t>
            </a:r>
            <a:r>
              <a:rPr sz="2800" b="1" spc="10" dirty="0">
                <a:solidFill>
                  <a:srgbClr val="FF0000"/>
                </a:solidFill>
                <a:latin typeface="Calibri"/>
                <a:cs typeface="Calibri"/>
              </a:rPr>
              <a:t> </a:t>
            </a:r>
            <a:r>
              <a:rPr sz="2800" b="1" spc="-15" dirty="0">
                <a:solidFill>
                  <a:srgbClr val="FF0000"/>
                </a:solidFill>
                <a:latin typeface="Calibri"/>
                <a:cs typeface="Calibri"/>
              </a:rPr>
              <a:t>root</a:t>
            </a:r>
            <a:r>
              <a:rPr sz="2800" b="1" spc="5" dirty="0">
                <a:solidFill>
                  <a:srgbClr val="FF0000"/>
                </a:solidFill>
                <a:latin typeface="Calibri"/>
                <a:cs typeface="Calibri"/>
              </a:rPr>
              <a:t> </a:t>
            </a:r>
            <a:r>
              <a:rPr sz="2800" b="1" spc="-5" dirty="0">
                <a:solidFill>
                  <a:srgbClr val="FF0000"/>
                </a:solidFill>
                <a:latin typeface="Calibri"/>
                <a:cs typeface="Calibri"/>
              </a:rPr>
              <a:t>(node</a:t>
            </a:r>
            <a:r>
              <a:rPr sz="2800" b="1" spc="10" dirty="0">
                <a:solidFill>
                  <a:srgbClr val="FF0000"/>
                </a:solidFill>
                <a:latin typeface="Calibri"/>
                <a:cs typeface="Calibri"/>
              </a:rPr>
              <a:t> </a:t>
            </a:r>
            <a:r>
              <a:rPr sz="2800" b="1" spc="-10" dirty="0">
                <a:solidFill>
                  <a:srgbClr val="FF0000"/>
                </a:solidFill>
                <a:latin typeface="Calibri"/>
                <a:cs typeface="Calibri"/>
              </a:rPr>
              <a:t>with</a:t>
            </a:r>
            <a:r>
              <a:rPr sz="2800" b="1" spc="15" dirty="0">
                <a:solidFill>
                  <a:srgbClr val="FF0000"/>
                </a:solidFill>
                <a:latin typeface="Calibri"/>
                <a:cs typeface="Calibri"/>
              </a:rPr>
              <a:t> </a:t>
            </a:r>
            <a:r>
              <a:rPr sz="2800" b="1" spc="-5" dirty="0">
                <a:solidFill>
                  <a:srgbClr val="FF0000"/>
                </a:solidFill>
                <a:latin typeface="Calibri"/>
                <a:cs typeface="Calibri"/>
              </a:rPr>
              <a:t>no</a:t>
            </a:r>
            <a:r>
              <a:rPr sz="2800" b="1" spc="5" dirty="0">
                <a:solidFill>
                  <a:srgbClr val="FF0000"/>
                </a:solidFill>
                <a:latin typeface="Calibri"/>
                <a:cs typeface="Calibri"/>
              </a:rPr>
              <a:t> </a:t>
            </a:r>
            <a:r>
              <a:rPr sz="2800" b="1" spc="-15" dirty="0">
                <a:solidFill>
                  <a:srgbClr val="FF0000"/>
                </a:solidFill>
                <a:latin typeface="Calibri"/>
                <a:cs typeface="Calibri"/>
              </a:rPr>
              <a:t>ancestors)</a:t>
            </a:r>
            <a:r>
              <a:rPr sz="2800" b="1" spc="20" dirty="0">
                <a:solidFill>
                  <a:srgbClr val="FF0000"/>
                </a:solidFill>
                <a:latin typeface="Calibri"/>
                <a:cs typeface="Calibri"/>
              </a:rPr>
              <a:t> </a:t>
            </a:r>
            <a:r>
              <a:rPr sz="2800" b="1" spc="-10" dirty="0">
                <a:solidFill>
                  <a:srgbClr val="FF0000"/>
                </a:solidFill>
                <a:latin typeface="Calibri"/>
                <a:cs typeface="Calibri"/>
              </a:rPr>
              <a:t>that</a:t>
            </a:r>
            <a:r>
              <a:rPr sz="2800" b="1" spc="35" dirty="0">
                <a:solidFill>
                  <a:srgbClr val="FF0000"/>
                </a:solidFill>
                <a:latin typeface="Calibri"/>
                <a:cs typeface="Calibri"/>
              </a:rPr>
              <a:t> </a:t>
            </a:r>
            <a:r>
              <a:rPr sz="2800" b="1" spc="-5" dirty="0">
                <a:solidFill>
                  <a:srgbClr val="FF0000"/>
                </a:solidFill>
                <a:latin typeface="Calibri"/>
                <a:cs typeface="Calibri"/>
              </a:rPr>
              <a:t>has </a:t>
            </a:r>
            <a:r>
              <a:rPr sz="2800" b="1" spc="-620" dirty="0">
                <a:solidFill>
                  <a:srgbClr val="FF0000"/>
                </a:solidFill>
                <a:latin typeface="Calibri"/>
                <a:cs typeface="Calibri"/>
              </a:rPr>
              <a:t> </a:t>
            </a:r>
            <a:r>
              <a:rPr sz="2800" b="1" spc="-5" dirty="0">
                <a:solidFill>
                  <a:srgbClr val="FF0000"/>
                </a:solidFill>
                <a:latin typeface="Calibri"/>
                <a:cs typeface="Calibri"/>
              </a:rPr>
              <a:t>no </a:t>
            </a:r>
            <a:r>
              <a:rPr sz="2800" b="1" spc="-10" dirty="0">
                <a:solidFill>
                  <a:srgbClr val="FF0000"/>
                </a:solidFill>
                <a:latin typeface="Calibri"/>
                <a:cs typeface="Calibri"/>
              </a:rPr>
              <a:t>live</a:t>
            </a:r>
            <a:r>
              <a:rPr sz="2800" b="1" spc="20" dirty="0">
                <a:solidFill>
                  <a:srgbClr val="FF0000"/>
                </a:solidFill>
                <a:latin typeface="Calibri"/>
                <a:cs typeface="Calibri"/>
              </a:rPr>
              <a:t> </a:t>
            </a:r>
            <a:r>
              <a:rPr sz="2800" b="1" spc="-10" dirty="0">
                <a:solidFill>
                  <a:srgbClr val="FF0000"/>
                </a:solidFill>
                <a:latin typeface="Calibri"/>
                <a:cs typeface="Calibri"/>
              </a:rPr>
              <a:t>variables</a:t>
            </a:r>
            <a:r>
              <a:rPr sz="2800" b="1" spc="40" dirty="0">
                <a:solidFill>
                  <a:srgbClr val="FF0000"/>
                </a:solidFill>
                <a:latin typeface="Calibri"/>
                <a:cs typeface="Calibri"/>
              </a:rPr>
              <a:t> </a:t>
            </a:r>
            <a:r>
              <a:rPr sz="2800" b="1" spc="-20" dirty="0">
                <a:solidFill>
                  <a:srgbClr val="FF0000"/>
                </a:solidFill>
                <a:latin typeface="Calibri"/>
                <a:cs typeface="Calibri"/>
              </a:rPr>
              <a:t>attached.</a:t>
            </a:r>
            <a:endParaRPr sz="2800">
              <a:latin typeface="Calibri"/>
              <a:cs typeface="Calibri"/>
            </a:endParaRPr>
          </a:p>
          <a:p>
            <a:pPr marL="241300" marR="539115" indent="-228600">
              <a:lnSpc>
                <a:spcPts val="3020"/>
              </a:lnSpc>
              <a:spcBef>
                <a:spcPts val="1005"/>
              </a:spcBef>
              <a:buFont typeface="Arial MT"/>
              <a:buChar char="•"/>
              <a:tabLst>
                <a:tab pos="321945" algn="l"/>
                <a:tab pos="322580" algn="l"/>
              </a:tabLst>
            </a:pPr>
            <a:r>
              <a:rPr dirty="0"/>
              <a:t>	</a:t>
            </a:r>
            <a:r>
              <a:rPr sz="2800" spc="-15" dirty="0">
                <a:latin typeface="Calibri"/>
                <a:cs typeface="Calibri"/>
              </a:rPr>
              <a:t>Repeated</a:t>
            </a:r>
            <a:r>
              <a:rPr sz="2800" spc="5" dirty="0">
                <a:latin typeface="Calibri"/>
                <a:cs typeface="Calibri"/>
              </a:rPr>
              <a:t> </a:t>
            </a:r>
            <a:r>
              <a:rPr sz="2800" spc="-10" dirty="0">
                <a:latin typeface="Calibri"/>
                <a:cs typeface="Calibri"/>
              </a:rPr>
              <a:t>application</a:t>
            </a:r>
            <a:r>
              <a:rPr sz="2800" spc="20" dirty="0">
                <a:latin typeface="Calibri"/>
                <a:cs typeface="Calibri"/>
              </a:rPr>
              <a:t> </a:t>
            </a:r>
            <a:r>
              <a:rPr sz="2800" spc="-5" dirty="0">
                <a:latin typeface="Calibri"/>
                <a:cs typeface="Calibri"/>
              </a:rPr>
              <a:t>of</a:t>
            </a:r>
            <a:r>
              <a:rPr sz="2800" spc="5" dirty="0">
                <a:latin typeface="Calibri"/>
                <a:cs typeface="Calibri"/>
              </a:rPr>
              <a:t> </a:t>
            </a:r>
            <a:r>
              <a:rPr sz="2800" spc="-5" dirty="0">
                <a:latin typeface="Calibri"/>
                <a:cs typeface="Calibri"/>
              </a:rPr>
              <a:t>this</a:t>
            </a:r>
            <a:r>
              <a:rPr sz="2800" spc="20" dirty="0">
                <a:latin typeface="Calibri"/>
                <a:cs typeface="Calibri"/>
              </a:rPr>
              <a:t> </a:t>
            </a:r>
            <a:r>
              <a:rPr sz="2800" spc="-20" dirty="0">
                <a:latin typeface="Calibri"/>
                <a:cs typeface="Calibri"/>
              </a:rPr>
              <a:t>transformation</a:t>
            </a:r>
            <a:r>
              <a:rPr sz="2800" spc="20" dirty="0">
                <a:latin typeface="Calibri"/>
                <a:cs typeface="Calibri"/>
              </a:rPr>
              <a:t> </a:t>
            </a:r>
            <a:r>
              <a:rPr sz="2800" spc="-5" dirty="0">
                <a:latin typeface="Calibri"/>
                <a:cs typeface="Calibri"/>
              </a:rPr>
              <a:t>will</a:t>
            </a:r>
            <a:r>
              <a:rPr sz="2800" spc="15" dirty="0">
                <a:latin typeface="Calibri"/>
                <a:cs typeface="Calibri"/>
              </a:rPr>
              <a:t> </a:t>
            </a:r>
            <a:r>
              <a:rPr sz="2800" spc="-20" dirty="0">
                <a:latin typeface="Calibri"/>
                <a:cs typeface="Calibri"/>
              </a:rPr>
              <a:t>remove</a:t>
            </a:r>
            <a:r>
              <a:rPr sz="2800" spc="5" dirty="0">
                <a:latin typeface="Calibri"/>
                <a:cs typeface="Calibri"/>
              </a:rPr>
              <a:t> </a:t>
            </a:r>
            <a:r>
              <a:rPr sz="2800" dirty="0">
                <a:latin typeface="Calibri"/>
                <a:cs typeface="Calibri"/>
              </a:rPr>
              <a:t>all</a:t>
            </a:r>
            <a:r>
              <a:rPr sz="2800" spc="-10" dirty="0">
                <a:latin typeface="Calibri"/>
                <a:cs typeface="Calibri"/>
              </a:rPr>
              <a:t> nodes </a:t>
            </a:r>
            <a:r>
              <a:rPr sz="2800" spc="-615" dirty="0">
                <a:latin typeface="Calibri"/>
                <a:cs typeface="Calibri"/>
              </a:rPr>
              <a:t> </a:t>
            </a:r>
            <a:r>
              <a:rPr sz="2800" spc="-20" dirty="0">
                <a:latin typeface="Calibri"/>
                <a:cs typeface="Calibri"/>
              </a:rPr>
              <a:t>from</a:t>
            </a:r>
            <a:r>
              <a:rPr sz="2800" spc="15" dirty="0">
                <a:latin typeface="Calibri"/>
                <a:cs typeface="Calibri"/>
              </a:rPr>
              <a:t> </a:t>
            </a:r>
            <a:r>
              <a:rPr sz="2800" spc="-5" dirty="0">
                <a:latin typeface="Calibri"/>
                <a:cs typeface="Calibri"/>
              </a:rPr>
              <a:t>the</a:t>
            </a:r>
            <a:r>
              <a:rPr sz="2800" spc="10" dirty="0">
                <a:latin typeface="Calibri"/>
                <a:cs typeface="Calibri"/>
              </a:rPr>
              <a:t> </a:t>
            </a:r>
            <a:r>
              <a:rPr sz="2800" spc="-25" dirty="0">
                <a:latin typeface="Calibri"/>
                <a:cs typeface="Calibri"/>
              </a:rPr>
              <a:t>DAG</a:t>
            </a:r>
            <a:r>
              <a:rPr sz="2800" spc="15" dirty="0">
                <a:latin typeface="Calibri"/>
                <a:cs typeface="Calibri"/>
              </a:rPr>
              <a:t> </a:t>
            </a:r>
            <a:r>
              <a:rPr sz="2800" spc="-10" dirty="0">
                <a:latin typeface="Calibri"/>
                <a:cs typeface="Calibri"/>
              </a:rPr>
              <a:t>that</a:t>
            </a:r>
            <a:r>
              <a:rPr sz="2800" spc="-5" dirty="0">
                <a:latin typeface="Calibri"/>
                <a:cs typeface="Calibri"/>
              </a:rPr>
              <a:t> </a:t>
            </a:r>
            <a:r>
              <a:rPr sz="2800" spc="-10" dirty="0">
                <a:latin typeface="Calibri"/>
                <a:cs typeface="Calibri"/>
              </a:rPr>
              <a:t>correspond</a:t>
            </a:r>
            <a:r>
              <a:rPr sz="2800" spc="55" dirty="0">
                <a:latin typeface="Calibri"/>
                <a:cs typeface="Calibri"/>
              </a:rPr>
              <a:t> </a:t>
            </a:r>
            <a:r>
              <a:rPr sz="2800" spc="-15" dirty="0">
                <a:latin typeface="Calibri"/>
                <a:cs typeface="Calibri"/>
              </a:rPr>
              <a:t>to</a:t>
            </a:r>
            <a:r>
              <a:rPr sz="2800" spc="5" dirty="0">
                <a:latin typeface="Calibri"/>
                <a:cs typeface="Calibri"/>
              </a:rPr>
              <a:t> </a:t>
            </a:r>
            <a:r>
              <a:rPr sz="2800" spc="-10" dirty="0">
                <a:latin typeface="Calibri"/>
                <a:cs typeface="Calibri"/>
              </a:rPr>
              <a:t>dead</a:t>
            </a:r>
            <a:r>
              <a:rPr sz="2800" spc="15" dirty="0">
                <a:latin typeface="Calibri"/>
                <a:cs typeface="Calibri"/>
              </a:rPr>
              <a:t> </a:t>
            </a:r>
            <a:r>
              <a:rPr sz="2800" spc="-10" dirty="0">
                <a:latin typeface="Calibri"/>
                <a:cs typeface="Calibri"/>
              </a:rPr>
              <a:t>code.</a:t>
            </a:r>
            <a:endParaRPr sz="2800">
              <a:latin typeface="Calibri"/>
              <a:cs typeface="Calibri"/>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676"/>
            <a:ext cx="6845300" cy="697230"/>
          </a:xfrm>
          <a:prstGeom prst="rect">
            <a:avLst/>
          </a:prstGeom>
        </p:spPr>
        <p:txBody>
          <a:bodyPr vert="horz" wrap="square" lIns="0" tIns="13335" rIns="0" bIns="0" rtlCol="0">
            <a:spAutoFit/>
          </a:bodyPr>
          <a:lstStyle/>
          <a:p>
            <a:pPr marL="12700">
              <a:lnSpc>
                <a:spcPct val="100000"/>
              </a:lnSpc>
              <a:spcBef>
                <a:spcPts val="105"/>
              </a:spcBef>
            </a:pPr>
            <a:r>
              <a:rPr sz="4400" spc="-5" dirty="0"/>
              <a:t>The</a:t>
            </a:r>
            <a:r>
              <a:rPr sz="4400" spc="-15" dirty="0"/>
              <a:t> </a:t>
            </a:r>
            <a:r>
              <a:rPr sz="4400" dirty="0"/>
              <a:t>Use</a:t>
            </a:r>
            <a:r>
              <a:rPr sz="4400" spc="-10" dirty="0"/>
              <a:t> </a:t>
            </a:r>
            <a:r>
              <a:rPr sz="4400" dirty="0"/>
              <a:t>of</a:t>
            </a:r>
            <a:r>
              <a:rPr sz="4400" spc="-15" dirty="0"/>
              <a:t> Algebraic</a:t>
            </a:r>
            <a:r>
              <a:rPr sz="4400" spc="-10" dirty="0"/>
              <a:t> </a:t>
            </a:r>
            <a:r>
              <a:rPr sz="4400" spc="-5" dirty="0"/>
              <a:t>Identities</a:t>
            </a:r>
            <a:endParaRPr sz="4400"/>
          </a:p>
        </p:txBody>
      </p:sp>
      <p:sp>
        <p:nvSpPr>
          <p:cNvPr id="3" name="object 3"/>
          <p:cNvSpPr txBox="1"/>
          <p:nvPr/>
        </p:nvSpPr>
        <p:spPr>
          <a:xfrm>
            <a:off x="916939" y="1793189"/>
            <a:ext cx="8834120" cy="1220470"/>
          </a:xfrm>
          <a:prstGeom prst="rect">
            <a:avLst/>
          </a:prstGeom>
        </p:spPr>
        <p:txBody>
          <a:bodyPr vert="horz" wrap="square" lIns="0" tIns="55244" rIns="0" bIns="0" rtlCol="0">
            <a:spAutoFit/>
          </a:bodyPr>
          <a:lstStyle/>
          <a:p>
            <a:pPr marL="527685" marR="5080" indent="-515620">
              <a:lnSpc>
                <a:spcPct val="90000"/>
              </a:lnSpc>
              <a:spcBef>
                <a:spcPts val="434"/>
              </a:spcBef>
              <a:tabLst>
                <a:tab pos="527685" algn="l"/>
              </a:tabLst>
            </a:pPr>
            <a:r>
              <a:rPr sz="2800" spc="-5" dirty="0">
                <a:latin typeface="Calibri"/>
                <a:cs typeface="Calibri"/>
              </a:rPr>
              <a:t>1.	</a:t>
            </a:r>
            <a:r>
              <a:rPr sz="2800" spc="-15" dirty="0">
                <a:latin typeface="Calibri"/>
                <a:cs typeface="Calibri"/>
              </a:rPr>
              <a:t>Algebraic</a:t>
            </a:r>
            <a:r>
              <a:rPr sz="2800" spc="15" dirty="0">
                <a:latin typeface="Calibri"/>
                <a:cs typeface="Calibri"/>
              </a:rPr>
              <a:t> </a:t>
            </a:r>
            <a:r>
              <a:rPr sz="2800" spc="-10" dirty="0">
                <a:latin typeface="Calibri"/>
                <a:cs typeface="Calibri"/>
              </a:rPr>
              <a:t>identities</a:t>
            </a:r>
            <a:r>
              <a:rPr sz="2800" spc="30" dirty="0">
                <a:latin typeface="Calibri"/>
                <a:cs typeface="Calibri"/>
              </a:rPr>
              <a:t> </a:t>
            </a:r>
            <a:r>
              <a:rPr sz="2800" spc="-20" dirty="0">
                <a:latin typeface="Calibri"/>
                <a:cs typeface="Calibri"/>
              </a:rPr>
              <a:t>represent</a:t>
            </a:r>
            <a:r>
              <a:rPr sz="2800" spc="30" dirty="0">
                <a:latin typeface="Calibri"/>
                <a:cs typeface="Calibri"/>
              </a:rPr>
              <a:t> </a:t>
            </a:r>
            <a:r>
              <a:rPr sz="2800" spc="-5" dirty="0">
                <a:latin typeface="Calibri"/>
                <a:cs typeface="Calibri"/>
              </a:rPr>
              <a:t>another</a:t>
            </a:r>
            <a:r>
              <a:rPr sz="2800" spc="15" dirty="0">
                <a:latin typeface="Calibri"/>
                <a:cs typeface="Calibri"/>
              </a:rPr>
              <a:t> </a:t>
            </a:r>
            <a:r>
              <a:rPr sz="2800" spc="-15" dirty="0">
                <a:latin typeface="Calibri"/>
                <a:cs typeface="Calibri"/>
              </a:rPr>
              <a:t>important</a:t>
            </a:r>
            <a:r>
              <a:rPr sz="2800" spc="45" dirty="0">
                <a:latin typeface="Calibri"/>
                <a:cs typeface="Calibri"/>
              </a:rPr>
              <a:t> </a:t>
            </a:r>
            <a:r>
              <a:rPr sz="2800" spc="-5" dirty="0">
                <a:latin typeface="Calibri"/>
                <a:cs typeface="Calibri"/>
              </a:rPr>
              <a:t>class</a:t>
            </a:r>
            <a:r>
              <a:rPr sz="2800" spc="15" dirty="0">
                <a:latin typeface="Calibri"/>
                <a:cs typeface="Calibri"/>
              </a:rPr>
              <a:t> </a:t>
            </a:r>
            <a:r>
              <a:rPr sz="2800" spc="-10" dirty="0">
                <a:latin typeface="Calibri"/>
                <a:cs typeface="Calibri"/>
              </a:rPr>
              <a:t>of </a:t>
            </a:r>
            <a:r>
              <a:rPr sz="2800" spc="-5" dirty="0">
                <a:latin typeface="Calibri"/>
                <a:cs typeface="Calibri"/>
              </a:rPr>
              <a:t> </a:t>
            </a:r>
            <a:r>
              <a:rPr sz="2800" spc="-15" dirty="0">
                <a:latin typeface="Calibri"/>
                <a:cs typeface="Calibri"/>
              </a:rPr>
              <a:t>optimizations</a:t>
            </a:r>
            <a:r>
              <a:rPr sz="2800" spc="30" dirty="0">
                <a:latin typeface="Calibri"/>
                <a:cs typeface="Calibri"/>
              </a:rPr>
              <a:t> </a:t>
            </a:r>
            <a:r>
              <a:rPr sz="2800" spc="-5" dirty="0">
                <a:latin typeface="Calibri"/>
                <a:cs typeface="Calibri"/>
              </a:rPr>
              <a:t>on</a:t>
            </a:r>
            <a:r>
              <a:rPr sz="2800" spc="20" dirty="0">
                <a:latin typeface="Calibri"/>
                <a:cs typeface="Calibri"/>
              </a:rPr>
              <a:t> </a:t>
            </a:r>
            <a:r>
              <a:rPr sz="2800" spc="-10" dirty="0">
                <a:latin typeface="Calibri"/>
                <a:cs typeface="Calibri"/>
              </a:rPr>
              <a:t>basic</a:t>
            </a:r>
            <a:r>
              <a:rPr sz="2800" spc="10" dirty="0">
                <a:latin typeface="Calibri"/>
                <a:cs typeface="Calibri"/>
              </a:rPr>
              <a:t> </a:t>
            </a:r>
            <a:r>
              <a:rPr sz="2800" spc="-10" dirty="0">
                <a:latin typeface="Calibri"/>
                <a:cs typeface="Calibri"/>
              </a:rPr>
              <a:t>blocks.</a:t>
            </a:r>
            <a:r>
              <a:rPr sz="2800" spc="20" dirty="0">
                <a:latin typeface="Calibri"/>
                <a:cs typeface="Calibri"/>
              </a:rPr>
              <a:t> </a:t>
            </a:r>
            <a:r>
              <a:rPr sz="2800" spc="-20" dirty="0">
                <a:latin typeface="Calibri"/>
                <a:cs typeface="Calibri"/>
              </a:rPr>
              <a:t>For</a:t>
            </a:r>
            <a:r>
              <a:rPr sz="2800" dirty="0">
                <a:latin typeface="Calibri"/>
                <a:cs typeface="Calibri"/>
              </a:rPr>
              <a:t> </a:t>
            </a:r>
            <a:r>
              <a:rPr sz="2800" spc="-15" dirty="0">
                <a:latin typeface="Calibri"/>
                <a:cs typeface="Calibri"/>
              </a:rPr>
              <a:t>example,</a:t>
            </a:r>
            <a:r>
              <a:rPr sz="2800" spc="15" dirty="0">
                <a:latin typeface="Calibri"/>
                <a:cs typeface="Calibri"/>
              </a:rPr>
              <a:t> </a:t>
            </a:r>
            <a:r>
              <a:rPr sz="2800" spc="-15" dirty="0">
                <a:latin typeface="Calibri"/>
                <a:cs typeface="Calibri"/>
              </a:rPr>
              <a:t>we</a:t>
            </a:r>
            <a:r>
              <a:rPr sz="2800" dirty="0">
                <a:latin typeface="Calibri"/>
                <a:cs typeface="Calibri"/>
              </a:rPr>
              <a:t> </a:t>
            </a:r>
            <a:r>
              <a:rPr sz="2800" spc="-20" dirty="0">
                <a:latin typeface="Calibri"/>
                <a:cs typeface="Calibri"/>
              </a:rPr>
              <a:t>may</a:t>
            </a:r>
            <a:r>
              <a:rPr sz="2800" spc="5" dirty="0">
                <a:latin typeface="Calibri"/>
                <a:cs typeface="Calibri"/>
              </a:rPr>
              <a:t> </a:t>
            </a:r>
            <a:r>
              <a:rPr sz="2800" spc="-5" dirty="0">
                <a:latin typeface="Calibri"/>
                <a:cs typeface="Calibri"/>
              </a:rPr>
              <a:t>apply </a:t>
            </a:r>
            <a:r>
              <a:rPr sz="2800" spc="-620" dirty="0">
                <a:latin typeface="Calibri"/>
                <a:cs typeface="Calibri"/>
              </a:rPr>
              <a:t> </a:t>
            </a:r>
            <a:r>
              <a:rPr sz="2800" spc="-5" dirty="0">
                <a:latin typeface="Calibri"/>
                <a:cs typeface="Calibri"/>
              </a:rPr>
              <a:t>arithmetic</a:t>
            </a:r>
            <a:r>
              <a:rPr sz="2800" spc="5" dirty="0">
                <a:latin typeface="Calibri"/>
                <a:cs typeface="Calibri"/>
              </a:rPr>
              <a:t> </a:t>
            </a:r>
            <a:r>
              <a:rPr sz="2800" spc="-10" dirty="0">
                <a:latin typeface="Calibri"/>
                <a:cs typeface="Calibri"/>
              </a:rPr>
              <a:t>identities,</a:t>
            </a:r>
            <a:r>
              <a:rPr sz="2800" spc="35" dirty="0">
                <a:latin typeface="Calibri"/>
                <a:cs typeface="Calibri"/>
              </a:rPr>
              <a:t> </a:t>
            </a:r>
            <a:r>
              <a:rPr sz="2800" spc="-10" dirty="0">
                <a:latin typeface="Calibri"/>
                <a:cs typeface="Calibri"/>
              </a:rPr>
              <a:t>such</a:t>
            </a:r>
            <a:r>
              <a:rPr sz="2800" spc="25" dirty="0">
                <a:latin typeface="Calibri"/>
                <a:cs typeface="Calibri"/>
              </a:rPr>
              <a:t> </a:t>
            </a:r>
            <a:r>
              <a:rPr sz="2800" spc="-5" dirty="0">
                <a:latin typeface="Calibri"/>
                <a:cs typeface="Calibri"/>
              </a:rPr>
              <a:t>as</a:t>
            </a:r>
            <a:endParaRPr sz="2800">
              <a:latin typeface="Calibri"/>
              <a:cs typeface="Calibri"/>
            </a:endParaRPr>
          </a:p>
        </p:txBody>
      </p:sp>
      <p:sp>
        <p:nvSpPr>
          <p:cNvPr id="4" name="object 4"/>
          <p:cNvSpPr txBox="1"/>
          <p:nvPr/>
        </p:nvSpPr>
        <p:spPr>
          <a:xfrm>
            <a:off x="916939" y="4095063"/>
            <a:ext cx="10178415" cy="1220470"/>
          </a:xfrm>
          <a:prstGeom prst="rect">
            <a:avLst/>
          </a:prstGeom>
        </p:spPr>
        <p:txBody>
          <a:bodyPr vert="horz" wrap="square" lIns="0" tIns="55244" rIns="0" bIns="0" rtlCol="0">
            <a:spAutoFit/>
          </a:bodyPr>
          <a:lstStyle/>
          <a:p>
            <a:pPr marL="527685" marR="5080" indent="-515620" algn="just">
              <a:lnSpc>
                <a:spcPct val="90000"/>
              </a:lnSpc>
              <a:spcBef>
                <a:spcPts val="434"/>
              </a:spcBef>
            </a:pPr>
            <a:r>
              <a:rPr sz="2800" spc="-5" dirty="0">
                <a:latin typeface="Calibri"/>
                <a:cs typeface="Calibri"/>
              </a:rPr>
              <a:t>2.</a:t>
            </a:r>
            <a:r>
              <a:rPr sz="2800" dirty="0">
                <a:latin typeface="Calibri"/>
                <a:cs typeface="Calibri"/>
              </a:rPr>
              <a:t> </a:t>
            </a:r>
            <a:r>
              <a:rPr sz="2800" spc="-5" dirty="0">
                <a:latin typeface="Calibri"/>
                <a:cs typeface="Calibri"/>
              </a:rPr>
              <a:t>Another class of </a:t>
            </a:r>
            <a:r>
              <a:rPr sz="2800" spc="-15" dirty="0">
                <a:latin typeface="Calibri"/>
                <a:cs typeface="Calibri"/>
              </a:rPr>
              <a:t>algebraic optimizations </a:t>
            </a:r>
            <a:r>
              <a:rPr sz="2800" spc="-5" dirty="0">
                <a:latin typeface="Calibri"/>
                <a:cs typeface="Calibri"/>
              </a:rPr>
              <a:t>includes </a:t>
            </a:r>
            <a:r>
              <a:rPr sz="2800" spc="-10" dirty="0">
                <a:latin typeface="Calibri"/>
                <a:cs typeface="Calibri"/>
              </a:rPr>
              <a:t>local reduction </a:t>
            </a:r>
            <a:r>
              <a:rPr sz="2800" spc="-5" dirty="0">
                <a:latin typeface="Calibri"/>
                <a:cs typeface="Calibri"/>
              </a:rPr>
              <a:t>in </a:t>
            </a:r>
            <a:r>
              <a:rPr sz="2800" dirty="0">
                <a:latin typeface="Calibri"/>
                <a:cs typeface="Calibri"/>
              </a:rPr>
              <a:t> </a:t>
            </a:r>
            <a:r>
              <a:rPr sz="2800" spc="-20" dirty="0">
                <a:latin typeface="Calibri"/>
                <a:cs typeface="Calibri"/>
              </a:rPr>
              <a:t>strength, </a:t>
            </a:r>
            <a:r>
              <a:rPr sz="2800" spc="-10" dirty="0">
                <a:latin typeface="Calibri"/>
                <a:cs typeface="Calibri"/>
              </a:rPr>
              <a:t>that </a:t>
            </a:r>
            <a:r>
              <a:rPr sz="2800" spc="-5" dirty="0">
                <a:latin typeface="Calibri"/>
                <a:cs typeface="Calibri"/>
              </a:rPr>
              <a:t>is, </a:t>
            </a:r>
            <a:r>
              <a:rPr sz="2800" spc="-10" dirty="0">
                <a:latin typeface="Calibri"/>
                <a:cs typeface="Calibri"/>
              </a:rPr>
              <a:t>replacing </a:t>
            </a:r>
            <a:r>
              <a:rPr sz="2800" spc="-5" dirty="0">
                <a:latin typeface="Calibri"/>
                <a:cs typeface="Calibri"/>
              </a:rPr>
              <a:t>a </a:t>
            </a:r>
            <a:r>
              <a:rPr sz="2800" spc="-15" dirty="0">
                <a:latin typeface="Calibri"/>
                <a:cs typeface="Calibri"/>
              </a:rPr>
              <a:t>more </a:t>
            </a:r>
            <a:r>
              <a:rPr sz="2800" spc="-20" dirty="0">
                <a:latin typeface="Calibri"/>
                <a:cs typeface="Calibri"/>
              </a:rPr>
              <a:t>expensive operator </a:t>
            </a:r>
            <a:r>
              <a:rPr sz="2800" spc="-15" dirty="0">
                <a:latin typeface="Calibri"/>
                <a:cs typeface="Calibri"/>
              </a:rPr>
              <a:t>by </a:t>
            </a:r>
            <a:r>
              <a:rPr sz="2800" spc="-5" dirty="0">
                <a:latin typeface="Calibri"/>
                <a:cs typeface="Calibri"/>
              </a:rPr>
              <a:t>a cheaper </a:t>
            </a:r>
            <a:r>
              <a:rPr sz="2800" spc="-620" dirty="0">
                <a:latin typeface="Calibri"/>
                <a:cs typeface="Calibri"/>
              </a:rPr>
              <a:t> </a:t>
            </a:r>
            <a:r>
              <a:rPr sz="2800" spc="-10" dirty="0">
                <a:latin typeface="Calibri"/>
                <a:cs typeface="Calibri"/>
              </a:rPr>
              <a:t>one</a:t>
            </a:r>
            <a:r>
              <a:rPr sz="2800" dirty="0">
                <a:latin typeface="Calibri"/>
                <a:cs typeface="Calibri"/>
              </a:rPr>
              <a:t> </a:t>
            </a:r>
            <a:r>
              <a:rPr sz="2800" spc="-5" dirty="0">
                <a:latin typeface="Calibri"/>
                <a:cs typeface="Calibri"/>
              </a:rPr>
              <a:t>as in:</a:t>
            </a:r>
            <a:endParaRPr sz="2800">
              <a:latin typeface="Calibri"/>
              <a:cs typeface="Calibri"/>
            </a:endParaRPr>
          </a:p>
        </p:txBody>
      </p:sp>
      <p:pic>
        <p:nvPicPr>
          <p:cNvPr id="5" name="object 5"/>
          <p:cNvPicPr/>
          <p:nvPr/>
        </p:nvPicPr>
        <p:blipFill>
          <a:blip r:embed="rId2" cstate="print"/>
          <a:stretch>
            <a:fillRect/>
          </a:stretch>
        </p:blipFill>
        <p:spPr>
          <a:xfrm>
            <a:off x="3941162" y="3160074"/>
            <a:ext cx="4766564" cy="601583"/>
          </a:xfrm>
          <a:prstGeom prst="rect">
            <a:avLst/>
          </a:prstGeom>
        </p:spPr>
      </p:pic>
      <p:pic>
        <p:nvPicPr>
          <p:cNvPr id="6" name="object 6"/>
          <p:cNvPicPr/>
          <p:nvPr/>
        </p:nvPicPr>
        <p:blipFill>
          <a:blip r:embed="rId3" cstate="print"/>
          <a:stretch>
            <a:fillRect/>
          </a:stretch>
        </p:blipFill>
        <p:spPr>
          <a:xfrm>
            <a:off x="4905375" y="5140452"/>
            <a:ext cx="2400300" cy="1076675"/>
          </a:xfrm>
          <a:prstGeom prst="rect">
            <a:avLst/>
          </a:prstGeom>
        </p:spPr>
      </p:pic>
      <p:sp>
        <p:nvSpPr>
          <p:cNvPr id="7" name="object 7"/>
          <p:cNvSpPr txBox="1">
            <a:spLocks noGrp="1"/>
          </p:cNvSpPr>
          <p:nvPr>
            <p:ph type="ftr" sz="quarter" idx="5"/>
          </p:nvPr>
        </p:nvSpPr>
        <p:spPr>
          <a:xfrm>
            <a:off x="5433821" y="6464985"/>
            <a:ext cx="1323340"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US" spc="-5"/>
              <a:t>Prepared</a:t>
            </a:r>
            <a:r>
              <a:rPr lang="en-US" spc="-55"/>
              <a:t> </a:t>
            </a:r>
            <a:r>
              <a:rPr lang="en-US"/>
              <a:t>by</a:t>
            </a:r>
            <a:r>
              <a:rPr lang="en-US" spc="-40"/>
              <a:t> </a:t>
            </a:r>
            <a:r>
              <a:rPr lang="en-US"/>
              <a:t>R</a:t>
            </a:r>
            <a:r>
              <a:rPr lang="en-US" spc="-5"/>
              <a:t> </a:t>
            </a:r>
            <a:r>
              <a:rPr lang="en-US"/>
              <a:t>I</a:t>
            </a:r>
            <a:r>
              <a:rPr lang="en-US" spc="-25"/>
              <a:t> </a:t>
            </a:r>
            <a:r>
              <a:rPr lang="en-US"/>
              <a:t>Minu</a:t>
            </a:r>
            <a:endParaRPr dirty="0"/>
          </a:p>
        </p:txBody>
      </p:sp>
      <p:sp>
        <p:nvSpPr>
          <p:cNvPr id="8" name="object 8"/>
          <p:cNvSpPr txBox="1">
            <a:spLocks noGrp="1"/>
          </p:cNvSpPr>
          <p:nvPr>
            <p:ph type="sldNum" sz="quarter" idx="7"/>
          </p:nvPr>
        </p:nvSpPr>
        <p:spPr>
          <a:xfrm>
            <a:off x="11007597" y="6393341"/>
            <a:ext cx="292734" cy="27432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8425">
              <a:lnSpc>
                <a:spcPts val="1240"/>
              </a:lnSpc>
            </a:pPr>
            <a:fld id="{81D60167-4931-47E6-BA6A-407CBD079E47}" type="slidenum">
              <a:rPr lang="en-IN" smtClean="0"/>
              <a:pPr marL="98425">
                <a:lnSpc>
                  <a:spcPts val="1240"/>
                </a:lnSpc>
              </a:pPr>
              <a:t>77</a:t>
            </a:fld>
            <a:endParaRPr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xfrm>
            <a:off x="5433821" y="6464985"/>
            <a:ext cx="1323340"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US" spc="-5"/>
              <a:t>Prepared</a:t>
            </a:r>
            <a:r>
              <a:rPr lang="en-US" spc="-55"/>
              <a:t> </a:t>
            </a:r>
            <a:r>
              <a:rPr lang="en-US"/>
              <a:t>by</a:t>
            </a:r>
            <a:r>
              <a:rPr lang="en-US" spc="-40"/>
              <a:t> </a:t>
            </a:r>
            <a:r>
              <a:rPr lang="en-US"/>
              <a:t>R</a:t>
            </a:r>
            <a:r>
              <a:rPr lang="en-US" spc="-5"/>
              <a:t> </a:t>
            </a:r>
            <a:r>
              <a:rPr lang="en-US"/>
              <a:t>I</a:t>
            </a:r>
            <a:r>
              <a:rPr lang="en-US" spc="-25"/>
              <a:t> </a:t>
            </a:r>
            <a:r>
              <a:rPr lang="en-US"/>
              <a:t>Minu</a:t>
            </a:r>
            <a:endParaRPr dirty="0"/>
          </a:p>
        </p:txBody>
      </p:sp>
      <p:sp>
        <p:nvSpPr>
          <p:cNvPr id="5" name="object 5"/>
          <p:cNvSpPr txBox="1">
            <a:spLocks noGrp="1"/>
          </p:cNvSpPr>
          <p:nvPr>
            <p:ph type="sldNum" sz="quarter" idx="7"/>
          </p:nvPr>
        </p:nvSpPr>
        <p:spPr>
          <a:xfrm>
            <a:off x="11007597" y="6393341"/>
            <a:ext cx="292734" cy="27432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8425">
              <a:lnSpc>
                <a:spcPts val="1240"/>
              </a:lnSpc>
            </a:pPr>
            <a:fld id="{81D60167-4931-47E6-BA6A-407CBD079E47}" type="slidenum">
              <a:rPr lang="en-IN" smtClean="0"/>
              <a:pPr marL="98425">
                <a:lnSpc>
                  <a:spcPts val="1240"/>
                </a:lnSpc>
              </a:pPr>
              <a:t>78</a:t>
            </a:fld>
            <a:endParaRPr dirty="0"/>
          </a:p>
        </p:txBody>
      </p:sp>
      <p:sp>
        <p:nvSpPr>
          <p:cNvPr id="2" name="object 2"/>
          <p:cNvSpPr txBox="1">
            <a:spLocks noGrp="1"/>
          </p:cNvSpPr>
          <p:nvPr>
            <p:ph type="title"/>
          </p:nvPr>
        </p:nvSpPr>
        <p:spPr>
          <a:xfrm>
            <a:off x="916939" y="609676"/>
            <a:ext cx="6845300" cy="697230"/>
          </a:xfrm>
          <a:prstGeom prst="rect">
            <a:avLst/>
          </a:prstGeom>
        </p:spPr>
        <p:txBody>
          <a:bodyPr vert="horz" wrap="square" lIns="0" tIns="13335" rIns="0" bIns="0" rtlCol="0">
            <a:spAutoFit/>
          </a:bodyPr>
          <a:lstStyle/>
          <a:p>
            <a:pPr marL="12700">
              <a:lnSpc>
                <a:spcPct val="100000"/>
              </a:lnSpc>
              <a:spcBef>
                <a:spcPts val="105"/>
              </a:spcBef>
            </a:pPr>
            <a:r>
              <a:rPr sz="4400" spc="-5" dirty="0"/>
              <a:t>The</a:t>
            </a:r>
            <a:r>
              <a:rPr sz="4400" spc="-15" dirty="0"/>
              <a:t> </a:t>
            </a:r>
            <a:r>
              <a:rPr sz="4400" dirty="0"/>
              <a:t>Use</a:t>
            </a:r>
            <a:r>
              <a:rPr sz="4400" spc="-10" dirty="0"/>
              <a:t> </a:t>
            </a:r>
            <a:r>
              <a:rPr sz="4400" dirty="0"/>
              <a:t>of</a:t>
            </a:r>
            <a:r>
              <a:rPr sz="4400" spc="-15" dirty="0"/>
              <a:t> Algebraic</a:t>
            </a:r>
            <a:r>
              <a:rPr sz="4400" spc="-10" dirty="0"/>
              <a:t> </a:t>
            </a:r>
            <a:r>
              <a:rPr sz="4400" spc="-5" dirty="0"/>
              <a:t>Identities</a:t>
            </a:r>
            <a:endParaRPr sz="4400"/>
          </a:p>
        </p:txBody>
      </p:sp>
      <p:sp>
        <p:nvSpPr>
          <p:cNvPr id="3" name="object 3"/>
          <p:cNvSpPr txBox="1"/>
          <p:nvPr/>
        </p:nvSpPr>
        <p:spPr>
          <a:xfrm>
            <a:off x="916939" y="1793189"/>
            <a:ext cx="10346055" cy="2627630"/>
          </a:xfrm>
          <a:prstGeom prst="rect">
            <a:avLst/>
          </a:prstGeom>
        </p:spPr>
        <p:txBody>
          <a:bodyPr vert="horz" wrap="square" lIns="0" tIns="55244" rIns="0" bIns="0" rtlCol="0">
            <a:spAutoFit/>
          </a:bodyPr>
          <a:lstStyle/>
          <a:p>
            <a:pPr marL="12700" marR="5080">
              <a:lnSpc>
                <a:spcPct val="90000"/>
              </a:lnSpc>
              <a:spcBef>
                <a:spcPts val="434"/>
              </a:spcBef>
            </a:pPr>
            <a:r>
              <a:rPr sz="2800" spc="-5" dirty="0">
                <a:latin typeface="Calibri"/>
                <a:cs typeface="Calibri"/>
              </a:rPr>
              <a:t>3.</a:t>
            </a:r>
            <a:r>
              <a:rPr sz="2800" spc="10" dirty="0">
                <a:latin typeface="Calibri"/>
                <a:cs typeface="Calibri"/>
              </a:rPr>
              <a:t> </a:t>
            </a:r>
            <a:r>
              <a:rPr sz="2800" spc="-5" dirty="0">
                <a:latin typeface="Calibri"/>
                <a:cs typeface="Calibri"/>
              </a:rPr>
              <a:t>A</a:t>
            </a:r>
            <a:r>
              <a:rPr sz="2800" spc="20" dirty="0">
                <a:latin typeface="Calibri"/>
                <a:cs typeface="Calibri"/>
              </a:rPr>
              <a:t> </a:t>
            </a:r>
            <a:r>
              <a:rPr sz="2800" spc="-15" dirty="0">
                <a:latin typeface="Calibri"/>
                <a:cs typeface="Calibri"/>
              </a:rPr>
              <a:t>third</a:t>
            </a:r>
            <a:r>
              <a:rPr sz="2800" spc="20" dirty="0">
                <a:latin typeface="Calibri"/>
                <a:cs typeface="Calibri"/>
              </a:rPr>
              <a:t> </a:t>
            </a:r>
            <a:r>
              <a:rPr sz="2800" spc="-5" dirty="0">
                <a:latin typeface="Calibri"/>
                <a:cs typeface="Calibri"/>
              </a:rPr>
              <a:t>class</a:t>
            </a:r>
            <a:r>
              <a:rPr sz="2800" spc="10" dirty="0">
                <a:latin typeface="Calibri"/>
                <a:cs typeface="Calibri"/>
              </a:rPr>
              <a:t> </a:t>
            </a:r>
            <a:r>
              <a:rPr sz="2800" spc="-5" dirty="0">
                <a:latin typeface="Calibri"/>
                <a:cs typeface="Calibri"/>
              </a:rPr>
              <a:t>of</a:t>
            </a:r>
            <a:r>
              <a:rPr sz="2800" dirty="0">
                <a:latin typeface="Calibri"/>
                <a:cs typeface="Calibri"/>
              </a:rPr>
              <a:t> </a:t>
            </a:r>
            <a:r>
              <a:rPr sz="2800" spc="-15" dirty="0">
                <a:latin typeface="Calibri"/>
                <a:cs typeface="Calibri"/>
              </a:rPr>
              <a:t>related</a:t>
            </a:r>
            <a:r>
              <a:rPr sz="2800" spc="-10" dirty="0">
                <a:latin typeface="Calibri"/>
                <a:cs typeface="Calibri"/>
              </a:rPr>
              <a:t> </a:t>
            </a:r>
            <a:r>
              <a:rPr sz="2800" spc="-15" dirty="0">
                <a:latin typeface="Calibri"/>
                <a:cs typeface="Calibri"/>
              </a:rPr>
              <a:t>optimizations</a:t>
            </a:r>
            <a:r>
              <a:rPr sz="2800" spc="30" dirty="0">
                <a:latin typeface="Calibri"/>
                <a:cs typeface="Calibri"/>
              </a:rPr>
              <a:t> </a:t>
            </a:r>
            <a:r>
              <a:rPr sz="2800" spc="-5" dirty="0">
                <a:latin typeface="Calibri"/>
                <a:cs typeface="Calibri"/>
              </a:rPr>
              <a:t>is</a:t>
            </a:r>
            <a:r>
              <a:rPr sz="2800" spc="20" dirty="0">
                <a:latin typeface="Calibri"/>
                <a:cs typeface="Calibri"/>
              </a:rPr>
              <a:t> </a:t>
            </a:r>
            <a:r>
              <a:rPr sz="2800" b="1" spc="-20" dirty="0">
                <a:solidFill>
                  <a:srgbClr val="FF0000"/>
                </a:solidFill>
                <a:latin typeface="Calibri"/>
                <a:cs typeface="Calibri"/>
              </a:rPr>
              <a:t>constant</a:t>
            </a:r>
            <a:r>
              <a:rPr sz="2800" b="1" spc="20" dirty="0">
                <a:solidFill>
                  <a:srgbClr val="FF0000"/>
                </a:solidFill>
                <a:latin typeface="Calibri"/>
                <a:cs typeface="Calibri"/>
              </a:rPr>
              <a:t> </a:t>
            </a:r>
            <a:r>
              <a:rPr sz="2800" b="1" spc="-15" dirty="0">
                <a:solidFill>
                  <a:srgbClr val="FF0000"/>
                </a:solidFill>
                <a:latin typeface="Calibri"/>
                <a:cs typeface="Calibri"/>
              </a:rPr>
              <a:t>folding</a:t>
            </a:r>
            <a:r>
              <a:rPr sz="2800" spc="-15" dirty="0">
                <a:latin typeface="Calibri"/>
                <a:cs typeface="Calibri"/>
              </a:rPr>
              <a:t>.</a:t>
            </a:r>
            <a:r>
              <a:rPr sz="2800" spc="25" dirty="0">
                <a:latin typeface="Calibri"/>
                <a:cs typeface="Calibri"/>
              </a:rPr>
              <a:t> </a:t>
            </a:r>
            <a:r>
              <a:rPr sz="2800" spc="-15" dirty="0">
                <a:latin typeface="Calibri"/>
                <a:cs typeface="Calibri"/>
              </a:rPr>
              <a:t>Here</a:t>
            </a:r>
            <a:r>
              <a:rPr sz="2800" spc="5" dirty="0">
                <a:latin typeface="Calibri"/>
                <a:cs typeface="Calibri"/>
              </a:rPr>
              <a:t> </a:t>
            </a:r>
            <a:r>
              <a:rPr sz="2800" spc="-15" dirty="0">
                <a:latin typeface="Calibri"/>
                <a:cs typeface="Calibri"/>
              </a:rPr>
              <a:t>we </a:t>
            </a:r>
            <a:r>
              <a:rPr sz="2800" spc="-10" dirty="0">
                <a:latin typeface="Calibri"/>
                <a:cs typeface="Calibri"/>
              </a:rPr>
              <a:t> </a:t>
            </a:r>
            <a:r>
              <a:rPr sz="2800" spc="-20" dirty="0">
                <a:latin typeface="Calibri"/>
                <a:cs typeface="Calibri"/>
              </a:rPr>
              <a:t>evaluate</a:t>
            </a:r>
            <a:r>
              <a:rPr sz="2800" spc="-15" dirty="0">
                <a:latin typeface="Calibri"/>
                <a:cs typeface="Calibri"/>
              </a:rPr>
              <a:t> </a:t>
            </a:r>
            <a:r>
              <a:rPr sz="2800" spc="-20" dirty="0">
                <a:latin typeface="Calibri"/>
                <a:cs typeface="Calibri"/>
              </a:rPr>
              <a:t>constant</a:t>
            </a:r>
            <a:r>
              <a:rPr sz="2800" spc="50" dirty="0">
                <a:latin typeface="Calibri"/>
                <a:cs typeface="Calibri"/>
              </a:rPr>
              <a:t> </a:t>
            </a:r>
            <a:r>
              <a:rPr sz="2800" spc="-15" dirty="0">
                <a:latin typeface="Calibri"/>
                <a:cs typeface="Calibri"/>
              </a:rPr>
              <a:t>expressions</a:t>
            </a:r>
            <a:r>
              <a:rPr sz="2800" spc="65" dirty="0">
                <a:latin typeface="Calibri"/>
                <a:cs typeface="Calibri"/>
              </a:rPr>
              <a:t> </a:t>
            </a:r>
            <a:r>
              <a:rPr sz="2800" spc="-15" dirty="0">
                <a:latin typeface="Calibri"/>
                <a:cs typeface="Calibri"/>
              </a:rPr>
              <a:t>at</a:t>
            </a:r>
            <a:r>
              <a:rPr sz="2800" spc="5" dirty="0">
                <a:latin typeface="Calibri"/>
                <a:cs typeface="Calibri"/>
              </a:rPr>
              <a:t> </a:t>
            </a:r>
            <a:r>
              <a:rPr sz="2800" spc="-5" dirty="0">
                <a:latin typeface="Calibri"/>
                <a:cs typeface="Calibri"/>
              </a:rPr>
              <a:t>compile</a:t>
            </a:r>
            <a:r>
              <a:rPr sz="2800" spc="25" dirty="0">
                <a:latin typeface="Calibri"/>
                <a:cs typeface="Calibri"/>
              </a:rPr>
              <a:t> </a:t>
            </a:r>
            <a:r>
              <a:rPr sz="2800" spc="-5" dirty="0">
                <a:latin typeface="Calibri"/>
                <a:cs typeface="Calibri"/>
              </a:rPr>
              <a:t>time</a:t>
            </a:r>
            <a:r>
              <a:rPr sz="2800" spc="5" dirty="0">
                <a:latin typeface="Calibri"/>
                <a:cs typeface="Calibri"/>
              </a:rPr>
              <a:t> </a:t>
            </a:r>
            <a:r>
              <a:rPr sz="2800" spc="-5" dirty="0">
                <a:latin typeface="Calibri"/>
                <a:cs typeface="Calibri"/>
              </a:rPr>
              <a:t>and</a:t>
            </a:r>
            <a:r>
              <a:rPr sz="2800" spc="30" dirty="0">
                <a:latin typeface="Calibri"/>
                <a:cs typeface="Calibri"/>
              </a:rPr>
              <a:t> </a:t>
            </a:r>
            <a:r>
              <a:rPr sz="2800" spc="-10" dirty="0">
                <a:latin typeface="Calibri"/>
                <a:cs typeface="Calibri"/>
              </a:rPr>
              <a:t>replace</a:t>
            </a:r>
            <a:r>
              <a:rPr sz="2800" spc="15" dirty="0">
                <a:latin typeface="Calibri"/>
                <a:cs typeface="Calibri"/>
              </a:rPr>
              <a:t> </a:t>
            </a:r>
            <a:r>
              <a:rPr sz="2800" spc="-5" dirty="0">
                <a:latin typeface="Calibri"/>
                <a:cs typeface="Calibri"/>
              </a:rPr>
              <a:t>the</a:t>
            </a:r>
            <a:r>
              <a:rPr sz="2800" spc="25" dirty="0">
                <a:latin typeface="Calibri"/>
                <a:cs typeface="Calibri"/>
              </a:rPr>
              <a:t> </a:t>
            </a:r>
            <a:r>
              <a:rPr sz="2800" spc="-20" dirty="0">
                <a:latin typeface="Calibri"/>
                <a:cs typeface="Calibri"/>
              </a:rPr>
              <a:t>constant </a:t>
            </a:r>
            <a:r>
              <a:rPr sz="2800" spc="-615" dirty="0">
                <a:latin typeface="Calibri"/>
                <a:cs typeface="Calibri"/>
              </a:rPr>
              <a:t> </a:t>
            </a:r>
            <a:r>
              <a:rPr sz="2800" spc="-15" dirty="0">
                <a:latin typeface="Calibri"/>
                <a:cs typeface="Calibri"/>
              </a:rPr>
              <a:t>expressions</a:t>
            </a:r>
            <a:r>
              <a:rPr sz="2800" spc="40" dirty="0">
                <a:latin typeface="Calibri"/>
                <a:cs typeface="Calibri"/>
              </a:rPr>
              <a:t> </a:t>
            </a:r>
            <a:r>
              <a:rPr sz="2800" spc="-15" dirty="0">
                <a:latin typeface="Calibri"/>
                <a:cs typeface="Calibri"/>
              </a:rPr>
              <a:t>by</a:t>
            </a:r>
            <a:r>
              <a:rPr sz="2800" spc="5" dirty="0">
                <a:latin typeface="Calibri"/>
                <a:cs typeface="Calibri"/>
              </a:rPr>
              <a:t> </a:t>
            </a:r>
            <a:r>
              <a:rPr sz="2800" spc="-5" dirty="0">
                <a:latin typeface="Calibri"/>
                <a:cs typeface="Calibri"/>
              </a:rPr>
              <a:t>their</a:t>
            </a:r>
            <a:r>
              <a:rPr sz="2800" spc="5" dirty="0">
                <a:latin typeface="Calibri"/>
                <a:cs typeface="Calibri"/>
              </a:rPr>
              <a:t> </a:t>
            </a:r>
            <a:r>
              <a:rPr sz="2800" spc="-10" dirty="0">
                <a:latin typeface="Calibri"/>
                <a:cs typeface="Calibri"/>
              </a:rPr>
              <a:t>value</a:t>
            </a:r>
            <a:endParaRPr sz="2800">
              <a:latin typeface="Calibri"/>
              <a:cs typeface="Calibri"/>
            </a:endParaRPr>
          </a:p>
          <a:p>
            <a:pPr marL="241300" indent="-228600">
              <a:lnSpc>
                <a:spcPct val="100000"/>
              </a:lnSpc>
              <a:spcBef>
                <a:spcPts val="670"/>
              </a:spcBef>
              <a:buFont typeface="Arial MT"/>
              <a:buChar char="•"/>
              <a:tabLst>
                <a:tab pos="241300" algn="l"/>
              </a:tabLst>
            </a:pPr>
            <a:r>
              <a:rPr sz="2800" spc="-5" dirty="0">
                <a:latin typeface="Calibri"/>
                <a:cs typeface="Calibri"/>
              </a:rPr>
              <a:t>Thus</a:t>
            </a:r>
            <a:r>
              <a:rPr sz="2800" spc="20" dirty="0">
                <a:latin typeface="Calibri"/>
                <a:cs typeface="Calibri"/>
              </a:rPr>
              <a:t> </a:t>
            </a:r>
            <a:r>
              <a:rPr sz="2800" spc="-5" dirty="0">
                <a:latin typeface="Calibri"/>
                <a:cs typeface="Calibri"/>
              </a:rPr>
              <a:t>the </a:t>
            </a:r>
            <a:r>
              <a:rPr sz="2800" spc="-15" dirty="0">
                <a:latin typeface="Calibri"/>
                <a:cs typeface="Calibri"/>
              </a:rPr>
              <a:t>expression</a:t>
            </a:r>
            <a:r>
              <a:rPr sz="2800" spc="30" dirty="0">
                <a:latin typeface="Calibri"/>
                <a:cs typeface="Calibri"/>
              </a:rPr>
              <a:t> </a:t>
            </a:r>
            <a:r>
              <a:rPr sz="2800" i="1" spc="-5" dirty="0">
                <a:latin typeface="Calibri"/>
                <a:cs typeface="Calibri"/>
              </a:rPr>
              <a:t>2</a:t>
            </a:r>
            <a:r>
              <a:rPr sz="2800" i="1" spc="10" dirty="0">
                <a:latin typeface="Calibri"/>
                <a:cs typeface="Calibri"/>
              </a:rPr>
              <a:t> </a:t>
            </a:r>
            <a:r>
              <a:rPr sz="2800" spc="-5" dirty="0">
                <a:latin typeface="Calibri"/>
                <a:cs typeface="Calibri"/>
              </a:rPr>
              <a:t>*</a:t>
            </a:r>
            <a:r>
              <a:rPr sz="2800" spc="10" dirty="0">
                <a:latin typeface="Calibri"/>
                <a:cs typeface="Calibri"/>
              </a:rPr>
              <a:t> </a:t>
            </a:r>
            <a:r>
              <a:rPr sz="2800" spc="-5" dirty="0">
                <a:latin typeface="Calibri"/>
                <a:cs typeface="Calibri"/>
              </a:rPr>
              <a:t>3.14</a:t>
            </a:r>
            <a:r>
              <a:rPr sz="2800" spc="30" dirty="0">
                <a:latin typeface="Calibri"/>
                <a:cs typeface="Calibri"/>
              </a:rPr>
              <a:t> </a:t>
            </a:r>
            <a:r>
              <a:rPr sz="2800" spc="-10" dirty="0">
                <a:latin typeface="Calibri"/>
                <a:cs typeface="Calibri"/>
              </a:rPr>
              <a:t>would</a:t>
            </a:r>
            <a:r>
              <a:rPr sz="2800" spc="5" dirty="0">
                <a:latin typeface="Calibri"/>
                <a:cs typeface="Calibri"/>
              </a:rPr>
              <a:t> </a:t>
            </a:r>
            <a:r>
              <a:rPr sz="2800" spc="-5" dirty="0">
                <a:latin typeface="Calibri"/>
                <a:cs typeface="Calibri"/>
              </a:rPr>
              <a:t>be</a:t>
            </a:r>
            <a:r>
              <a:rPr sz="2800" dirty="0">
                <a:latin typeface="Calibri"/>
                <a:cs typeface="Calibri"/>
              </a:rPr>
              <a:t> </a:t>
            </a:r>
            <a:r>
              <a:rPr sz="2800" spc="-10" dirty="0">
                <a:latin typeface="Calibri"/>
                <a:cs typeface="Calibri"/>
              </a:rPr>
              <a:t>replaced</a:t>
            </a:r>
            <a:r>
              <a:rPr sz="2800" spc="10" dirty="0">
                <a:latin typeface="Calibri"/>
                <a:cs typeface="Calibri"/>
              </a:rPr>
              <a:t> </a:t>
            </a:r>
            <a:r>
              <a:rPr sz="2800" spc="-15" dirty="0">
                <a:latin typeface="Calibri"/>
                <a:cs typeface="Calibri"/>
              </a:rPr>
              <a:t>by</a:t>
            </a:r>
            <a:r>
              <a:rPr sz="2800" dirty="0">
                <a:latin typeface="Calibri"/>
                <a:cs typeface="Calibri"/>
              </a:rPr>
              <a:t> 6.28.</a:t>
            </a:r>
            <a:endParaRPr sz="2800">
              <a:latin typeface="Calibri"/>
              <a:cs typeface="Calibri"/>
            </a:endParaRPr>
          </a:p>
          <a:p>
            <a:pPr marL="241300" marR="219075" indent="-228600">
              <a:lnSpc>
                <a:spcPts val="3020"/>
              </a:lnSpc>
              <a:spcBef>
                <a:spcPts val="1045"/>
              </a:spcBef>
              <a:buFont typeface="Arial MT"/>
              <a:buChar char="•"/>
              <a:tabLst>
                <a:tab pos="321945" algn="l"/>
                <a:tab pos="322580" algn="l"/>
              </a:tabLst>
            </a:pPr>
            <a:r>
              <a:rPr dirty="0"/>
              <a:t>	</a:t>
            </a:r>
            <a:r>
              <a:rPr sz="2800" spc="-20" dirty="0">
                <a:latin typeface="Calibri"/>
                <a:cs typeface="Calibri"/>
              </a:rPr>
              <a:t>Many</a:t>
            </a:r>
            <a:r>
              <a:rPr sz="2800" spc="10" dirty="0">
                <a:latin typeface="Calibri"/>
                <a:cs typeface="Calibri"/>
              </a:rPr>
              <a:t> </a:t>
            </a:r>
            <a:r>
              <a:rPr sz="2800" spc="-20" dirty="0">
                <a:latin typeface="Calibri"/>
                <a:cs typeface="Calibri"/>
              </a:rPr>
              <a:t>constant</a:t>
            </a:r>
            <a:r>
              <a:rPr sz="2800" spc="45" dirty="0">
                <a:latin typeface="Calibri"/>
                <a:cs typeface="Calibri"/>
              </a:rPr>
              <a:t> </a:t>
            </a:r>
            <a:r>
              <a:rPr sz="2800" spc="-15" dirty="0">
                <a:latin typeface="Calibri"/>
                <a:cs typeface="Calibri"/>
              </a:rPr>
              <a:t>expressions</a:t>
            </a:r>
            <a:r>
              <a:rPr sz="2800" spc="45" dirty="0">
                <a:latin typeface="Calibri"/>
                <a:cs typeface="Calibri"/>
              </a:rPr>
              <a:t> </a:t>
            </a:r>
            <a:r>
              <a:rPr sz="2800" spc="-5" dirty="0">
                <a:latin typeface="Calibri"/>
                <a:cs typeface="Calibri"/>
              </a:rPr>
              <a:t>arise</a:t>
            </a:r>
            <a:r>
              <a:rPr sz="2800" spc="5" dirty="0">
                <a:latin typeface="Calibri"/>
                <a:cs typeface="Calibri"/>
              </a:rPr>
              <a:t> </a:t>
            </a:r>
            <a:r>
              <a:rPr sz="2800" spc="-10" dirty="0">
                <a:latin typeface="Calibri"/>
                <a:cs typeface="Calibri"/>
              </a:rPr>
              <a:t>in</a:t>
            </a:r>
            <a:r>
              <a:rPr sz="2800" spc="20" dirty="0">
                <a:latin typeface="Calibri"/>
                <a:cs typeface="Calibri"/>
              </a:rPr>
              <a:t> </a:t>
            </a:r>
            <a:r>
              <a:rPr sz="2800" spc="-15" dirty="0">
                <a:latin typeface="Calibri"/>
                <a:cs typeface="Calibri"/>
              </a:rPr>
              <a:t>practice</a:t>
            </a:r>
            <a:r>
              <a:rPr sz="2800" dirty="0">
                <a:latin typeface="Calibri"/>
                <a:cs typeface="Calibri"/>
              </a:rPr>
              <a:t> </a:t>
            </a:r>
            <a:r>
              <a:rPr sz="2800" spc="-10" dirty="0">
                <a:latin typeface="Calibri"/>
                <a:cs typeface="Calibri"/>
              </a:rPr>
              <a:t>because</a:t>
            </a:r>
            <a:r>
              <a:rPr sz="2800" spc="25" dirty="0">
                <a:latin typeface="Calibri"/>
                <a:cs typeface="Calibri"/>
              </a:rPr>
              <a:t> </a:t>
            </a:r>
            <a:r>
              <a:rPr sz="2800" spc="-5" dirty="0">
                <a:latin typeface="Calibri"/>
                <a:cs typeface="Calibri"/>
              </a:rPr>
              <a:t>of</a:t>
            </a:r>
            <a:r>
              <a:rPr sz="2800" dirty="0">
                <a:latin typeface="Calibri"/>
                <a:cs typeface="Calibri"/>
              </a:rPr>
              <a:t> </a:t>
            </a:r>
            <a:r>
              <a:rPr sz="2800" spc="-5" dirty="0">
                <a:latin typeface="Calibri"/>
                <a:cs typeface="Calibri"/>
              </a:rPr>
              <a:t>the</a:t>
            </a:r>
            <a:r>
              <a:rPr sz="2800" spc="5" dirty="0">
                <a:latin typeface="Calibri"/>
                <a:cs typeface="Calibri"/>
              </a:rPr>
              <a:t> </a:t>
            </a:r>
            <a:r>
              <a:rPr sz="2800" spc="-15" dirty="0">
                <a:latin typeface="Calibri"/>
                <a:cs typeface="Calibri"/>
              </a:rPr>
              <a:t>frequent </a:t>
            </a:r>
            <a:r>
              <a:rPr sz="2800" spc="-620" dirty="0">
                <a:latin typeface="Calibri"/>
                <a:cs typeface="Calibri"/>
              </a:rPr>
              <a:t> </a:t>
            </a:r>
            <a:r>
              <a:rPr sz="2800" spc="-10" dirty="0">
                <a:latin typeface="Calibri"/>
                <a:cs typeface="Calibri"/>
              </a:rPr>
              <a:t>use</a:t>
            </a:r>
            <a:r>
              <a:rPr sz="2800" spc="5" dirty="0">
                <a:latin typeface="Calibri"/>
                <a:cs typeface="Calibri"/>
              </a:rPr>
              <a:t> </a:t>
            </a:r>
            <a:r>
              <a:rPr sz="2800" spc="-5" dirty="0">
                <a:latin typeface="Calibri"/>
                <a:cs typeface="Calibri"/>
              </a:rPr>
              <a:t>of</a:t>
            </a:r>
            <a:r>
              <a:rPr sz="2800" spc="5" dirty="0">
                <a:latin typeface="Calibri"/>
                <a:cs typeface="Calibri"/>
              </a:rPr>
              <a:t> </a:t>
            </a:r>
            <a:r>
              <a:rPr sz="2800" spc="-15" dirty="0">
                <a:latin typeface="Calibri"/>
                <a:cs typeface="Calibri"/>
              </a:rPr>
              <a:t>symbolic</a:t>
            </a:r>
            <a:r>
              <a:rPr sz="2800" spc="35" dirty="0">
                <a:latin typeface="Calibri"/>
                <a:cs typeface="Calibri"/>
              </a:rPr>
              <a:t> </a:t>
            </a:r>
            <a:r>
              <a:rPr sz="2800" spc="-20" dirty="0">
                <a:latin typeface="Calibri"/>
                <a:cs typeface="Calibri"/>
              </a:rPr>
              <a:t>constants</a:t>
            </a:r>
            <a:r>
              <a:rPr sz="2800" spc="40" dirty="0">
                <a:latin typeface="Calibri"/>
                <a:cs typeface="Calibri"/>
              </a:rPr>
              <a:t> </a:t>
            </a:r>
            <a:r>
              <a:rPr sz="2800" spc="-5" dirty="0">
                <a:latin typeface="Calibri"/>
                <a:cs typeface="Calibri"/>
              </a:rPr>
              <a:t>in</a:t>
            </a:r>
            <a:r>
              <a:rPr sz="2800" dirty="0">
                <a:latin typeface="Calibri"/>
                <a:cs typeface="Calibri"/>
              </a:rPr>
              <a:t> </a:t>
            </a:r>
            <a:r>
              <a:rPr sz="2800" spc="-20" dirty="0">
                <a:latin typeface="Calibri"/>
                <a:cs typeface="Calibri"/>
              </a:rPr>
              <a:t>programs.</a:t>
            </a:r>
            <a:endParaRPr sz="2800">
              <a:latin typeface="Calibri"/>
              <a:cs typeface="Calibri"/>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676"/>
            <a:ext cx="7937500" cy="697230"/>
          </a:xfrm>
          <a:prstGeom prst="rect">
            <a:avLst/>
          </a:prstGeom>
        </p:spPr>
        <p:txBody>
          <a:bodyPr vert="horz" wrap="square" lIns="0" tIns="13335" rIns="0" bIns="0" rtlCol="0">
            <a:spAutoFit/>
          </a:bodyPr>
          <a:lstStyle/>
          <a:p>
            <a:pPr marL="12700">
              <a:lnSpc>
                <a:spcPct val="100000"/>
              </a:lnSpc>
              <a:spcBef>
                <a:spcPts val="105"/>
              </a:spcBef>
            </a:pPr>
            <a:r>
              <a:rPr sz="4400" spc="-25" dirty="0"/>
              <a:t>Representation</a:t>
            </a:r>
            <a:r>
              <a:rPr sz="4400" spc="-5" dirty="0"/>
              <a:t> </a:t>
            </a:r>
            <a:r>
              <a:rPr sz="4400" dirty="0"/>
              <a:t>of</a:t>
            </a:r>
            <a:r>
              <a:rPr sz="4400" spc="-5" dirty="0"/>
              <a:t> </a:t>
            </a:r>
            <a:r>
              <a:rPr sz="4400" spc="-35" dirty="0"/>
              <a:t>Array</a:t>
            </a:r>
            <a:r>
              <a:rPr sz="4400" spc="-30" dirty="0"/>
              <a:t> </a:t>
            </a:r>
            <a:r>
              <a:rPr sz="4400" spc="-35" dirty="0"/>
              <a:t>References</a:t>
            </a:r>
            <a:endParaRPr sz="4400"/>
          </a:p>
        </p:txBody>
      </p:sp>
      <p:sp>
        <p:nvSpPr>
          <p:cNvPr id="3" name="object 3"/>
          <p:cNvSpPr txBox="1"/>
          <p:nvPr/>
        </p:nvSpPr>
        <p:spPr>
          <a:xfrm>
            <a:off x="916939" y="1736801"/>
            <a:ext cx="7338059" cy="998219"/>
          </a:xfrm>
          <a:prstGeom prst="rect">
            <a:avLst/>
          </a:prstGeom>
        </p:spPr>
        <p:txBody>
          <a:bodyPr vert="horz" wrap="square" lIns="0" tIns="132080" rIns="0" bIns="0" rtlCol="0">
            <a:spAutoFit/>
          </a:bodyPr>
          <a:lstStyle/>
          <a:p>
            <a:pPr marL="12700" marR="5080">
              <a:lnSpc>
                <a:spcPct val="70100"/>
              </a:lnSpc>
              <a:spcBef>
                <a:spcPts val="1040"/>
              </a:spcBef>
            </a:pPr>
            <a:r>
              <a:rPr sz="2600" spc="-5" dirty="0">
                <a:latin typeface="Calibri"/>
                <a:cs typeface="Calibri"/>
              </a:rPr>
              <a:t>The </a:t>
            </a:r>
            <a:r>
              <a:rPr sz="2600" spc="-10" dirty="0">
                <a:latin typeface="Calibri"/>
                <a:cs typeface="Calibri"/>
              </a:rPr>
              <a:t>proper </a:t>
            </a:r>
            <a:r>
              <a:rPr sz="2600" spc="-25" dirty="0">
                <a:latin typeface="Calibri"/>
                <a:cs typeface="Calibri"/>
              </a:rPr>
              <a:t>way </a:t>
            </a:r>
            <a:r>
              <a:rPr sz="2600" spc="-15" dirty="0">
                <a:latin typeface="Calibri"/>
                <a:cs typeface="Calibri"/>
              </a:rPr>
              <a:t>to </a:t>
            </a:r>
            <a:r>
              <a:rPr sz="2600" spc="-10" dirty="0">
                <a:latin typeface="Calibri"/>
                <a:cs typeface="Calibri"/>
              </a:rPr>
              <a:t>represent </a:t>
            </a:r>
            <a:r>
              <a:rPr sz="2600" spc="-20" dirty="0">
                <a:latin typeface="Calibri"/>
                <a:cs typeface="Calibri"/>
              </a:rPr>
              <a:t>array </a:t>
            </a:r>
            <a:r>
              <a:rPr sz="2600" dirty="0">
                <a:latin typeface="Calibri"/>
                <a:cs typeface="Calibri"/>
              </a:rPr>
              <a:t>accesses in a </a:t>
            </a:r>
            <a:r>
              <a:rPr sz="2600" spc="-15" dirty="0">
                <a:latin typeface="Calibri"/>
                <a:cs typeface="Calibri"/>
              </a:rPr>
              <a:t>DAG </a:t>
            </a:r>
            <a:r>
              <a:rPr sz="2600" dirty="0">
                <a:latin typeface="Calibri"/>
                <a:cs typeface="Calibri"/>
              </a:rPr>
              <a:t>is </a:t>
            </a:r>
            <a:r>
              <a:rPr sz="2600" spc="-575" dirty="0">
                <a:latin typeface="Calibri"/>
                <a:cs typeface="Calibri"/>
              </a:rPr>
              <a:t> </a:t>
            </a:r>
            <a:r>
              <a:rPr sz="2600" dirty="0">
                <a:latin typeface="Calibri"/>
                <a:cs typeface="Calibri"/>
              </a:rPr>
              <a:t>as</a:t>
            </a:r>
            <a:r>
              <a:rPr sz="2600" spc="-15" dirty="0">
                <a:latin typeface="Calibri"/>
                <a:cs typeface="Calibri"/>
              </a:rPr>
              <a:t> follows.</a:t>
            </a:r>
            <a:endParaRPr sz="2600">
              <a:latin typeface="Calibri"/>
              <a:cs typeface="Calibri"/>
            </a:endParaRPr>
          </a:p>
          <a:p>
            <a:pPr marL="469900">
              <a:lnSpc>
                <a:spcPts val="2345"/>
              </a:lnSpc>
            </a:pPr>
            <a:r>
              <a:rPr sz="2200" spc="-10" dirty="0">
                <a:latin typeface="Calibri"/>
                <a:cs typeface="Calibri"/>
              </a:rPr>
              <a:t>Now</a:t>
            </a:r>
            <a:r>
              <a:rPr sz="2200" spc="15" dirty="0">
                <a:latin typeface="Calibri"/>
                <a:cs typeface="Calibri"/>
              </a:rPr>
              <a:t> </a:t>
            </a:r>
            <a:r>
              <a:rPr sz="2200" spc="-10" dirty="0">
                <a:latin typeface="Calibri"/>
                <a:cs typeface="Calibri"/>
              </a:rPr>
              <a:t>consider</a:t>
            </a:r>
            <a:r>
              <a:rPr sz="2200" spc="-5" dirty="0">
                <a:latin typeface="Calibri"/>
                <a:cs typeface="Calibri"/>
              </a:rPr>
              <a:t> a</a:t>
            </a:r>
            <a:r>
              <a:rPr sz="2200" spc="5" dirty="0">
                <a:latin typeface="Calibri"/>
                <a:cs typeface="Calibri"/>
              </a:rPr>
              <a:t> </a:t>
            </a:r>
            <a:r>
              <a:rPr sz="2200" spc="-10" dirty="0">
                <a:latin typeface="Calibri"/>
                <a:cs typeface="Calibri"/>
              </a:rPr>
              <a:t>block</a:t>
            </a:r>
            <a:r>
              <a:rPr sz="2200" spc="-5" dirty="0">
                <a:latin typeface="Calibri"/>
                <a:cs typeface="Calibri"/>
              </a:rPr>
              <a:t> of</a:t>
            </a:r>
            <a:r>
              <a:rPr sz="2200" spc="5" dirty="0">
                <a:latin typeface="Calibri"/>
                <a:cs typeface="Calibri"/>
              </a:rPr>
              <a:t> </a:t>
            </a:r>
            <a:r>
              <a:rPr sz="2200" spc="-15" dirty="0">
                <a:latin typeface="Calibri"/>
                <a:cs typeface="Calibri"/>
              </a:rPr>
              <a:t>code</a:t>
            </a:r>
            <a:r>
              <a:rPr sz="2200" spc="-5" dirty="0">
                <a:latin typeface="Calibri"/>
                <a:cs typeface="Calibri"/>
              </a:rPr>
              <a:t> </a:t>
            </a:r>
            <a:r>
              <a:rPr sz="2200" spc="-10" dirty="0">
                <a:latin typeface="Calibri"/>
                <a:cs typeface="Calibri"/>
              </a:rPr>
              <a:t>given</a:t>
            </a:r>
            <a:r>
              <a:rPr sz="2200" dirty="0">
                <a:latin typeface="Calibri"/>
                <a:cs typeface="Calibri"/>
              </a:rPr>
              <a:t> </a:t>
            </a:r>
            <a:r>
              <a:rPr sz="2200" spc="-10" dirty="0">
                <a:latin typeface="Calibri"/>
                <a:cs typeface="Calibri"/>
              </a:rPr>
              <a:t>below:</a:t>
            </a:r>
            <a:endParaRPr sz="2200">
              <a:latin typeface="Calibri"/>
              <a:cs typeface="Calibri"/>
            </a:endParaRPr>
          </a:p>
        </p:txBody>
      </p:sp>
      <p:sp>
        <p:nvSpPr>
          <p:cNvPr id="4" name="object 4"/>
          <p:cNvSpPr txBox="1"/>
          <p:nvPr/>
        </p:nvSpPr>
        <p:spPr>
          <a:xfrm>
            <a:off x="916939" y="4314519"/>
            <a:ext cx="7389495" cy="1532890"/>
          </a:xfrm>
          <a:prstGeom prst="rect">
            <a:avLst/>
          </a:prstGeom>
        </p:spPr>
        <p:txBody>
          <a:bodyPr vert="horz" wrap="square" lIns="0" tIns="132080" rIns="0" bIns="0" rtlCol="0">
            <a:spAutoFit/>
          </a:bodyPr>
          <a:lstStyle/>
          <a:p>
            <a:pPr marL="241300" marR="5080" indent="-228600">
              <a:lnSpc>
                <a:spcPct val="70000"/>
              </a:lnSpc>
              <a:spcBef>
                <a:spcPts val="1040"/>
              </a:spcBef>
              <a:buFont typeface="Arial MT"/>
              <a:buChar char="•"/>
              <a:tabLst>
                <a:tab pos="315595" algn="l"/>
                <a:tab pos="316865" algn="l"/>
              </a:tabLst>
            </a:pPr>
            <a:r>
              <a:rPr dirty="0"/>
              <a:t>	</a:t>
            </a:r>
            <a:r>
              <a:rPr sz="2600" dirty="0">
                <a:latin typeface="Calibri"/>
                <a:cs typeface="Calibri"/>
              </a:rPr>
              <a:t>An </a:t>
            </a:r>
            <a:r>
              <a:rPr sz="2600" spc="-5" dirty="0">
                <a:latin typeface="Calibri"/>
                <a:cs typeface="Calibri"/>
              </a:rPr>
              <a:t>assignment </a:t>
            </a:r>
            <a:r>
              <a:rPr sz="2600" spc="-10" dirty="0">
                <a:latin typeface="Calibri"/>
                <a:cs typeface="Calibri"/>
              </a:rPr>
              <a:t>from </a:t>
            </a:r>
            <a:r>
              <a:rPr sz="2600" dirty="0">
                <a:latin typeface="Calibri"/>
                <a:cs typeface="Calibri"/>
              </a:rPr>
              <a:t>an </a:t>
            </a:r>
            <a:r>
              <a:rPr sz="2600" spc="-45" dirty="0">
                <a:latin typeface="Calibri"/>
                <a:cs typeface="Calibri"/>
              </a:rPr>
              <a:t>array, </a:t>
            </a:r>
            <a:r>
              <a:rPr sz="2600" spc="-20" dirty="0">
                <a:latin typeface="Calibri"/>
                <a:cs typeface="Calibri"/>
              </a:rPr>
              <a:t>like </a:t>
            </a:r>
            <a:r>
              <a:rPr sz="2600" b="1" dirty="0">
                <a:solidFill>
                  <a:srgbClr val="FF0000"/>
                </a:solidFill>
                <a:latin typeface="Calibri"/>
                <a:cs typeface="Calibri"/>
              </a:rPr>
              <a:t>x = </a:t>
            </a:r>
            <a:r>
              <a:rPr sz="2600" b="1" spc="-5" dirty="0">
                <a:solidFill>
                  <a:srgbClr val="FF0000"/>
                </a:solidFill>
                <a:latin typeface="Calibri"/>
                <a:cs typeface="Calibri"/>
              </a:rPr>
              <a:t>a[i] </a:t>
            </a:r>
            <a:r>
              <a:rPr sz="2600" dirty="0">
                <a:latin typeface="Calibri"/>
                <a:cs typeface="Calibri"/>
              </a:rPr>
              <a:t>, is </a:t>
            </a:r>
            <a:r>
              <a:rPr sz="2600" spc="5" dirty="0">
                <a:latin typeface="Calibri"/>
                <a:cs typeface="Calibri"/>
              </a:rPr>
              <a:t> </a:t>
            </a:r>
            <a:r>
              <a:rPr sz="2600" spc="-10" dirty="0">
                <a:latin typeface="Calibri"/>
                <a:cs typeface="Calibri"/>
              </a:rPr>
              <a:t>represented</a:t>
            </a:r>
            <a:r>
              <a:rPr sz="2600" spc="-50" dirty="0">
                <a:latin typeface="Calibri"/>
                <a:cs typeface="Calibri"/>
              </a:rPr>
              <a:t> </a:t>
            </a:r>
            <a:r>
              <a:rPr sz="2600" spc="-5" dirty="0">
                <a:latin typeface="Calibri"/>
                <a:cs typeface="Calibri"/>
              </a:rPr>
              <a:t>by</a:t>
            </a:r>
            <a:r>
              <a:rPr sz="2600" spc="-15" dirty="0">
                <a:latin typeface="Calibri"/>
                <a:cs typeface="Calibri"/>
              </a:rPr>
              <a:t> </a:t>
            </a:r>
            <a:r>
              <a:rPr sz="2600" spc="-5" dirty="0">
                <a:latin typeface="Calibri"/>
                <a:cs typeface="Calibri"/>
              </a:rPr>
              <a:t>creating</a:t>
            </a:r>
            <a:r>
              <a:rPr sz="2600" spc="-65" dirty="0">
                <a:latin typeface="Calibri"/>
                <a:cs typeface="Calibri"/>
              </a:rPr>
              <a:t> </a:t>
            </a:r>
            <a:r>
              <a:rPr sz="2600" dirty="0">
                <a:latin typeface="Calibri"/>
                <a:cs typeface="Calibri"/>
              </a:rPr>
              <a:t>a </a:t>
            </a:r>
            <a:r>
              <a:rPr sz="2600" spc="-5" dirty="0">
                <a:latin typeface="Calibri"/>
                <a:cs typeface="Calibri"/>
              </a:rPr>
              <a:t>node</a:t>
            </a:r>
            <a:r>
              <a:rPr sz="2600" spc="-20" dirty="0">
                <a:latin typeface="Calibri"/>
                <a:cs typeface="Calibri"/>
              </a:rPr>
              <a:t> </a:t>
            </a:r>
            <a:r>
              <a:rPr sz="2600" dirty="0">
                <a:latin typeface="Calibri"/>
                <a:cs typeface="Calibri"/>
              </a:rPr>
              <a:t>with </a:t>
            </a:r>
            <a:r>
              <a:rPr sz="2600" spc="-15" dirty="0">
                <a:latin typeface="Calibri"/>
                <a:cs typeface="Calibri"/>
              </a:rPr>
              <a:t>operator</a:t>
            </a:r>
            <a:r>
              <a:rPr sz="2600" spc="-10" dirty="0">
                <a:latin typeface="Calibri"/>
                <a:cs typeface="Calibri"/>
              </a:rPr>
              <a:t> </a:t>
            </a:r>
            <a:r>
              <a:rPr sz="2600" b="1" spc="-5" dirty="0">
                <a:solidFill>
                  <a:srgbClr val="FF0000"/>
                </a:solidFill>
                <a:latin typeface="Calibri"/>
                <a:cs typeface="Calibri"/>
              </a:rPr>
              <a:t>=[]</a:t>
            </a:r>
            <a:r>
              <a:rPr sz="2600" b="1" spc="5" dirty="0">
                <a:solidFill>
                  <a:srgbClr val="FF0000"/>
                </a:solidFill>
                <a:latin typeface="Calibri"/>
                <a:cs typeface="Calibri"/>
              </a:rPr>
              <a:t> </a:t>
            </a:r>
            <a:r>
              <a:rPr sz="2600" dirty="0">
                <a:latin typeface="Calibri"/>
                <a:cs typeface="Calibri"/>
              </a:rPr>
              <a:t>and </a:t>
            </a:r>
            <a:r>
              <a:rPr sz="2600" spc="-570" dirty="0">
                <a:latin typeface="Calibri"/>
                <a:cs typeface="Calibri"/>
              </a:rPr>
              <a:t> </a:t>
            </a:r>
            <a:r>
              <a:rPr sz="2600" spc="-5" dirty="0">
                <a:latin typeface="Calibri"/>
                <a:cs typeface="Calibri"/>
              </a:rPr>
              <a:t>two children </a:t>
            </a:r>
            <a:r>
              <a:rPr sz="2600" spc="-10" dirty="0">
                <a:latin typeface="Calibri"/>
                <a:cs typeface="Calibri"/>
              </a:rPr>
              <a:t>representing </a:t>
            </a:r>
            <a:r>
              <a:rPr sz="2600" dirty="0">
                <a:latin typeface="Calibri"/>
                <a:cs typeface="Calibri"/>
              </a:rPr>
              <a:t>the initial </a:t>
            </a:r>
            <a:r>
              <a:rPr sz="2600" spc="-10" dirty="0">
                <a:latin typeface="Calibri"/>
                <a:cs typeface="Calibri"/>
              </a:rPr>
              <a:t>value </a:t>
            </a:r>
            <a:r>
              <a:rPr sz="2600" spc="-5" dirty="0">
                <a:latin typeface="Calibri"/>
                <a:cs typeface="Calibri"/>
              </a:rPr>
              <a:t>of </a:t>
            </a:r>
            <a:r>
              <a:rPr sz="2600" dirty="0">
                <a:latin typeface="Calibri"/>
                <a:cs typeface="Calibri"/>
              </a:rPr>
              <a:t>the </a:t>
            </a:r>
            <a:r>
              <a:rPr sz="2600" spc="5" dirty="0">
                <a:latin typeface="Calibri"/>
                <a:cs typeface="Calibri"/>
              </a:rPr>
              <a:t> </a:t>
            </a:r>
            <a:r>
              <a:rPr sz="2600" spc="-45" dirty="0">
                <a:latin typeface="Calibri"/>
                <a:cs typeface="Calibri"/>
              </a:rPr>
              <a:t>array, </a:t>
            </a:r>
            <a:r>
              <a:rPr sz="2600" dirty="0">
                <a:latin typeface="Calibri"/>
                <a:cs typeface="Calibri"/>
              </a:rPr>
              <a:t>a0 in this </a:t>
            </a:r>
            <a:r>
              <a:rPr sz="2600" spc="-5" dirty="0">
                <a:latin typeface="Calibri"/>
                <a:cs typeface="Calibri"/>
              </a:rPr>
              <a:t>case, </a:t>
            </a:r>
            <a:r>
              <a:rPr sz="2600" dirty="0">
                <a:latin typeface="Calibri"/>
                <a:cs typeface="Calibri"/>
              </a:rPr>
              <a:t>and the </a:t>
            </a:r>
            <a:r>
              <a:rPr sz="2600" spc="-5" dirty="0">
                <a:latin typeface="Calibri"/>
                <a:cs typeface="Calibri"/>
              </a:rPr>
              <a:t>index </a:t>
            </a:r>
            <a:r>
              <a:rPr sz="2600" dirty="0">
                <a:latin typeface="Calibri"/>
                <a:cs typeface="Calibri"/>
              </a:rPr>
              <a:t>i. </a:t>
            </a:r>
            <a:r>
              <a:rPr sz="2600" spc="-20" dirty="0">
                <a:latin typeface="Calibri"/>
                <a:cs typeface="Calibri"/>
              </a:rPr>
              <a:t>Variable </a:t>
            </a:r>
            <a:r>
              <a:rPr sz="2600" dirty="0">
                <a:latin typeface="Calibri"/>
                <a:cs typeface="Calibri"/>
              </a:rPr>
              <a:t>x </a:t>
            </a:r>
            <a:r>
              <a:rPr sz="2600" spc="5" dirty="0">
                <a:latin typeface="Calibri"/>
                <a:cs typeface="Calibri"/>
              </a:rPr>
              <a:t> </a:t>
            </a:r>
            <a:r>
              <a:rPr sz="2600" spc="-5" dirty="0">
                <a:latin typeface="Calibri"/>
                <a:cs typeface="Calibri"/>
              </a:rPr>
              <a:t>becomes</a:t>
            </a:r>
            <a:r>
              <a:rPr sz="2600" spc="-35" dirty="0">
                <a:latin typeface="Calibri"/>
                <a:cs typeface="Calibri"/>
              </a:rPr>
              <a:t> </a:t>
            </a:r>
            <a:r>
              <a:rPr sz="2600" dirty="0">
                <a:latin typeface="Calibri"/>
                <a:cs typeface="Calibri"/>
              </a:rPr>
              <a:t>a label</a:t>
            </a:r>
            <a:r>
              <a:rPr sz="2600" spc="-30" dirty="0">
                <a:latin typeface="Calibri"/>
                <a:cs typeface="Calibri"/>
              </a:rPr>
              <a:t> </a:t>
            </a:r>
            <a:r>
              <a:rPr sz="2600" dirty="0">
                <a:latin typeface="Calibri"/>
                <a:cs typeface="Calibri"/>
              </a:rPr>
              <a:t>of</a:t>
            </a:r>
            <a:r>
              <a:rPr sz="2600" spc="-10" dirty="0">
                <a:latin typeface="Calibri"/>
                <a:cs typeface="Calibri"/>
              </a:rPr>
              <a:t> </a:t>
            </a:r>
            <a:r>
              <a:rPr sz="2600" dirty="0">
                <a:latin typeface="Calibri"/>
                <a:cs typeface="Calibri"/>
              </a:rPr>
              <a:t>this</a:t>
            </a:r>
            <a:r>
              <a:rPr sz="2600" spc="-10" dirty="0">
                <a:latin typeface="Calibri"/>
                <a:cs typeface="Calibri"/>
              </a:rPr>
              <a:t> </a:t>
            </a:r>
            <a:r>
              <a:rPr sz="2600" spc="-5" dirty="0">
                <a:latin typeface="Calibri"/>
                <a:cs typeface="Calibri"/>
              </a:rPr>
              <a:t>new</a:t>
            </a:r>
            <a:r>
              <a:rPr sz="2600" spc="-20" dirty="0">
                <a:latin typeface="Calibri"/>
                <a:cs typeface="Calibri"/>
              </a:rPr>
              <a:t> </a:t>
            </a:r>
            <a:r>
              <a:rPr sz="2600" spc="-5" dirty="0">
                <a:latin typeface="Calibri"/>
                <a:cs typeface="Calibri"/>
              </a:rPr>
              <a:t>node.</a:t>
            </a:r>
            <a:endParaRPr sz="2600">
              <a:latin typeface="Calibri"/>
              <a:cs typeface="Calibri"/>
            </a:endParaRPr>
          </a:p>
        </p:txBody>
      </p:sp>
      <p:pic>
        <p:nvPicPr>
          <p:cNvPr id="5" name="object 5"/>
          <p:cNvPicPr/>
          <p:nvPr/>
        </p:nvPicPr>
        <p:blipFill>
          <a:blip r:embed="rId2" cstate="print"/>
          <a:stretch>
            <a:fillRect/>
          </a:stretch>
        </p:blipFill>
        <p:spPr>
          <a:xfrm>
            <a:off x="8953500" y="4591811"/>
            <a:ext cx="2400300" cy="1947672"/>
          </a:xfrm>
          <a:prstGeom prst="rect">
            <a:avLst/>
          </a:prstGeom>
        </p:spPr>
      </p:pic>
      <p:grpSp>
        <p:nvGrpSpPr>
          <p:cNvPr id="6" name="object 6"/>
          <p:cNvGrpSpPr/>
          <p:nvPr/>
        </p:nvGrpSpPr>
        <p:grpSpPr>
          <a:xfrm>
            <a:off x="8950452" y="1822704"/>
            <a:ext cx="2131060" cy="539750"/>
            <a:chOff x="8950452" y="1822704"/>
            <a:chExt cx="2131060" cy="539750"/>
          </a:xfrm>
        </p:grpSpPr>
        <p:pic>
          <p:nvPicPr>
            <p:cNvPr id="7" name="object 7"/>
            <p:cNvPicPr/>
            <p:nvPr/>
          </p:nvPicPr>
          <p:blipFill>
            <a:blip r:embed="rId3" cstate="print"/>
            <a:stretch>
              <a:fillRect/>
            </a:stretch>
          </p:blipFill>
          <p:spPr>
            <a:xfrm>
              <a:off x="8953500" y="1825752"/>
              <a:ext cx="2124455" cy="533400"/>
            </a:xfrm>
            <a:prstGeom prst="rect">
              <a:avLst/>
            </a:prstGeom>
          </p:spPr>
        </p:pic>
        <p:sp>
          <p:nvSpPr>
            <p:cNvPr id="8" name="object 8"/>
            <p:cNvSpPr/>
            <p:nvPr/>
          </p:nvSpPr>
          <p:spPr>
            <a:xfrm>
              <a:off x="8953500" y="1825752"/>
              <a:ext cx="2124710" cy="533400"/>
            </a:xfrm>
            <a:custGeom>
              <a:avLst/>
              <a:gdLst/>
              <a:ahLst/>
              <a:cxnLst/>
              <a:rect l="l" t="t" r="r" b="b"/>
              <a:pathLst>
                <a:path w="2124709" h="533400">
                  <a:moveTo>
                    <a:pt x="0" y="88900"/>
                  </a:moveTo>
                  <a:lnTo>
                    <a:pt x="6979" y="54274"/>
                  </a:lnTo>
                  <a:lnTo>
                    <a:pt x="26019" y="26019"/>
                  </a:lnTo>
                  <a:lnTo>
                    <a:pt x="54274" y="6979"/>
                  </a:lnTo>
                  <a:lnTo>
                    <a:pt x="88900" y="0"/>
                  </a:lnTo>
                  <a:lnTo>
                    <a:pt x="2035555" y="0"/>
                  </a:lnTo>
                  <a:lnTo>
                    <a:pt x="2070181" y="6979"/>
                  </a:lnTo>
                  <a:lnTo>
                    <a:pt x="2098436" y="26019"/>
                  </a:lnTo>
                  <a:lnTo>
                    <a:pt x="2117476" y="54274"/>
                  </a:lnTo>
                  <a:lnTo>
                    <a:pt x="2124455" y="88900"/>
                  </a:lnTo>
                  <a:lnTo>
                    <a:pt x="2124455" y="444500"/>
                  </a:lnTo>
                  <a:lnTo>
                    <a:pt x="2117476" y="479125"/>
                  </a:lnTo>
                  <a:lnTo>
                    <a:pt x="2098436" y="507380"/>
                  </a:lnTo>
                  <a:lnTo>
                    <a:pt x="2070181" y="526420"/>
                  </a:lnTo>
                  <a:lnTo>
                    <a:pt x="2035555" y="533400"/>
                  </a:lnTo>
                  <a:lnTo>
                    <a:pt x="88900" y="533400"/>
                  </a:lnTo>
                  <a:lnTo>
                    <a:pt x="54274" y="526420"/>
                  </a:lnTo>
                  <a:lnTo>
                    <a:pt x="26019" y="507380"/>
                  </a:lnTo>
                  <a:lnTo>
                    <a:pt x="6979" y="479125"/>
                  </a:lnTo>
                  <a:lnTo>
                    <a:pt x="0" y="444500"/>
                  </a:lnTo>
                  <a:lnTo>
                    <a:pt x="0" y="88900"/>
                  </a:lnTo>
                  <a:close/>
                </a:path>
              </a:pathLst>
            </a:custGeom>
            <a:ln w="6096">
              <a:solidFill>
                <a:srgbClr val="6FAC46"/>
              </a:solidFill>
            </a:ln>
          </p:spPr>
          <p:txBody>
            <a:bodyPr wrap="square" lIns="0" tIns="0" rIns="0" bIns="0" rtlCol="0"/>
            <a:lstStyle/>
            <a:p>
              <a:endParaRPr/>
            </a:p>
          </p:txBody>
        </p:sp>
      </p:grpSp>
      <p:sp>
        <p:nvSpPr>
          <p:cNvPr id="9" name="object 9"/>
          <p:cNvSpPr txBox="1"/>
          <p:nvPr/>
        </p:nvSpPr>
        <p:spPr>
          <a:xfrm>
            <a:off x="9460230" y="1935860"/>
            <a:ext cx="1111885" cy="299720"/>
          </a:xfrm>
          <a:prstGeom prst="rect">
            <a:avLst/>
          </a:prstGeom>
        </p:spPr>
        <p:txBody>
          <a:bodyPr vert="horz" wrap="square" lIns="0" tIns="12700" rIns="0" bIns="0" rtlCol="0">
            <a:spAutoFit/>
          </a:bodyPr>
          <a:lstStyle/>
          <a:p>
            <a:pPr marL="12700">
              <a:lnSpc>
                <a:spcPct val="100000"/>
              </a:lnSpc>
              <a:spcBef>
                <a:spcPts val="100"/>
              </a:spcBef>
            </a:pPr>
            <a:r>
              <a:rPr sz="1800" b="1" spc="155" dirty="0">
                <a:solidFill>
                  <a:srgbClr val="FFFFFF"/>
                </a:solidFill>
                <a:latin typeface="Cambria"/>
                <a:cs typeface="Cambria"/>
              </a:rPr>
              <a:t>1.</a:t>
            </a:r>
            <a:r>
              <a:rPr sz="1800" b="1" spc="185" dirty="0">
                <a:solidFill>
                  <a:srgbClr val="FFFFFF"/>
                </a:solidFill>
                <a:latin typeface="Cambria"/>
                <a:cs typeface="Cambria"/>
              </a:rPr>
              <a:t> </a:t>
            </a:r>
            <a:r>
              <a:rPr sz="1800" b="1" spc="130" dirty="0">
                <a:solidFill>
                  <a:srgbClr val="FFFFFF"/>
                </a:solidFill>
                <a:latin typeface="Cambria"/>
                <a:cs typeface="Cambria"/>
              </a:rPr>
              <a:t>x</a:t>
            </a:r>
            <a:r>
              <a:rPr sz="1800" b="1" spc="190" dirty="0">
                <a:solidFill>
                  <a:srgbClr val="FFFFFF"/>
                </a:solidFill>
                <a:latin typeface="Cambria"/>
                <a:cs typeface="Cambria"/>
              </a:rPr>
              <a:t> </a:t>
            </a:r>
            <a:r>
              <a:rPr sz="1800" b="1" spc="10" dirty="0">
                <a:solidFill>
                  <a:srgbClr val="FFFFFF"/>
                </a:solidFill>
                <a:latin typeface="Cambria"/>
                <a:cs typeface="Cambria"/>
              </a:rPr>
              <a:t>=</a:t>
            </a:r>
            <a:r>
              <a:rPr sz="1800" b="1" spc="180" dirty="0">
                <a:solidFill>
                  <a:srgbClr val="FFFFFF"/>
                </a:solidFill>
                <a:latin typeface="Cambria"/>
                <a:cs typeface="Cambria"/>
              </a:rPr>
              <a:t> </a:t>
            </a:r>
            <a:r>
              <a:rPr sz="1800" b="1" spc="-30" dirty="0">
                <a:solidFill>
                  <a:srgbClr val="FFFFFF"/>
                </a:solidFill>
                <a:latin typeface="Cambria"/>
                <a:cs typeface="Cambria"/>
              </a:rPr>
              <a:t>a[i]</a:t>
            </a:r>
            <a:endParaRPr sz="1800">
              <a:latin typeface="Cambria"/>
              <a:cs typeface="Cambria"/>
            </a:endParaRPr>
          </a:p>
        </p:txBody>
      </p:sp>
      <p:grpSp>
        <p:nvGrpSpPr>
          <p:cNvPr id="10" name="object 10"/>
          <p:cNvGrpSpPr/>
          <p:nvPr/>
        </p:nvGrpSpPr>
        <p:grpSpPr>
          <a:xfrm>
            <a:off x="10049256" y="2781300"/>
            <a:ext cx="361315" cy="1635760"/>
            <a:chOff x="10049256" y="2781300"/>
            <a:chExt cx="361315" cy="1635760"/>
          </a:xfrm>
        </p:grpSpPr>
        <p:sp>
          <p:nvSpPr>
            <p:cNvPr id="11" name="object 11"/>
            <p:cNvSpPr/>
            <p:nvPr/>
          </p:nvSpPr>
          <p:spPr>
            <a:xfrm>
              <a:off x="10055352" y="2787395"/>
              <a:ext cx="349250" cy="1623060"/>
            </a:xfrm>
            <a:custGeom>
              <a:avLst/>
              <a:gdLst/>
              <a:ahLst/>
              <a:cxnLst/>
              <a:rect l="l" t="t" r="r" b="b"/>
              <a:pathLst>
                <a:path w="349250" h="1623060">
                  <a:moveTo>
                    <a:pt x="261747" y="0"/>
                  </a:moveTo>
                  <a:lnTo>
                    <a:pt x="87249" y="0"/>
                  </a:lnTo>
                  <a:lnTo>
                    <a:pt x="87249" y="1448561"/>
                  </a:lnTo>
                  <a:lnTo>
                    <a:pt x="0" y="1448561"/>
                  </a:lnTo>
                  <a:lnTo>
                    <a:pt x="174498" y="1623059"/>
                  </a:lnTo>
                  <a:lnTo>
                    <a:pt x="348996" y="1448561"/>
                  </a:lnTo>
                  <a:lnTo>
                    <a:pt x="261747" y="1448561"/>
                  </a:lnTo>
                  <a:lnTo>
                    <a:pt x="261747" y="0"/>
                  </a:lnTo>
                  <a:close/>
                </a:path>
              </a:pathLst>
            </a:custGeom>
            <a:solidFill>
              <a:srgbClr val="5B9BD4"/>
            </a:solidFill>
          </p:spPr>
          <p:txBody>
            <a:bodyPr wrap="square" lIns="0" tIns="0" rIns="0" bIns="0" rtlCol="0"/>
            <a:lstStyle/>
            <a:p>
              <a:endParaRPr/>
            </a:p>
          </p:txBody>
        </p:sp>
        <p:sp>
          <p:nvSpPr>
            <p:cNvPr id="12" name="object 12"/>
            <p:cNvSpPr/>
            <p:nvPr/>
          </p:nvSpPr>
          <p:spPr>
            <a:xfrm>
              <a:off x="10055352" y="2787395"/>
              <a:ext cx="349250" cy="1623060"/>
            </a:xfrm>
            <a:custGeom>
              <a:avLst/>
              <a:gdLst/>
              <a:ahLst/>
              <a:cxnLst/>
              <a:rect l="l" t="t" r="r" b="b"/>
              <a:pathLst>
                <a:path w="349250" h="1623060">
                  <a:moveTo>
                    <a:pt x="261747" y="0"/>
                  </a:moveTo>
                  <a:lnTo>
                    <a:pt x="261747" y="1448561"/>
                  </a:lnTo>
                  <a:lnTo>
                    <a:pt x="348996" y="1448561"/>
                  </a:lnTo>
                  <a:lnTo>
                    <a:pt x="174498" y="1623059"/>
                  </a:lnTo>
                  <a:lnTo>
                    <a:pt x="0" y="1448561"/>
                  </a:lnTo>
                  <a:lnTo>
                    <a:pt x="87249" y="1448561"/>
                  </a:lnTo>
                  <a:lnTo>
                    <a:pt x="87249" y="0"/>
                  </a:lnTo>
                  <a:lnTo>
                    <a:pt x="261747" y="0"/>
                  </a:lnTo>
                  <a:close/>
                </a:path>
              </a:pathLst>
            </a:custGeom>
            <a:ln w="12191">
              <a:solidFill>
                <a:srgbClr val="41709C"/>
              </a:solidFill>
            </a:ln>
          </p:spPr>
          <p:txBody>
            <a:bodyPr wrap="square" lIns="0" tIns="0" rIns="0" bIns="0" rtlCol="0"/>
            <a:lstStyle/>
            <a:p>
              <a:endParaRPr/>
            </a:p>
          </p:txBody>
        </p:sp>
      </p:grpSp>
      <p:grpSp>
        <p:nvGrpSpPr>
          <p:cNvPr id="13" name="object 13"/>
          <p:cNvGrpSpPr/>
          <p:nvPr/>
        </p:nvGrpSpPr>
        <p:grpSpPr>
          <a:xfrm>
            <a:off x="3083051" y="2689860"/>
            <a:ext cx="2131060" cy="1675130"/>
            <a:chOff x="3083051" y="2689860"/>
            <a:chExt cx="2131060" cy="1675130"/>
          </a:xfrm>
        </p:grpSpPr>
        <p:pic>
          <p:nvPicPr>
            <p:cNvPr id="14" name="object 14"/>
            <p:cNvPicPr/>
            <p:nvPr/>
          </p:nvPicPr>
          <p:blipFill>
            <a:blip r:embed="rId4" cstate="print"/>
            <a:stretch>
              <a:fillRect/>
            </a:stretch>
          </p:blipFill>
          <p:spPr>
            <a:xfrm>
              <a:off x="3086099" y="2692908"/>
              <a:ext cx="2124455" cy="1668779"/>
            </a:xfrm>
            <a:prstGeom prst="rect">
              <a:avLst/>
            </a:prstGeom>
          </p:spPr>
        </p:pic>
        <p:sp>
          <p:nvSpPr>
            <p:cNvPr id="15" name="object 15"/>
            <p:cNvSpPr/>
            <p:nvPr/>
          </p:nvSpPr>
          <p:spPr>
            <a:xfrm>
              <a:off x="3086099" y="2692908"/>
              <a:ext cx="2124710" cy="1668780"/>
            </a:xfrm>
            <a:custGeom>
              <a:avLst/>
              <a:gdLst/>
              <a:ahLst/>
              <a:cxnLst/>
              <a:rect l="l" t="t" r="r" b="b"/>
              <a:pathLst>
                <a:path w="2124710" h="1668779">
                  <a:moveTo>
                    <a:pt x="0" y="278129"/>
                  </a:moveTo>
                  <a:lnTo>
                    <a:pt x="3641" y="233031"/>
                  </a:lnTo>
                  <a:lnTo>
                    <a:pt x="14185" y="190243"/>
                  </a:lnTo>
                  <a:lnTo>
                    <a:pt x="31056" y="150341"/>
                  </a:lnTo>
                  <a:lnTo>
                    <a:pt x="53681" y="113897"/>
                  </a:lnTo>
                  <a:lnTo>
                    <a:pt x="81486" y="81486"/>
                  </a:lnTo>
                  <a:lnTo>
                    <a:pt x="113897" y="53681"/>
                  </a:lnTo>
                  <a:lnTo>
                    <a:pt x="150341" y="31056"/>
                  </a:lnTo>
                  <a:lnTo>
                    <a:pt x="190243" y="14185"/>
                  </a:lnTo>
                  <a:lnTo>
                    <a:pt x="233031" y="3641"/>
                  </a:lnTo>
                  <a:lnTo>
                    <a:pt x="278129" y="0"/>
                  </a:lnTo>
                  <a:lnTo>
                    <a:pt x="1846326" y="0"/>
                  </a:lnTo>
                  <a:lnTo>
                    <a:pt x="1891424" y="3641"/>
                  </a:lnTo>
                  <a:lnTo>
                    <a:pt x="1934212" y="14185"/>
                  </a:lnTo>
                  <a:lnTo>
                    <a:pt x="1974114" y="31056"/>
                  </a:lnTo>
                  <a:lnTo>
                    <a:pt x="2010558" y="53681"/>
                  </a:lnTo>
                  <a:lnTo>
                    <a:pt x="2042969" y="81486"/>
                  </a:lnTo>
                  <a:lnTo>
                    <a:pt x="2070774" y="113897"/>
                  </a:lnTo>
                  <a:lnTo>
                    <a:pt x="2093399" y="150341"/>
                  </a:lnTo>
                  <a:lnTo>
                    <a:pt x="2110270" y="190243"/>
                  </a:lnTo>
                  <a:lnTo>
                    <a:pt x="2120814" y="233031"/>
                  </a:lnTo>
                  <a:lnTo>
                    <a:pt x="2124455" y="278129"/>
                  </a:lnTo>
                  <a:lnTo>
                    <a:pt x="2124455" y="1390649"/>
                  </a:lnTo>
                  <a:lnTo>
                    <a:pt x="2120814" y="1435748"/>
                  </a:lnTo>
                  <a:lnTo>
                    <a:pt x="2110270" y="1478536"/>
                  </a:lnTo>
                  <a:lnTo>
                    <a:pt x="2093399" y="1518438"/>
                  </a:lnTo>
                  <a:lnTo>
                    <a:pt x="2070774" y="1554882"/>
                  </a:lnTo>
                  <a:lnTo>
                    <a:pt x="2042969" y="1587293"/>
                  </a:lnTo>
                  <a:lnTo>
                    <a:pt x="2010558" y="1615098"/>
                  </a:lnTo>
                  <a:lnTo>
                    <a:pt x="1974114" y="1637723"/>
                  </a:lnTo>
                  <a:lnTo>
                    <a:pt x="1934212" y="1654594"/>
                  </a:lnTo>
                  <a:lnTo>
                    <a:pt x="1891424" y="1665138"/>
                  </a:lnTo>
                  <a:lnTo>
                    <a:pt x="1846326" y="1668779"/>
                  </a:lnTo>
                  <a:lnTo>
                    <a:pt x="278129" y="1668779"/>
                  </a:lnTo>
                  <a:lnTo>
                    <a:pt x="233031" y="1665138"/>
                  </a:lnTo>
                  <a:lnTo>
                    <a:pt x="190243" y="1654594"/>
                  </a:lnTo>
                  <a:lnTo>
                    <a:pt x="150341" y="1637723"/>
                  </a:lnTo>
                  <a:lnTo>
                    <a:pt x="113897" y="1615098"/>
                  </a:lnTo>
                  <a:lnTo>
                    <a:pt x="81486" y="1587293"/>
                  </a:lnTo>
                  <a:lnTo>
                    <a:pt x="53681" y="1554882"/>
                  </a:lnTo>
                  <a:lnTo>
                    <a:pt x="31056" y="1518438"/>
                  </a:lnTo>
                  <a:lnTo>
                    <a:pt x="14185" y="1478536"/>
                  </a:lnTo>
                  <a:lnTo>
                    <a:pt x="3641" y="1435748"/>
                  </a:lnTo>
                  <a:lnTo>
                    <a:pt x="0" y="1390649"/>
                  </a:lnTo>
                  <a:lnTo>
                    <a:pt x="0" y="278129"/>
                  </a:lnTo>
                  <a:close/>
                </a:path>
              </a:pathLst>
            </a:custGeom>
            <a:ln w="6096">
              <a:solidFill>
                <a:srgbClr val="6FAC46"/>
              </a:solidFill>
            </a:ln>
          </p:spPr>
          <p:txBody>
            <a:bodyPr wrap="square" lIns="0" tIns="0" rIns="0" bIns="0" rtlCol="0"/>
            <a:lstStyle/>
            <a:p>
              <a:endParaRPr/>
            </a:p>
          </p:txBody>
        </p:sp>
      </p:grpSp>
      <p:sp>
        <p:nvSpPr>
          <p:cNvPr id="16" name="object 16"/>
          <p:cNvSpPr txBox="1"/>
          <p:nvPr/>
        </p:nvSpPr>
        <p:spPr>
          <a:xfrm>
            <a:off x="3573017" y="3096259"/>
            <a:ext cx="1149985" cy="848994"/>
          </a:xfrm>
          <a:prstGeom prst="rect">
            <a:avLst/>
          </a:prstGeom>
        </p:spPr>
        <p:txBody>
          <a:bodyPr vert="horz" wrap="square" lIns="0" tIns="12700" rIns="0" bIns="0" rtlCol="0">
            <a:spAutoFit/>
          </a:bodyPr>
          <a:lstStyle/>
          <a:p>
            <a:pPr marL="356870" indent="-343535">
              <a:lnSpc>
                <a:spcPct val="100000"/>
              </a:lnSpc>
              <a:spcBef>
                <a:spcPts val="100"/>
              </a:spcBef>
              <a:buAutoNum type="arabicPeriod"/>
              <a:tabLst>
                <a:tab pos="357505" algn="l"/>
              </a:tabLst>
            </a:pPr>
            <a:r>
              <a:rPr sz="1800" b="1" spc="130" dirty="0">
                <a:solidFill>
                  <a:srgbClr val="FFFFFF"/>
                </a:solidFill>
                <a:latin typeface="Cambria"/>
                <a:cs typeface="Cambria"/>
              </a:rPr>
              <a:t>x</a:t>
            </a:r>
            <a:r>
              <a:rPr sz="1800" b="1" spc="170" dirty="0">
                <a:solidFill>
                  <a:srgbClr val="FFFFFF"/>
                </a:solidFill>
                <a:latin typeface="Cambria"/>
                <a:cs typeface="Cambria"/>
              </a:rPr>
              <a:t> </a:t>
            </a:r>
            <a:r>
              <a:rPr sz="1800" b="1" spc="10" dirty="0">
                <a:solidFill>
                  <a:srgbClr val="FFFFFF"/>
                </a:solidFill>
                <a:latin typeface="Cambria"/>
                <a:cs typeface="Cambria"/>
              </a:rPr>
              <a:t>=</a:t>
            </a:r>
            <a:r>
              <a:rPr sz="1800" b="1" spc="165" dirty="0">
                <a:solidFill>
                  <a:srgbClr val="FFFFFF"/>
                </a:solidFill>
                <a:latin typeface="Cambria"/>
                <a:cs typeface="Cambria"/>
              </a:rPr>
              <a:t> </a:t>
            </a:r>
            <a:r>
              <a:rPr sz="1800" b="1" spc="-30" dirty="0">
                <a:solidFill>
                  <a:srgbClr val="FFFFFF"/>
                </a:solidFill>
                <a:latin typeface="Cambria"/>
                <a:cs typeface="Cambria"/>
              </a:rPr>
              <a:t>a[i]</a:t>
            </a:r>
            <a:endParaRPr sz="1800">
              <a:latin typeface="Cambria"/>
              <a:cs typeface="Cambria"/>
            </a:endParaRPr>
          </a:p>
          <a:p>
            <a:pPr marL="355600" indent="-342900">
              <a:lnSpc>
                <a:spcPct val="100000"/>
              </a:lnSpc>
              <a:buAutoNum type="arabicPeriod"/>
              <a:tabLst>
                <a:tab pos="355600" algn="l"/>
              </a:tabLst>
            </a:pPr>
            <a:r>
              <a:rPr sz="1800" b="1" spc="-30" dirty="0">
                <a:solidFill>
                  <a:srgbClr val="FFFFFF"/>
                </a:solidFill>
                <a:latin typeface="Cambria"/>
                <a:cs typeface="Cambria"/>
              </a:rPr>
              <a:t>a[j]</a:t>
            </a:r>
            <a:r>
              <a:rPr sz="1800" b="1" spc="165" dirty="0">
                <a:solidFill>
                  <a:srgbClr val="FFFFFF"/>
                </a:solidFill>
                <a:latin typeface="Cambria"/>
                <a:cs typeface="Cambria"/>
              </a:rPr>
              <a:t> </a:t>
            </a:r>
            <a:r>
              <a:rPr sz="1800" b="1" spc="10" dirty="0">
                <a:solidFill>
                  <a:srgbClr val="FFFFFF"/>
                </a:solidFill>
                <a:latin typeface="Cambria"/>
                <a:cs typeface="Cambria"/>
              </a:rPr>
              <a:t>=</a:t>
            </a:r>
            <a:r>
              <a:rPr sz="1800" b="1" spc="170" dirty="0">
                <a:solidFill>
                  <a:srgbClr val="FFFFFF"/>
                </a:solidFill>
                <a:latin typeface="Cambria"/>
                <a:cs typeface="Cambria"/>
              </a:rPr>
              <a:t> </a:t>
            </a:r>
            <a:r>
              <a:rPr sz="1800" b="1" spc="160" dirty="0">
                <a:solidFill>
                  <a:srgbClr val="FFFFFF"/>
                </a:solidFill>
                <a:latin typeface="Cambria"/>
                <a:cs typeface="Cambria"/>
              </a:rPr>
              <a:t>y</a:t>
            </a:r>
            <a:endParaRPr sz="1800">
              <a:latin typeface="Cambria"/>
              <a:cs typeface="Cambria"/>
            </a:endParaRPr>
          </a:p>
          <a:p>
            <a:pPr marL="399415" indent="-343535">
              <a:lnSpc>
                <a:spcPct val="100000"/>
              </a:lnSpc>
              <a:buAutoNum type="arabicPeriod"/>
              <a:tabLst>
                <a:tab pos="400050" algn="l"/>
              </a:tabLst>
            </a:pPr>
            <a:r>
              <a:rPr sz="1800" b="1" spc="75" dirty="0">
                <a:solidFill>
                  <a:srgbClr val="FFFFFF"/>
                </a:solidFill>
                <a:latin typeface="Cambria"/>
                <a:cs typeface="Cambria"/>
              </a:rPr>
              <a:t>z=</a:t>
            </a:r>
            <a:r>
              <a:rPr sz="1800" b="1" spc="160" dirty="0">
                <a:solidFill>
                  <a:srgbClr val="FFFFFF"/>
                </a:solidFill>
                <a:latin typeface="Cambria"/>
                <a:cs typeface="Cambria"/>
              </a:rPr>
              <a:t> </a:t>
            </a:r>
            <a:r>
              <a:rPr sz="1800" b="1" spc="-25" dirty="0">
                <a:solidFill>
                  <a:srgbClr val="FFFFFF"/>
                </a:solidFill>
                <a:latin typeface="Cambria"/>
                <a:cs typeface="Cambria"/>
              </a:rPr>
              <a:t>a[i]</a:t>
            </a:r>
            <a:endParaRPr sz="1800">
              <a:latin typeface="Cambria"/>
              <a:cs typeface="Cambria"/>
            </a:endParaRPr>
          </a:p>
        </p:txBody>
      </p:sp>
      <p:sp>
        <p:nvSpPr>
          <p:cNvPr id="17" name="object 17"/>
          <p:cNvSpPr txBox="1">
            <a:spLocks noGrp="1"/>
          </p:cNvSpPr>
          <p:nvPr>
            <p:ph type="ftr" sz="quarter" idx="5"/>
          </p:nvPr>
        </p:nvSpPr>
        <p:spPr>
          <a:xfrm>
            <a:off x="5433821" y="6464985"/>
            <a:ext cx="1323340"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US" spc="-5"/>
              <a:t>Prepared</a:t>
            </a:r>
            <a:r>
              <a:rPr lang="en-US" spc="-55"/>
              <a:t> </a:t>
            </a:r>
            <a:r>
              <a:rPr lang="en-US"/>
              <a:t>by</a:t>
            </a:r>
            <a:r>
              <a:rPr lang="en-US" spc="-40"/>
              <a:t> </a:t>
            </a:r>
            <a:r>
              <a:rPr lang="en-US"/>
              <a:t>R</a:t>
            </a:r>
            <a:r>
              <a:rPr lang="en-US" spc="-5"/>
              <a:t> </a:t>
            </a:r>
            <a:r>
              <a:rPr lang="en-US"/>
              <a:t>I</a:t>
            </a:r>
            <a:r>
              <a:rPr lang="en-US" spc="-25"/>
              <a:t> </a:t>
            </a:r>
            <a:r>
              <a:rPr lang="en-US"/>
              <a:t>Minu</a:t>
            </a:r>
            <a:endParaRPr dirty="0"/>
          </a:p>
        </p:txBody>
      </p:sp>
      <p:sp>
        <p:nvSpPr>
          <p:cNvPr id="18" name="object 18"/>
          <p:cNvSpPr txBox="1">
            <a:spLocks noGrp="1"/>
          </p:cNvSpPr>
          <p:nvPr>
            <p:ph type="sldNum" sz="quarter" idx="7"/>
          </p:nvPr>
        </p:nvSpPr>
        <p:spPr>
          <a:xfrm>
            <a:off x="11007597" y="6393341"/>
            <a:ext cx="292734" cy="27432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8425">
              <a:lnSpc>
                <a:spcPts val="1240"/>
              </a:lnSpc>
            </a:pPr>
            <a:fld id="{81D60167-4931-47E6-BA6A-407CBD079E47}" type="slidenum">
              <a:rPr lang="en-IN" smtClean="0"/>
              <a:pPr marL="98425">
                <a:lnSpc>
                  <a:spcPts val="1240"/>
                </a:lnSpc>
              </a:pPr>
              <a:t>79</a:t>
            </a:fld>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Next-Use Information</a:t>
            </a:r>
            <a:endParaRPr lang="en-IN" dirty="0"/>
          </a:p>
        </p:txBody>
      </p:sp>
      <p:sp>
        <p:nvSpPr>
          <p:cNvPr id="3" name="Content Placeholder 2"/>
          <p:cNvSpPr>
            <a:spLocks noGrp="1"/>
          </p:cNvSpPr>
          <p:nvPr>
            <p:ph idx="1"/>
          </p:nvPr>
        </p:nvSpPr>
        <p:spPr/>
        <p:txBody>
          <a:bodyPr>
            <a:normAutofit/>
          </a:bodyPr>
          <a:lstStyle/>
          <a:p>
            <a:r>
              <a:rPr lang="en-IN" dirty="0"/>
              <a:t>Knowing when the value of a variable will be used next is essential for generating good code</a:t>
            </a:r>
          </a:p>
          <a:p>
            <a:r>
              <a:rPr lang="en-IN" dirty="0"/>
              <a:t>The </a:t>
            </a:r>
            <a:r>
              <a:rPr lang="en-IN" i="1" dirty="0"/>
              <a:t>use </a:t>
            </a:r>
            <a:r>
              <a:rPr lang="en-IN" dirty="0"/>
              <a:t>of a name in a three-address statement is defined as follows. </a:t>
            </a:r>
          </a:p>
          <a:p>
            <a:r>
              <a:rPr lang="en-IN" dirty="0"/>
              <a:t>Suppose three-address statement </a:t>
            </a:r>
            <a:r>
              <a:rPr lang="en-IN" dirty="0" err="1"/>
              <a:t>i</a:t>
            </a:r>
            <a:r>
              <a:rPr lang="en-IN" dirty="0"/>
              <a:t> assigns a value to </a:t>
            </a:r>
            <a:r>
              <a:rPr lang="en-IN" i="1" dirty="0"/>
              <a:t>x.</a:t>
            </a:r>
          </a:p>
          <a:p>
            <a:r>
              <a:rPr lang="en-IN" i="1" dirty="0"/>
              <a:t> </a:t>
            </a:r>
            <a:r>
              <a:rPr lang="en-IN" dirty="0"/>
              <a:t>If statement </a:t>
            </a:r>
            <a:r>
              <a:rPr lang="en-IN" i="1" dirty="0"/>
              <a:t>j </a:t>
            </a:r>
            <a:r>
              <a:rPr lang="en-IN" dirty="0"/>
              <a:t>has </a:t>
            </a:r>
            <a:r>
              <a:rPr lang="en-IN" i="1" dirty="0"/>
              <a:t>x </a:t>
            </a:r>
            <a:r>
              <a:rPr lang="en-IN" dirty="0"/>
              <a:t>as an operand, and control can flow from statement </a:t>
            </a:r>
            <a:r>
              <a:rPr lang="en-IN" dirty="0" err="1"/>
              <a:t>i</a:t>
            </a:r>
            <a:r>
              <a:rPr lang="en-IN" dirty="0"/>
              <a:t> to </a:t>
            </a:r>
            <a:r>
              <a:rPr lang="en-IN" i="1" dirty="0"/>
              <a:t>j </a:t>
            </a:r>
            <a:r>
              <a:rPr lang="en-IN" dirty="0"/>
              <a:t>along a path that has no intervening assignments to </a:t>
            </a:r>
            <a:r>
              <a:rPr lang="en-IN" i="1" dirty="0"/>
              <a:t>x, </a:t>
            </a:r>
            <a:r>
              <a:rPr lang="en-IN" dirty="0"/>
              <a:t>then we say statement </a:t>
            </a:r>
            <a:r>
              <a:rPr lang="en-IN" i="1" dirty="0"/>
              <a:t>j uses </a:t>
            </a:r>
            <a:r>
              <a:rPr lang="en-IN" dirty="0"/>
              <a:t>the value of </a:t>
            </a:r>
            <a:r>
              <a:rPr lang="en-IN" i="1" dirty="0"/>
              <a:t>x </a:t>
            </a:r>
            <a:r>
              <a:rPr lang="en-IN" dirty="0"/>
              <a:t>computed at statement </a:t>
            </a:r>
            <a:r>
              <a:rPr lang="en-IN" i="1" dirty="0" err="1"/>
              <a:t>i</a:t>
            </a:r>
            <a:r>
              <a:rPr lang="en-IN" i="1" dirty="0"/>
              <a:t>.</a:t>
            </a:r>
          </a:p>
          <a:p>
            <a:r>
              <a:rPr lang="en-IN" i="1" dirty="0"/>
              <a:t> </a:t>
            </a:r>
            <a:r>
              <a:rPr lang="en-IN" dirty="0"/>
              <a:t>We further say that </a:t>
            </a:r>
            <a:r>
              <a:rPr lang="en-IN" i="1" dirty="0"/>
              <a:t>x </a:t>
            </a:r>
            <a:r>
              <a:rPr lang="en-IN" dirty="0"/>
              <a:t>is </a:t>
            </a:r>
            <a:r>
              <a:rPr lang="en-IN" i="1" dirty="0"/>
              <a:t>live </a:t>
            </a:r>
            <a:r>
              <a:rPr lang="en-IN" dirty="0"/>
              <a:t>at statement </a:t>
            </a:r>
            <a:r>
              <a:rPr lang="en-IN" i="1" dirty="0" err="1"/>
              <a:t>i</a:t>
            </a:r>
            <a:r>
              <a:rPr lang="en-IN" i="1" dirty="0"/>
              <a:t>.</a:t>
            </a:r>
            <a:endParaRPr lang="en-IN" dirty="0"/>
          </a:p>
        </p:txBody>
      </p:sp>
      <p:sp>
        <p:nvSpPr>
          <p:cNvPr id="4" name="Footer Placeholder 3"/>
          <p:cNvSpPr>
            <a:spLocks noGrp="1"/>
          </p:cNvSpPr>
          <p:nvPr>
            <p:ph type="ftr" sz="quarter" idx="11"/>
          </p:nvPr>
        </p:nvSpPr>
        <p:spPr/>
        <p:txBody>
          <a:bodyPr/>
          <a:lstStyle/>
          <a:p>
            <a:r>
              <a:rPr lang="en-IN"/>
              <a:t>Prepared by R I Minu</a:t>
            </a:r>
            <a:endParaRPr lang="en-US"/>
          </a:p>
        </p:txBody>
      </p:sp>
      <p:sp>
        <p:nvSpPr>
          <p:cNvPr id="5" name="Slide Number Placeholder 4"/>
          <p:cNvSpPr>
            <a:spLocks noGrp="1"/>
          </p:cNvSpPr>
          <p:nvPr>
            <p:ph type="sldNum" sz="quarter" idx="12"/>
          </p:nvPr>
        </p:nvSpPr>
        <p:spPr/>
        <p:txBody>
          <a:bodyPr/>
          <a:lstStyle/>
          <a:p>
            <a:fld id="{7B831A00-B92B-4B78-A338-AC69A9EF2052}" type="slidenum">
              <a:rPr lang="en-US" smtClean="0"/>
              <a:t>8</a:t>
            </a:fld>
            <a:endParaRPr lang="en-US"/>
          </a:p>
        </p:txBody>
      </p:sp>
    </p:spTree>
    <p:extLst>
      <p:ext uri="{BB962C8B-B14F-4D97-AF65-F5344CB8AC3E}">
        <p14:creationId xmlns:p14="http://schemas.microsoft.com/office/powerpoint/2010/main" val="422979840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676"/>
            <a:ext cx="7937500" cy="697230"/>
          </a:xfrm>
          <a:prstGeom prst="rect">
            <a:avLst/>
          </a:prstGeom>
        </p:spPr>
        <p:txBody>
          <a:bodyPr vert="horz" wrap="square" lIns="0" tIns="13335" rIns="0" bIns="0" rtlCol="0">
            <a:spAutoFit/>
          </a:bodyPr>
          <a:lstStyle/>
          <a:p>
            <a:pPr marL="12700">
              <a:lnSpc>
                <a:spcPct val="100000"/>
              </a:lnSpc>
              <a:spcBef>
                <a:spcPts val="105"/>
              </a:spcBef>
            </a:pPr>
            <a:r>
              <a:rPr sz="4400" spc="-25" dirty="0"/>
              <a:t>Representation</a:t>
            </a:r>
            <a:r>
              <a:rPr sz="4400" spc="-5" dirty="0"/>
              <a:t> </a:t>
            </a:r>
            <a:r>
              <a:rPr sz="4400" dirty="0"/>
              <a:t>of</a:t>
            </a:r>
            <a:r>
              <a:rPr sz="4400" spc="-5" dirty="0"/>
              <a:t> </a:t>
            </a:r>
            <a:r>
              <a:rPr sz="4400" spc="-35" dirty="0"/>
              <a:t>Array</a:t>
            </a:r>
            <a:r>
              <a:rPr sz="4400" spc="-30" dirty="0"/>
              <a:t> </a:t>
            </a:r>
            <a:r>
              <a:rPr sz="4400" spc="-35" dirty="0"/>
              <a:t>References</a:t>
            </a:r>
            <a:endParaRPr sz="4400"/>
          </a:p>
        </p:txBody>
      </p:sp>
      <p:sp>
        <p:nvSpPr>
          <p:cNvPr id="3" name="object 3"/>
          <p:cNvSpPr txBox="1"/>
          <p:nvPr/>
        </p:nvSpPr>
        <p:spPr>
          <a:xfrm>
            <a:off x="916939" y="1793189"/>
            <a:ext cx="10213340" cy="1220470"/>
          </a:xfrm>
          <a:prstGeom prst="rect">
            <a:avLst/>
          </a:prstGeom>
        </p:spPr>
        <p:txBody>
          <a:bodyPr vert="horz" wrap="square" lIns="0" tIns="55244" rIns="0" bIns="0" rtlCol="0">
            <a:spAutoFit/>
          </a:bodyPr>
          <a:lstStyle/>
          <a:p>
            <a:pPr marL="241300" marR="5080" indent="-228600" algn="just">
              <a:lnSpc>
                <a:spcPct val="90000"/>
              </a:lnSpc>
              <a:spcBef>
                <a:spcPts val="434"/>
              </a:spcBef>
              <a:buFont typeface="Arial MT"/>
              <a:buChar char="•"/>
              <a:tabLst>
                <a:tab pos="241300" algn="l"/>
              </a:tabLst>
            </a:pPr>
            <a:r>
              <a:rPr sz="2800" spc="-5" dirty="0">
                <a:latin typeface="Calibri"/>
                <a:cs typeface="Calibri"/>
              </a:rPr>
              <a:t>An </a:t>
            </a:r>
            <a:r>
              <a:rPr sz="2800" spc="-10" dirty="0">
                <a:latin typeface="Calibri"/>
                <a:cs typeface="Calibri"/>
              </a:rPr>
              <a:t>assignment </a:t>
            </a:r>
            <a:r>
              <a:rPr sz="2800" spc="-20" dirty="0">
                <a:latin typeface="Calibri"/>
                <a:cs typeface="Calibri"/>
              </a:rPr>
              <a:t>to </a:t>
            </a:r>
            <a:r>
              <a:rPr sz="2800" spc="-5" dirty="0">
                <a:latin typeface="Calibri"/>
                <a:cs typeface="Calibri"/>
              </a:rPr>
              <a:t>an </a:t>
            </a:r>
            <a:r>
              <a:rPr sz="2800" spc="-55" dirty="0">
                <a:latin typeface="Calibri"/>
                <a:cs typeface="Calibri"/>
              </a:rPr>
              <a:t>array, </a:t>
            </a:r>
            <a:r>
              <a:rPr sz="2800" spc="-30" dirty="0">
                <a:latin typeface="Calibri"/>
                <a:cs typeface="Calibri"/>
              </a:rPr>
              <a:t>like </a:t>
            </a:r>
            <a:r>
              <a:rPr sz="2800" b="1" spc="-5" dirty="0">
                <a:solidFill>
                  <a:srgbClr val="FF0000"/>
                </a:solidFill>
                <a:latin typeface="Calibri"/>
                <a:cs typeface="Calibri"/>
              </a:rPr>
              <a:t>a[j] = y</a:t>
            </a:r>
            <a:r>
              <a:rPr sz="2800" spc="-5" dirty="0">
                <a:latin typeface="Calibri"/>
                <a:cs typeface="Calibri"/>
              </a:rPr>
              <a:t>, is </a:t>
            </a:r>
            <a:r>
              <a:rPr sz="2800" spc="-20" dirty="0">
                <a:latin typeface="Calibri"/>
                <a:cs typeface="Calibri"/>
              </a:rPr>
              <a:t>represented </a:t>
            </a:r>
            <a:r>
              <a:rPr sz="2800" spc="-15" dirty="0">
                <a:latin typeface="Calibri"/>
                <a:cs typeface="Calibri"/>
              </a:rPr>
              <a:t>by </a:t>
            </a:r>
            <a:r>
              <a:rPr sz="2800" spc="-5" dirty="0">
                <a:latin typeface="Calibri"/>
                <a:cs typeface="Calibri"/>
              </a:rPr>
              <a:t>a </a:t>
            </a:r>
            <a:r>
              <a:rPr sz="2800" spc="-10" dirty="0">
                <a:latin typeface="Calibri"/>
                <a:cs typeface="Calibri"/>
              </a:rPr>
              <a:t>new node </a:t>
            </a:r>
            <a:r>
              <a:rPr sz="2800" spc="-5" dirty="0">
                <a:latin typeface="Calibri"/>
                <a:cs typeface="Calibri"/>
              </a:rPr>
              <a:t> with </a:t>
            </a:r>
            <a:r>
              <a:rPr sz="2800" spc="-20" dirty="0">
                <a:latin typeface="Calibri"/>
                <a:cs typeface="Calibri"/>
              </a:rPr>
              <a:t>operator </a:t>
            </a:r>
            <a:r>
              <a:rPr sz="2800" b="1" spc="-5" dirty="0">
                <a:solidFill>
                  <a:srgbClr val="FF0000"/>
                </a:solidFill>
                <a:latin typeface="Calibri"/>
                <a:cs typeface="Calibri"/>
              </a:rPr>
              <a:t>[]= </a:t>
            </a:r>
            <a:r>
              <a:rPr sz="2800" spc="-5" dirty="0">
                <a:latin typeface="Calibri"/>
                <a:cs typeface="Calibri"/>
              </a:rPr>
              <a:t>and </a:t>
            </a:r>
            <a:r>
              <a:rPr sz="2800" spc="-15" dirty="0">
                <a:latin typeface="Calibri"/>
                <a:cs typeface="Calibri"/>
              </a:rPr>
              <a:t>three </a:t>
            </a:r>
            <a:r>
              <a:rPr sz="2800" spc="-10" dirty="0">
                <a:latin typeface="Calibri"/>
                <a:cs typeface="Calibri"/>
              </a:rPr>
              <a:t>children </a:t>
            </a:r>
            <a:r>
              <a:rPr sz="2800" spc="-15" dirty="0">
                <a:latin typeface="Calibri"/>
                <a:cs typeface="Calibri"/>
              </a:rPr>
              <a:t>representing </a:t>
            </a:r>
            <a:r>
              <a:rPr sz="2800" spc="-5" dirty="0">
                <a:latin typeface="Calibri"/>
                <a:cs typeface="Calibri"/>
              </a:rPr>
              <a:t>a0, j and </a:t>
            </a:r>
            <a:r>
              <a:rPr sz="2800" spc="-100" dirty="0">
                <a:latin typeface="Calibri"/>
                <a:cs typeface="Calibri"/>
              </a:rPr>
              <a:t>y. </a:t>
            </a:r>
            <a:r>
              <a:rPr sz="2800" spc="-15" dirty="0">
                <a:latin typeface="Calibri"/>
                <a:cs typeface="Calibri"/>
              </a:rPr>
              <a:t>There </a:t>
            </a:r>
            <a:r>
              <a:rPr sz="2800" spc="-5" dirty="0">
                <a:latin typeface="Calibri"/>
                <a:cs typeface="Calibri"/>
              </a:rPr>
              <a:t>is </a:t>
            </a:r>
            <a:r>
              <a:rPr sz="2800" spc="-620" dirty="0">
                <a:latin typeface="Calibri"/>
                <a:cs typeface="Calibri"/>
              </a:rPr>
              <a:t> </a:t>
            </a:r>
            <a:r>
              <a:rPr sz="2800" spc="-5" dirty="0">
                <a:latin typeface="Calibri"/>
                <a:cs typeface="Calibri"/>
              </a:rPr>
              <a:t>no</a:t>
            </a:r>
            <a:r>
              <a:rPr sz="2800" spc="10" dirty="0">
                <a:latin typeface="Calibri"/>
                <a:cs typeface="Calibri"/>
              </a:rPr>
              <a:t> </a:t>
            </a:r>
            <a:r>
              <a:rPr sz="2800" spc="-10" dirty="0">
                <a:latin typeface="Calibri"/>
                <a:cs typeface="Calibri"/>
              </a:rPr>
              <a:t>variable</a:t>
            </a:r>
            <a:r>
              <a:rPr sz="2800" dirty="0">
                <a:latin typeface="Calibri"/>
                <a:cs typeface="Calibri"/>
              </a:rPr>
              <a:t> </a:t>
            </a:r>
            <a:r>
              <a:rPr sz="2800" spc="-10" dirty="0">
                <a:latin typeface="Calibri"/>
                <a:cs typeface="Calibri"/>
              </a:rPr>
              <a:t>labelling</a:t>
            </a:r>
            <a:r>
              <a:rPr sz="2800" spc="15" dirty="0">
                <a:latin typeface="Calibri"/>
                <a:cs typeface="Calibri"/>
              </a:rPr>
              <a:t> </a:t>
            </a:r>
            <a:r>
              <a:rPr sz="2800" spc="-10" dirty="0">
                <a:latin typeface="Calibri"/>
                <a:cs typeface="Calibri"/>
              </a:rPr>
              <a:t>this</a:t>
            </a:r>
            <a:r>
              <a:rPr sz="2800" spc="20" dirty="0">
                <a:latin typeface="Calibri"/>
                <a:cs typeface="Calibri"/>
              </a:rPr>
              <a:t> </a:t>
            </a:r>
            <a:r>
              <a:rPr sz="2800" spc="-10" dirty="0">
                <a:latin typeface="Calibri"/>
                <a:cs typeface="Calibri"/>
              </a:rPr>
              <a:t>node.</a:t>
            </a:r>
            <a:endParaRPr sz="2800">
              <a:latin typeface="Calibri"/>
              <a:cs typeface="Calibri"/>
            </a:endParaRPr>
          </a:p>
        </p:txBody>
      </p:sp>
      <p:pic>
        <p:nvPicPr>
          <p:cNvPr id="4" name="object 4"/>
          <p:cNvPicPr/>
          <p:nvPr/>
        </p:nvPicPr>
        <p:blipFill>
          <a:blip r:embed="rId2" cstate="print"/>
          <a:stretch>
            <a:fillRect/>
          </a:stretch>
        </p:blipFill>
        <p:spPr>
          <a:xfrm>
            <a:off x="8016450" y="3919153"/>
            <a:ext cx="1971477" cy="1716223"/>
          </a:xfrm>
          <a:prstGeom prst="rect">
            <a:avLst/>
          </a:prstGeom>
        </p:spPr>
      </p:pic>
      <p:grpSp>
        <p:nvGrpSpPr>
          <p:cNvPr id="5" name="object 5"/>
          <p:cNvGrpSpPr/>
          <p:nvPr/>
        </p:nvGrpSpPr>
        <p:grpSpPr>
          <a:xfrm>
            <a:off x="2090927" y="4666488"/>
            <a:ext cx="2131060" cy="541020"/>
            <a:chOff x="2090927" y="4666488"/>
            <a:chExt cx="2131060" cy="541020"/>
          </a:xfrm>
        </p:grpSpPr>
        <p:pic>
          <p:nvPicPr>
            <p:cNvPr id="6" name="object 6"/>
            <p:cNvPicPr/>
            <p:nvPr/>
          </p:nvPicPr>
          <p:blipFill>
            <a:blip r:embed="rId3" cstate="print"/>
            <a:stretch>
              <a:fillRect/>
            </a:stretch>
          </p:blipFill>
          <p:spPr>
            <a:xfrm>
              <a:off x="2093975" y="4669536"/>
              <a:ext cx="2124456" cy="534924"/>
            </a:xfrm>
            <a:prstGeom prst="rect">
              <a:avLst/>
            </a:prstGeom>
          </p:spPr>
        </p:pic>
        <p:sp>
          <p:nvSpPr>
            <p:cNvPr id="7" name="object 7"/>
            <p:cNvSpPr/>
            <p:nvPr/>
          </p:nvSpPr>
          <p:spPr>
            <a:xfrm>
              <a:off x="2093975" y="4669536"/>
              <a:ext cx="2124710" cy="535305"/>
            </a:xfrm>
            <a:custGeom>
              <a:avLst/>
              <a:gdLst/>
              <a:ahLst/>
              <a:cxnLst/>
              <a:rect l="l" t="t" r="r" b="b"/>
              <a:pathLst>
                <a:path w="2124710" h="535304">
                  <a:moveTo>
                    <a:pt x="0" y="89153"/>
                  </a:moveTo>
                  <a:lnTo>
                    <a:pt x="7000" y="54435"/>
                  </a:lnTo>
                  <a:lnTo>
                    <a:pt x="26098" y="26098"/>
                  </a:lnTo>
                  <a:lnTo>
                    <a:pt x="54435" y="7000"/>
                  </a:lnTo>
                  <a:lnTo>
                    <a:pt x="89154" y="0"/>
                  </a:lnTo>
                  <a:lnTo>
                    <a:pt x="2035302" y="0"/>
                  </a:lnTo>
                  <a:lnTo>
                    <a:pt x="2070020" y="7000"/>
                  </a:lnTo>
                  <a:lnTo>
                    <a:pt x="2098357" y="26098"/>
                  </a:lnTo>
                  <a:lnTo>
                    <a:pt x="2117455" y="54435"/>
                  </a:lnTo>
                  <a:lnTo>
                    <a:pt x="2124456" y="89153"/>
                  </a:lnTo>
                  <a:lnTo>
                    <a:pt x="2124456" y="445769"/>
                  </a:lnTo>
                  <a:lnTo>
                    <a:pt x="2117455" y="480488"/>
                  </a:lnTo>
                  <a:lnTo>
                    <a:pt x="2098357" y="508825"/>
                  </a:lnTo>
                  <a:lnTo>
                    <a:pt x="2070020" y="527923"/>
                  </a:lnTo>
                  <a:lnTo>
                    <a:pt x="2035302" y="534924"/>
                  </a:lnTo>
                  <a:lnTo>
                    <a:pt x="89154" y="534924"/>
                  </a:lnTo>
                  <a:lnTo>
                    <a:pt x="54435" y="527923"/>
                  </a:lnTo>
                  <a:lnTo>
                    <a:pt x="26098" y="508825"/>
                  </a:lnTo>
                  <a:lnTo>
                    <a:pt x="7000" y="480488"/>
                  </a:lnTo>
                  <a:lnTo>
                    <a:pt x="0" y="445769"/>
                  </a:lnTo>
                  <a:lnTo>
                    <a:pt x="0" y="89153"/>
                  </a:lnTo>
                  <a:close/>
                </a:path>
              </a:pathLst>
            </a:custGeom>
            <a:ln w="6095">
              <a:solidFill>
                <a:srgbClr val="6FAC46"/>
              </a:solidFill>
            </a:ln>
          </p:spPr>
          <p:txBody>
            <a:bodyPr wrap="square" lIns="0" tIns="0" rIns="0" bIns="0" rtlCol="0"/>
            <a:lstStyle/>
            <a:p>
              <a:endParaRPr/>
            </a:p>
          </p:txBody>
        </p:sp>
      </p:grpSp>
      <p:sp>
        <p:nvSpPr>
          <p:cNvPr id="8" name="object 8"/>
          <p:cNvSpPr txBox="1"/>
          <p:nvPr/>
        </p:nvSpPr>
        <p:spPr>
          <a:xfrm>
            <a:off x="2600325" y="4779975"/>
            <a:ext cx="1115060" cy="300355"/>
          </a:xfrm>
          <a:prstGeom prst="rect">
            <a:avLst/>
          </a:prstGeom>
        </p:spPr>
        <p:txBody>
          <a:bodyPr vert="horz" wrap="square" lIns="0" tIns="12700" rIns="0" bIns="0" rtlCol="0">
            <a:spAutoFit/>
          </a:bodyPr>
          <a:lstStyle/>
          <a:p>
            <a:pPr marL="12700">
              <a:lnSpc>
                <a:spcPct val="100000"/>
              </a:lnSpc>
              <a:spcBef>
                <a:spcPts val="100"/>
              </a:spcBef>
            </a:pPr>
            <a:r>
              <a:rPr sz="1800" b="1" spc="155" dirty="0">
                <a:solidFill>
                  <a:srgbClr val="FFFFFF"/>
                </a:solidFill>
                <a:latin typeface="Cambria"/>
                <a:cs typeface="Cambria"/>
              </a:rPr>
              <a:t>2.</a:t>
            </a:r>
            <a:r>
              <a:rPr sz="1800" b="1" spc="185" dirty="0">
                <a:solidFill>
                  <a:srgbClr val="FFFFFF"/>
                </a:solidFill>
                <a:latin typeface="Cambria"/>
                <a:cs typeface="Cambria"/>
              </a:rPr>
              <a:t> </a:t>
            </a:r>
            <a:r>
              <a:rPr sz="1800" b="1" spc="-30" dirty="0">
                <a:solidFill>
                  <a:srgbClr val="FFFFFF"/>
                </a:solidFill>
                <a:latin typeface="Cambria"/>
                <a:cs typeface="Cambria"/>
              </a:rPr>
              <a:t>a[j]</a:t>
            </a:r>
            <a:r>
              <a:rPr sz="1800" b="1" spc="185" dirty="0">
                <a:solidFill>
                  <a:srgbClr val="FFFFFF"/>
                </a:solidFill>
                <a:latin typeface="Cambria"/>
                <a:cs typeface="Cambria"/>
              </a:rPr>
              <a:t> </a:t>
            </a:r>
            <a:r>
              <a:rPr sz="1800" b="1" spc="15" dirty="0">
                <a:solidFill>
                  <a:srgbClr val="FFFFFF"/>
                </a:solidFill>
                <a:latin typeface="Cambria"/>
                <a:cs typeface="Cambria"/>
              </a:rPr>
              <a:t>=</a:t>
            </a:r>
            <a:r>
              <a:rPr sz="1800" b="1" spc="185" dirty="0">
                <a:solidFill>
                  <a:srgbClr val="FFFFFF"/>
                </a:solidFill>
                <a:latin typeface="Cambria"/>
                <a:cs typeface="Cambria"/>
              </a:rPr>
              <a:t> </a:t>
            </a:r>
            <a:r>
              <a:rPr sz="1800" b="1" spc="160" dirty="0">
                <a:solidFill>
                  <a:srgbClr val="FFFFFF"/>
                </a:solidFill>
                <a:latin typeface="Cambria"/>
                <a:cs typeface="Cambria"/>
              </a:rPr>
              <a:t>y</a:t>
            </a:r>
            <a:endParaRPr sz="1800">
              <a:latin typeface="Cambria"/>
              <a:cs typeface="Cambria"/>
            </a:endParaRPr>
          </a:p>
        </p:txBody>
      </p:sp>
      <p:grpSp>
        <p:nvGrpSpPr>
          <p:cNvPr id="9" name="object 9"/>
          <p:cNvGrpSpPr/>
          <p:nvPr/>
        </p:nvGrpSpPr>
        <p:grpSpPr>
          <a:xfrm>
            <a:off x="5350764" y="4849367"/>
            <a:ext cx="1635760" cy="361315"/>
            <a:chOff x="5350764" y="4849367"/>
            <a:chExt cx="1635760" cy="361315"/>
          </a:xfrm>
        </p:grpSpPr>
        <p:sp>
          <p:nvSpPr>
            <p:cNvPr id="10" name="object 10"/>
            <p:cNvSpPr/>
            <p:nvPr/>
          </p:nvSpPr>
          <p:spPr>
            <a:xfrm>
              <a:off x="5356860" y="4855463"/>
              <a:ext cx="1623060" cy="349250"/>
            </a:xfrm>
            <a:custGeom>
              <a:avLst/>
              <a:gdLst/>
              <a:ahLst/>
              <a:cxnLst/>
              <a:rect l="l" t="t" r="r" b="b"/>
              <a:pathLst>
                <a:path w="1623059" h="349250">
                  <a:moveTo>
                    <a:pt x="1448562" y="0"/>
                  </a:moveTo>
                  <a:lnTo>
                    <a:pt x="1448562" y="87249"/>
                  </a:lnTo>
                  <a:lnTo>
                    <a:pt x="0" y="87249"/>
                  </a:lnTo>
                  <a:lnTo>
                    <a:pt x="0" y="261747"/>
                  </a:lnTo>
                  <a:lnTo>
                    <a:pt x="1448562" y="261747"/>
                  </a:lnTo>
                  <a:lnTo>
                    <a:pt x="1448562" y="348996"/>
                  </a:lnTo>
                  <a:lnTo>
                    <a:pt x="1623060" y="174498"/>
                  </a:lnTo>
                  <a:lnTo>
                    <a:pt x="1448562" y="0"/>
                  </a:lnTo>
                  <a:close/>
                </a:path>
              </a:pathLst>
            </a:custGeom>
            <a:solidFill>
              <a:srgbClr val="5B9BD4"/>
            </a:solidFill>
          </p:spPr>
          <p:txBody>
            <a:bodyPr wrap="square" lIns="0" tIns="0" rIns="0" bIns="0" rtlCol="0"/>
            <a:lstStyle/>
            <a:p>
              <a:endParaRPr/>
            </a:p>
          </p:txBody>
        </p:sp>
        <p:sp>
          <p:nvSpPr>
            <p:cNvPr id="11" name="object 11"/>
            <p:cNvSpPr/>
            <p:nvPr/>
          </p:nvSpPr>
          <p:spPr>
            <a:xfrm>
              <a:off x="5356860" y="4855463"/>
              <a:ext cx="1623060" cy="349250"/>
            </a:xfrm>
            <a:custGeom>
              <a:avLst/>
              <a:gdLst/>
              <a:ahLst/>
              <a:cxnLst/>
              <a:rect l="l" t="t" r="r" b="b"/>
              <a:pathLst>
                <a:path w="1623059" h="349250">
                  <a:moveTo>
                    <a:pt x="0" y="87249"/>
                  </a:moveTo>
                  <a:lnTo>
                    <a:pt x="1448562" y="87249"/>
                  </a:lnTo>
                  <a:lnTo>
                    <a:pt x="1448562" y="0"/>
                  </a:lnTo>
                  <a:lnTo>
                    <a:pt x="1623060" y="174498"/>
                  </a:lnTo>
                  <a:lnTo>
                    <a:pt x="1448562" y="348996"/>
                  </a:lnTo>
                  <a:lnTo>
                    <a:pt x="1448562" y="261747"/>
                  </a:lnTo>
                  <a:lnTo>
                    <a:pt x="0" y="261747"/>
                  </a:lnTo>
                  <a:lnTo>
                    <a:pt x="0" y="87249"/>
                  </a:lnTo>
                  <a:close/>
                </a:path>
              </a:pathLst>
            </a:custGeom>
            <a:ln w="12191">
              <a:solidFill>
                <a:srgbClr val="41709C"/>
              </a:solidFill>
            </a:ln>
          </p:spPr>
          <p:txBody>
            <a:bodyPr wrap="square" lIns="0" tIns="0" rIns="0" bIns="0" rtlCol="0"/>
            <a:lstStyle/>
            <a:p>
              <a:endParaRPr/>
            </a:p>
          </p:txBody>
        </p:sp>
      </p:grpSp>
      <p:sp>
        <p:nvSpPr>
          <p:cNvPr id="12" name="object 12"/>
          <p:cNvSpPr txBox="1">
            <a:spLocks noGrp="1"/>
          </p:cNvSpPr>
          <p:nvPr>
            <p:ph type="ftr" sz="quarter" idx="5"/>
          </p:nvPr>
        </p:nvSpPr>
        <p:spPr>
          <a:xfrm>
            <a:off x="5433821" y="6464985"/>
            <a:ext cx="1323340"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US" spc="-5"/>
              <a:t>Prepared</a:t>
            </a:r>
            <a:r>
              <a:rPr lang="en-US" spc="-55"/>
              <a:t> </a:t>
            </a:r>
            <a:r>
              <a:rPr lang="en-US"/>
              <a:t>by</a:t>
            </a:r>
            <a:r>
              <a:rPr lang="en-US" spc="-40"/>
              <a:t> </a:t>
            </a:r>
            <a:r>
              <a:rPr lang="en-US"/>
              <a:t>R</a:t>
            </a:r>
            <a:r>
              <a:rPr lang="en-US" spc="-5"/>
              <a:t> </a:t>
            </a:r>
            <a:r>
              <a:rPr lang="en-US"/>
              <a:t>I</a:t>
            </a:r>
            <a:r>
              <a:rPr lang="en-US" spc="-25"/>
              <a:t> </a:t>
            </a:r>
            <a:r>
              <a:rPr lang="en-US"/>
              <a:t>Minu</a:t>
            </a:r>
            <a:endParaRPr dirty="0"/>
          </a:p>
        </p:txBody>
      </p:sp>
      <p:sp>
        <p:nvSpPr>
          <p:cNvPr id="13" name="object 13"/>
          <p:cNvSpPr txBox="1">
            <a:spLocks noGrp="1"/>
          </p:cNvSpPr>
          <p:nvPr>
            <p:ph type="sldNum" sz="quarter" idx="7"/>
          </p:nvPr>
        </p:nvSpPr>
        <p:spPr>
          <a:xfrm>
            <a:off x="11007597" y="6393341"/>
            <a:ext cx="292734" cy="27432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8425">
              <a:lnSpc>
                <a:spcPts val="1240"/>
              </a:lnSpc>
            </a:pPr>
            <a:fld id="{81D60167-4931-47E6-BA6A-407CBD079E47}" type="slidenum">
              <a:rPr lang="en-IN" smtClean="0"/>
              <a:pPr marL="98425">
                <a:lnSpc>
                  <a:spcPts val="1240"/>
                </a:lnSpc>
              </a:pPr>
              <a:t>80</a:t>
            </a:fld>
            <a:endParaRPr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676"/>
            <a:ext cx="7937500" cy="697230"/>
          </a:xfrm>
          <a:prstGeom prst="rect">
            <a:avLst/>
          </a:prstGeom>
        </p:spPr>
        <p:txBody>
          <a:bodyPr vert="horz" wrap="square" lIns="0" tIns="13335" rIns="0" bIns="0" rtlCol="0">
            <a:spAutoFit/>
          </a:bodyPr>
          <a:lstStyle/>
          <a:p>
            <a:pPr marL="12700">
              <a:lnSpc>
                <a:spcPct val="100000"/>
              </a:lnSpc>
              <a:spcBef>
                <a:spcPts val="105"/>
              </a:spcBef>
            </a:pPr>
            <a:r>
              <a:rPr sz="4400" spc="-25" dirty="0"/>
              <a:t>Representation</a:t>
            </a:r>
            <a:r>
              <a:rPr sz="4400" spc="-5" dirty="0"/>
              <a:t> </a:t>
            </a:r>
            <a:r>
              <a:rPr sz="4400" dirty="0"/>
              <a:t>of</a:t>
            </a:r>
            <a:r>
              <a:rPr sz="4400" spc="-5" dirty="0"/>
              <a:t> </a:t>
            </a:r>
            <a:r>
              <a:rPr sz="4400" spc="-35" dirty="0"/>
              <a:t>Array</a:t>
            </a:r>
            <a:r>
              <a:rPr sz="4400" spc="-30" dirty="0"/>
              <a:t> </a:t>
            </a:r>
            <a:r>
              <a:rPr sz="4400" spc="-35" dirty="0"/>
              <a:t>References</a:t>
            </a:r>
            <a:endParaRPr sz="4400"/>
          </a:p>
        </p:txBody>
      </p:sp>
      <p:sp>
        <p:nvSpPr>
          <p:cNvPr id="3" name="object 3"/>
          <p:cNvSpPr txBox="1"/>
          <p:nvPr/>
        </p:nvSpPr>
        <p:spPr>
          <a:xfrm>
            <a:off x="1374394" y="1802333"/>
            <a:ext cx="9688195" cy="1837055"/>
          </a:xfrm>
          <a:prstGeom prst="rect">
            <a:avLst/>
          </a:prstGeom>
        </p:spPr>
        <p:txBody>
          <a:bodyPr vert="horz" wrap="square" lIns="0" tIns="12700" rIns="0" bIns="0" rtlCol="0">
            <a:spAutoFit/>
          </a:bodyPr>
          <a:lstStyle/>
          <a:p>
            <a:pPr marL="241300" indent="-228600">
              <a:lnSpc>
                <a:spcPts val="2740"/>
              </a:lnSpc>
              <a:spcBef>
                <a:spcPts val="100"/>
              </a:spcBef>
              <a:buFont typeface="Arial MT"/>
              <a:buChar char="•"/>
              <a:tabLst>
                <a:tab pos="241300" algn="l"/>
              </a:tabLst>
            </a:pPr>
            <a:r>
              <a:rPr sz="2400" spc="-5" dirty="0">
                <a:latin typeface="Calibri"/>
                <a:cs typeface="Calibri"/>
              </a:rPr>
              <a:t>The</a:t>
            </a:r>
            <a:r>
              <a:rPr sz="2400" spc="10" dirty="0">
                <a:latin typeface="Calibri"/>
                <a:cs typeface="Calibri"/>
              </a:rPr>
              <a:t> </a:t>
            </a:r>
            <a:r>
              <a:rPr sz="2400" spc="-10" dirty="0">
                <a:latin typeface="Calibri"/>
                <a:cs typeface="Calibri"/>
              </a:rPr>
              <a:t>creation</a:t>
            </a:r>
            <a:r>
              <a:rPr sz="2400" spc="-15" dirty="0">
                <a:latin typeface="Calibri"/>
                <a:cs typeface="Calibri"/>
              </a:rPr>
              <a:t> </a:t>
            </a:r>
            <a:r>
              <a:rPr sz="2400" spc="-5" dirty="0">
                <a:latin typeface="Calibri"/>
                <a:cs typeface="Calibri"/>
              </a:rPr>
              <a:t>of</a:t>
            </a:r>
            <a:r>
              <a:rPr sz="2400" dirty="0">
                <a:latin typeface="Calibri"/>
                <a:cs typeface="Calibri"/>
              </a:rPr>
              <a:t> </a:t>
            </a:r>
            <a:r>
              <a:rPr sz="2400" spc="-5" dirty="0">
                <a:latin typeface="Calibri"/>
                <a:cs typeface="Calibri"/>
              </a:rPr>
              <a:t>node </a:t>
            </a:r>
            <a:r>
              <a:rPr sz="2400" spc="-10" dirty="0">
                <a:latin typeface="Calibri"/>
                <a:cs typeface="Calibri"/>
              </a:rPr>
              <a:t>according</a:t>
            </a:r>
            <a:r>
              <a:rPr sz="2400" spc="-20" dirty="0">
                <a:latin typeface="Calibri"/>
                <a:cs typeface="Calibri"/>
              </a:rPr>
              <a:t> </a:t>
            </a:r>
            <a:r>
              <a:rPr sz="2400" spc="-15" dirty="0">
                <a:latin typeface="Calibri"/>
                <a:cs typeface="Calibri"/>
              </a:rPr>
              <a:t>to</a:t>
            </a:r>
            <a:r>
              <a:rPr sz="2400" spc="-10" dirty="0">
                <a:latin typeface="Calibri"/>
                <a:cs typeface="Calibri"/>
              </a:rPr>
              <a:t> </a:t>
            </a:r>
            <a:r>
              <a:rPr sz="2400" dirty="0">
                <a:latin typeface="Calibri"/>
                <a:cs typeface="Calibri"/>
              </a:rPr>
              <a:t>line</a:t>
            </a:r>
            <a:r>
              <a:rPr sz="2400" spc="-15" dirty="0">
                <a:latin typeface="Calibri"/>
                <a:cs typeface="Calibri"/>
              </a:rPr>
              <a:t> </a:t>
            </a:r>
            <a:r>
              <a:rPr sz="2400" dirty="0">
                <a:latin typeface="Calibri"/>
                <a:cs typeface="Calibri"/>
              </a:rPr>
              <a:t>3.</a:t>
            </a:r>
            <a:r>
              <a:rPr sz="2400" spc="-10" dirty="0">
                <a:latin typeface="Calibri"/>
                <a:cs typeface="Calibri"/>
              </a:rPr>
              <a:t> </a:t>
            </a:r>
            <a:r>
              <a:rPr sz="2400" dirty="0">
                <a:latin typeface="Calibri"/>
                <a:cs typeface="Calibri"/>
              </a:rPr>
              <a:t>will</a:t>
            </a:r>
            <a:r>
              <a:rPr sz="2400" spc="-20" dirty="0">
                <a:latin typeface="Calibri"/>
                <a:cs typeface="Calibri"/>
              </a:rPr>
              <a:t> </a:t>
            </a:r>
            <a:r>
              <a:rPr sz="2400" dirty="0">
                <a:latin typeface="Calibri"/>
                <a:cs typeface="Calibri"/>
              </a:rPr>
              <a:t>kills</a:t>
            </a:r>
            <a:r>
              <a:rPr sz="2400" spc="-5" dirty="0">
                <a:latin typeface="Calibri"/>
                <a:cs typeface="Calibri"/>
              </a:rPr>
              <a:t> </a:t>
            </a:r>
            <a:r>
              <a:rPr sz="2400" dirty="0">
                <a:latin typeface="Calibri"/>
                <a:cs typeface="Calibri"/>
              </a:rPr>
              <a:t>all</a:t>
            </a:r>
            <a:r>
              <a:rPr sz="2400" spc="5" dirty="0">
                <a:latin typeface="Calibri"/>
                <a:cs typeface="Calibri"/>
              </a:rPr>
              <a:t> </a:t>
            </a:r>
            <a:r>
              <a:rPr sz="2400" spc="-10" dirty="0">
                <a:latin typeface="Calibri"/>
                <a:cs typeface="Calibri"/>
              </a:rPr>
              <a:t>currently</a:t>
            </a:r>
            <a:r>
              <a:rPr sz="2400" spc="-20" dirty="0">
                <a:latin typeface="Calibri"/>
                <a:cs typeface="Calibri"/>
              </a:rPr>
              <a:t> </a:t>
            </a:r>
            <a:r>
              <a:rPr sz="2400" spc="-10" dirty="0">
                <a:latin typeface="Calibri"/>
                <a:cs typeface="Calibri"/>
              </a:rPr>
              <a:t>constructed</a:t>
            </a:r>
            <a:endParaRPr sz="2400">
              <a:latin typeface="Calibri"/>
              <a:cs typeface="Calibri"/>
            </a:endParaRPr>
          </a:p>
          <a:p>
            <a:pPr marL="241300">
              <a:lnSpc>
                <a:spcPts val="2740"/>
              </a:lnSpc>
            </a:pPr>
            <a:r>
              <a:rPr sz="2400" spc="-5" dirty="0">
                <a:latin typeface="Calibri"/>
                <a:cs typeface="Calibri"/>
              </a:rPr>
              <a:t>nodes</a:t>
            </a:r>
            <a:r>
              <a:rPr sz="2400" spc="-15" dirty="0">
                <a:latin typeface="Calibri"/>
                <a:cs typeface="Calibri"/>
              </a:rPr>
              <a:t> </a:t>
            </a:r>
            <a:r>
              <a:rPr sz="2400" dirty="0">
                <a:latin typeface="Calibri"/>
                <a:cs typeface="Calibri"/>
              </a:rPr>
              <a:t>whose</a:t>
            </a:r>
            <a:r>
              <a:rPr sz="2400" spc="-10" dirty="0">
                <a:latin typeface="Calibri"/>
                <a:cs typeface="Calibri"/>
              </a:rPr>
              <a:t> value</a:t>
            </a:r>
            <a:r>
              <a:rPr sz="2400" spc="-15" dirty="0">
                <a:latin typeface="Calibri"/>
                <a:cs typeface="Calibri"/>
              </a:rPr>
              <a:t> </a:t>
            </a:r>
            <a:r>
              <a:rPr sz="2400" spc="-5" dirty="0">
                <a:latin typeface="Calibri"/>
                <a:cs typeface="Calibri"/>
              </a:rPr>
              <a:t>depends on </a:t>
            </a:r>
            <a:r>
              <a:rPr sz="2400" b="1" dirty="0">
                <a:latin typeface="Calibri"/>
                <a:cs typeface="Calibri"/>
              </a:rPr>
              <a:t>ao</a:t>
            </a:r>
            <a:endParaRPr sz="2400">
              <a:latin typeface="Calibri"/>
              <a:cs typeface="Calibri"/>
            </a:endParaRPr>
          </a:p>
          <a:p>
            <a:pPr marL="241300" marR="5080" indent="-228600">
              <a:lnSpc>
                <a:spcPts val="2590"/>
              </a:lnSpc>
              <a:spcBef>
                <a:spcPts val="545"/>
              </a:spcBef>
              <a:buFont typeface="Arial MT"/>
              <a:buChar char="•"/>
              <a:tabLst>
                <a:tab pos="241300" algn="l"/>
              </a:tabLst>
            </a:pPr>
            <a:r>
              <a:rPr sz="2400" b="1" u="heavy" dirty="0">
                <a:uFill>
                  <a:solidFill>
                    <a:srgbClr val="000000"/>
                  </a:solidFill>
                </a:uFill>
                <a:latin typeface="Calibri"/>
                <a:cs typeface="Calibri"/>
              </a:rPr>
              <a:t>A </a:t>
            </a:r>
            <a:r>
              <a:rPr sz="2400" u="heavy" spc="-5" dirty="0">
                <a:uFill>
                  <a:solidFill>
                    <a:srgbClr val="000000"/>
                  </a:solidFill>
                </a:uFill>
                <a:latin typeface="Calibri"/>
                <a:cs typeface="Calibri"/>
              </a:rPr>
              <a:t>node </a:t>
            </a:r>
            <a:r>
              <a:rPr sz="2400" u="heavy" spc="-10" dirty="0">
                <a:uFill>
                  <a:solidFill>
                    <a:srgbClr val="000000"/>
                  </a:solidFill>
                </a:uFill>
                <a:latin typeface="Calibri"/>
                <a:cs typeface="Calibri"/>
              </a:rPr>
              <a:t>that </a:t>
            </a:r>
            <a:r>
              <a:rPr sz="2400" u="heavy" spc="-5" dirty="0">
                <a:uFill>
                  <a:solidFill>
                    <a:srgbClr val="000000"/>
                  </a:solidFill>
                </a:uFill>
                <a:latin typeface="Calibri"/>
                <a:cs typeface="Calibri"/>
              </a:rPr>
              <a:t>has been </a:t>
            </a:r>
            <a:r>
              <a:rPr sz="2400" u="heavy" dirty="0">
                <a:uFill>
                  <a:solidFill>
                    <a:srgbClr val="000000"/>
                  </a:solidFill>
                </a:uFill>
                <a:latin typeface="Calibri"/>
                <a:cs typeface="Calibri"/>
              </a:rPr>
              <a:t>killed </a:t>
            </a:r>
            <a:r>
              <a:rPr sz="2400" u="heavy" spc="-5" dirty="0">
                <a:uFill>
                  <a:solidFill>
                    <a:srgbClr val="000000"/>
                  </a:solidFill>
                </a:uFill>
                <a:latin typeface="Calibri"/>
                <a:cs typeface="Calibri"/>
              </a:rPr>
              <a:t>cannot </a:t>
            </a:r>
            <a:r>
              <a:rPr sz="2400" u="heavy" spc="-10" dirty="0">
                <a:uFill>
                  <a:solidFill>
                    <a:srgbClr val="000000"/>
                  </a:solidFill>
                </a:uFill>
                <a:latin typeface="Calibri"/>
                <a:cs typeface="Calibri"/>
              </a:rPr>
              <a:t>receive </a:t>
            </a:r>
            <a:r>
              <a:rPr sz="2400" u="heavy" spc="-15" dirty="0">
                <a:uFill>
                  <a:solidFill>
                    <a:srgbClr val="000000"/>
                  </a:solidFill>
                </a:uFill>
                <a:latin typeface="Calibri"/>
                <a:cs typeface="Calibri"/>
              </a:rPr>
              <a:t>any </a:t>
            </a:r>
            <a:r>
              <a:rPr sz="2400" u="heavy" spc="-10" dirty="0">
                <a:uFill>
                  <a:solidFill>
                    <a:srgbClr val="000000"/>
                  </a:solidFill>
                </a:uFill>
                <a:latin typeface="Calibri"/>
                <a:cs typeface="Calibri"/>
              </a:rPr>
              <a:t>more </a:t>
            </a:r>
            <a:r>
              <a:rPr sz="2400" u="heavy" dirty="0">
                <a:uFill>
                  <a:solidFill>
                    <a:srgbClr val="000000"/>
                  </a:solidFill>
                </a:uFill>
                <a:latin typeface="Calibri"/>
                <a:cs typeface="Calibri"/>
              </a:rPr>
              <a:t>labels; </a:t>
            </a:r>
            <a:r>
              <a:rPr sz="2400" u="heavy" spc="-10" dirty="0">
                <a:uFill>
                  <a:solidFill>
                    <a:srgbClr val="000000"/>
                  </a:solidFill>
                </a:uFill>
                <a:latin typeface="Calibri"/>
                <a:cs typeface="Calibri"/>
              </a:rPr>
              <a:t>that </a:t>
            </a:r>
            <a:r>
              <a:rPr sz="2400" u="heavy" dirty="0">
                <a:uFill>
                  <a:solidFill>
                    <a:srgbClr val="000000"/>
                  </a:solidFill>
                </a:uFill>
                <a:latin typeface="Calibri"/>
                <a:cs typeface="Calibri"/>
              </a:rPr>
              <a:t>is, it </a:t>
            </a:r>
            <a:r>
              <a:rPr sz="2400" u="heavy" spc="-5" dirty="0">
                <a:uFill>
                  <a:solidFill>
                    <a:srgbClr val="000000"/>
                  </a:solidFill>
                </a:uFill>
                <a:latin typeface="Calibri"/>
                <a:cs typeface="Calibri"/>
              </a:rPr>
              <a:t>cannot </a:t>
            </a:r>
            <a:r>
              <a:rPr sz="2400" spc="-530" dirty="0">
                <a:latin typeface="Calibri"/>
                <a:cs typeface="Calibri"/>
              </a:rPr>
              <a:t> </a:t>
            </a:r>
            <a:r>
              <a:rPr sz="2400" u="heavy" spc="-10" dirty="0">
                <a:uFill>
                  <a:solidFill>
                    <a:srgbClr val="000000"/>
                  </a:solidFill>
                </a:uFill>
                <a:latin typeface="Calibri"/>
                <a:cs typeface="Calibri"/>
              </a:rPr>
              <a:t>become</a:t>
            </a:r>
            <a:r>
              <a:rPr sz="2400" u="heavy" spc="-20" dirty="0">
                <a:uFill>
                  <a:solidFill>
                    <a:srgbClr val="000000"/>
                  </a:solidFill>
                </a:uFill>
                <a:latin typeface="Calibri"/>
                <a:cs typeface="Calibri"/>
              </a:rPr>
              <a:t> </a:t>
            </a:r>
            <a:r>
              <a:rPr sz="2400" u="heavy" dirty="0">
                <a:uFill>
                  <a:solidFill>
                    <a:srgbClr val="000000"/>
                  </a:solidFill>
                </a:uFill>
                <a:latin typeface="Calibri"/>
                <a:cs typeface="Calibri"/>
              </a:rPr>
              <a:t>a</a:t>
            </a:r>
            <a:r>
              <a:rPr sz="2400" u="heavy" spc="-5" dirty="0">
                <a:uFill>
                  <a:solidFill>
                    <a:srgbClr val="000000"/>
                  </a:solidFill>
                </a:uFill>
                <a:latin typeface="Calibri"/>
                <a:cs typeface="Calibri"/>
              </a:rPr>
              <a:t> </a:t>
            </a:r>
            <a:r>
              <a:rPr sz="2400" u="heavy" spc="-10" dirty="0">
                <a:uFill>
                  <a:solidFill>
                    <a:srgbClr val="000000"/>
                  </a:solidFill>
                </a:uFill>
                <a:latin typeface="Calibri"/>
                <a:cs typeface="Calibri"/>
              </a:rPr>
              <a:t>common</a:t>
            </a:r>
            <a:r>
              <a:rPr sz="2400" u="heavy" spc="-5" dirty="0">
                <a:uFill>
                  <a:solidFill>
                    <a:srgbClr val="000000"/>
                  </a:solidFill>
                </a:uFill>
                <a:latin typeface="Calibri"/>
                <a:cs typeface="Calibri"/>
              </a:rPr>
              <a:t> </a:t>
            </a:r>
            <a:r>
              <a:rPr sz="2400" u="heavy" spc="-10" dirty="0">
                <a:uFill>
                  <a:solidFill>
                    <a:srgbClr val="000000"/>
                  </a:solidFill>
                </a:uFill>
                <a:latin typeface="Calibri"/>
                <a:cs typeface="Calibri"/>
              </a:rPr>
              <a:t>subexpression</a:t>
            </a:r>
            <a:r>
              <a:rPr sz="2400" spc="-10" dirty="0">
                <a:latin typeface="Calibri"/>
                <a:cs typeface="Calibri"/>
              </a:rPr>
              <a:t>.</a:t>
            </a:r>
            <a:endParaRPr sz="2400">
              <a:latin typeface="Calibri"/>
              <a:cs typeface="Calibri"/>
            </a:endParaRPr>
          </a:p>
          <a:p>
            <a:pPr marL="241300" indent="-228600">
              <a:lnSpc>
                <a:spcPct val="100000"/>
              </a:lnSpc>
              <a:spcBef>
                <a:spcPts val="180"/>
              </a:spcBef>
              <a:buFont typeface="Arial MT"/>
              <a:buChar char="•"/>
              <a:tabLst>
                <a:tab pos="241300" algn="l"/>
              </a:tabLst>
            </a:pPr>
            <a:r>
              <a:rPr sz="2400" spc="-5" dirty="0">
                <a:latin typeface="Calibri"/>
                <a:cs typeface="Calibri"/>
              </a:rPr>
              <a:t>So</a:t>
            </a:r>
            <a:r>
              <a:rPr sz="2400" spc="-15" dirty="0">
                <a:latin typeface="Calibri"/>
                <a:cs typeface="Calibri"/>
              </a:rPr>
              <a:t> </a:t>
            </a:r>
            <a:r>
              <a:rPr sz="2400" dirty="0">
                <a:latin typeface="Calibri"/>
                <a:cs typeface="Calibri"/>
              </a:rPr>
              <a:t>the</a:t>
            </a:r>
            <a:r>
              <a:rPr sz="2400" spc="-15" dirty="0">
                <a:latin typeface="Calibri"/>
                <a:cs typeface="Calibri"/>
              </a:rPr>
              <a:t> </a:t>
            </a:r>
            <a:r>
              <a:rPr sz="2400" spc="-5" dirty="0">
                <a:latin typeface="Calibri"/>
                <a:cs typeface="Calibri"/>
              </a:rPr>
              <a:t>final </a:t>
            </a:r>
            <a:r>
              <a:rPr sz="2400" spc="-20" dirty="0">
                <a:latin typeface="Calibri"/>
                <a:cs typeface="Calibri"/>
              </a:rPr>
              <a:t>DAG </a:t>
            </a:r>
            <a:r>
              <a:rPr sz="2400" spc="-10" dirty="0">
                <a:latin typeface="Calibri"/>
                <a:cs typeface="Calibri"/>
              </a:rPr>
              <a:t>looks </a:t>
            </a:r>
            <a:r>
              <a:rPr sz="2400" dirty="0">
                <a:latin typeface="Calibri"/>
                <a:cs typeface="Calibri"/>
              </a:rPr>
              <a:t>as</a:t>
            </a:r>
            <a:r>
              <a:rPr sz="2400" spc="-10" dirty="0">
                <a:latin typeface="Calibri"/>
                <a:cs typeface="Calibri"/>
              </a:rPr>
              <a:t> shown</a:t>
            </a:r>
            <a:r>
              <a:rPr sz="2400" dirty="0">
                <a:latin typeface="Calibri"/>
                <a:cs typeface="Calibri"/>
              </a:rPr>
              <a:t> </a:t>
            </a:r>
            <a:r>
              <a:rPr sz="2400" spc="-10" dirty="0">
                <a:latin typeface="Calibri"/>
                <a:cs typeface="Calibri"/>
              </a:rPr>
              <a:t>below:</a:t>
            </a:r>
            <a:endParaRPr sz="2400">
              <a:latin typeface="Calibri"/>
              <a:cs typeface="Calibri"/>
            </a:endParaRPr>
          </a:p>
        </p:txBody>
      </p:sp>
      <p:grpSp>
        <p:nvGrpSpPr>
          <p:cNvPr id="4" name="object 4"/>
          <p:cNvGrpSpPr/>
          <p:nvPr/>
        </p:nvGrpSpPr>
        <p:grpSpPr>
          <a:xfrm>
            <a:off x="1729739" y="3826764"/>
            <a:ext cx="2132330" cy="1673860"/>
            <a:chOff x="1729739" y="3826764"/>
            <a:chExt cx="2132330" cy="1673860"/>
          </a:xfrm>
        </p:grpSpPr>
        <p:pic>
          <p:nvPicPr>
            <p:cNvPr id="5" name="object 5"/>
            <p:cNvPicPr/>
            <p:nvPr/>
          </p:nvPicPr>
          <p:blipFill>
            <a:blip r:embed="rId2" cstate="print"/>
            <a:stretch>
              <a:fillRect/>
            </a:stretch>
          </p:blipFill>
          <p:spPr>
            <a:xfrm>
              <a:off x="1732787" y="3829812"/>
              <a:ext cx="2125979" cy="1667256"/>
            </a:xfrm>
            <a:prstGeom prst="rect">
              <a:avLst/>
            </a:prstGeom>
          </p:spPr>
        </p:pic>
        <p:sp>
          <p:nvSpPr>
            <p:cNvPr id="6" name="object 6"/>
            <p:cNvSpPr/>
            <p:nvPr/>
          </p:nvSpPr>
          <p:spPr>
            <a:xfrm>
              <a:off x="1732787" y="3829812"/>
              <a:ext cx="2125980" cy="1667510"/>
            </a:xfrm>
            <a:custGeom>
              <a:avLst/>
              <a:gdLst/>
              <a:ahLst/>
              <a:cxnLst/>
              <a:rect l="l" t="t" r="r" b="b"/>
              <a:pathLst>
                <a:path w="2125979" h="1667510">
                  <a:moveTo>
                    <a:pt x="0" y="277875"/>
                  </a:moveTo>
                  <a:lnTo>
                    <a:pt x="3638" y="232815"/>
                  </a:lnTo>
                  <a:lnTo>
                    <a:pt x="14171" y="190065"/>
                  </a:lnTo>
                  <a:lnTo>
                    <a:pt x="31025" y="150198"/>
                  </a:lnTo>
                  <a:lnTo>
                    <a:pt x="53628" y="113787"/>
                  </a:lnTo>
                  <a:lnTo>
                    <a:pt x="81407" y="81406"/>
                  </a:lnTo>
                  <a:lnTo>
                    <a:pt x="113787" y="53628"/>
                  </a:lnTo>
                  <a:lnTo>
                    <a:pt x="150198" y="31025"/>
                  </a:lnTo>
                  <a:lnTo>
                    <a:pt x="190065" y="14171"/>
                  </a:lnTo>
                  <a:lnTo>
                    <a:pt x="232815" y="3638"/>
                  </a:lnTo>
                  <a:lnTo>
                    <a:pt x="277875" y="0"/>
                  </a:lnTo>
                  <a:lnTo>
                    <a:pt x="1848103" y="0"/>
                  </a:lnTo>
                  <a:lnTo>
                    <a:pt x="1893164" y="3638"/>
                  </a:lnTo>
                  <a:lnTo>
                    <a:pt x="1935914" y="14171"/>
                  </a:lnTo>
                  <a:lnTo>
                    <a:pt x="1975781" y="31025"/>
                  </a:lnTo>
                  <a:lnTo>
                    <a:pt x="2012192" y="53628"/>
                  </a:lnTo>
                  <a:lnTo>
                    <a:pt x="2044573" y="81407"/>
                  </a:lnTo>
                  <a:lnTo>
                    <a:pt x="2072351" y="113787"/>
                  </a:lnTo>
                  <a:lnTo>
                    <a:pt x="2094954" y="150198"/>
                  </a:lnTo>
                  <a:lnTo>
                    <a:pt x="2111808" y="190065"/>
                  </a:lnTo>
                  <a:lnTo>
                    <a:pt x="2122341" y="232815"/>
                  </a:lnTo>
                  <a:lnTo>
                    <a:pt x="2125979" y="277875"/>
                  </a:lnTo>
                  <a:lnTo>
                    <a:pt x="2125979" y="1389380"/>
                  </a:lnTo>
                  <a:lnTo>
                    <a:pt x="2122341" y="1434440"/>
                  </a:lnTo>
                  <a:lnTo>
                    <a:pt x="2111808" y="1477190"/>
                  </a:lnTo>
                  <a:lnTo>
                    <a:pt x="2094954" y="1517057"/>
                  </a:lnTo>
                  <a:lnTo>
                    <a:pt x="2072351" y="1553468"/>
                  </a:lnTo>
                  <a:lnTo>
                    <a:pt x="2044573" y="1585849"/>
                  </a:lnTo>
                  <a:lnTo>
                    <a:pt x="2012192" y="1613627"/>
                  </a:lnTo>
                  <a:lnTo>
                    <a:pt x="1975781" y="1636230"/>
                  </a:lnTo>
                  <a:lnTo>
                    <a:pt x="1935914" y="1653084"/>
                  </a:lnTo>
                  <a:lnTo>
                    <a:pt x="1893164" y="1663617"/>
                  </a:lnTo>
                  <a:lnTo>
                    <a:pt x="1848103" y="1667256"/>
                  </a:lnTo>
                  <a:lnTo>
                    <a:pt x="277875" y="1667256"/>
                  </a:lnTo>
                  <a:lnTo>
                    <a:pt x="232815" y="1663617"/>
                  </a:lnTo>
                  <a:lnTo>
                    <a:pt x="190065" y="1653084"/>
                  </a:lnTo>
                  <a:lnTo>
                    <a:pt x="150198" y="1636230"/>
                  </a:lnTo>
                  <a:lnTo>
                    <a:pt x="113787" y="1613627"/>
                  </a:lnTo>
                  <a:lnTo>
                    <a:pt x="81406" y="1585849"/>
                  </a:lnTo>
                  <a:lnTo>
                    <a:pt x="53628" y="1553468"/>
                  </a:lnTo>
                  <a:lnTo>
                    <a:pt x="31025" y="1517057"/>
                  </a:lnTo>
                  <a:lnTo>
                    <a:pt x="14171" y="1477190"/>
                  </a:lnTo>
                  <a:lnTo>
                    <a:pt x="3638" y="1434440"/>
                  </a:lnTo>
                  <a:lnTo>
                    <a:pt x="0" y="1389380"/>
                  </a:lnTo>
                  <a:lnTo>
                    <a:pt x="0" y="277875"/>
                  </a:lnTo>
                  <a:close/>
                </a:path>
              </a:pathLst>
            </a:custGeom>
            <a:ln w="6095">
              <a:solidFill>
                <a:srgbClr val="6FAC46"/>
              </a:solidFill>
            </a:ln>
          </p:spPr>
          <p:txBody>
            <a:bodyPr wrap="square" lIns="0" tIns="0" rIns="0" bIns="0" rtlCol="0"/>
            <a:lstStyle/>
            <a:p>
              <a:endParaRPr/>
            </a:p>
          </p:txBody>
        </p:sp>
      </p:grpSp>
      <p:sp>
        <p:nvSpPr>
          <p:cNvPr id="7" name="object 7"/>
          <p:cNvSpPr txBox="1"/>
          <p:nvPr/>
        </p:nvSpPr>
        <p:spPr>
          <a:xfrm>
            <a:off x="2220595" y="4232909"/>
            <a:ext cx="1149985" cy="848994"/>
          </a:xfrm>
          <a:prstGeom prst="rect">
            <a:avLst/>
          </a:prstGeom>
        </p:spPr>
        <p:txBody>
          <a:bodyPr vert="horz" wrap="square" lIns="0" tIns="12700" rIns="0" bIns="0" rtlCol="0">
            <a:spAutoFit/>
          </a:bodyPr>
          <a:lstStyle/>
          <a:p>
            <a:pPr marL="356870" indent="-343535">
              <a:lnSpc>
                <a:spcPct val="100000"/>
              </a:lnSpc>
              <a:spcBef>
                <a:spcPts val="100"/>
              </a:spcBef>
              <a:buAutoNum type="arabicPeriod"/>
              <a:tabLst>
                <a:tab pos="357505" algn="l"/>
              </a:tabLst>
            </a:pPr>
            <a:r>
              <a:rPr sz="1800" b="1" spc="130" dirty="0">
                <a:solidFill>
                  <a:srgbClr val="FFFFFF"/>
                </a:solidFill>
                <a:latin typeface="Cambria"/>
                <a:cs typeface="Cambria"/>
              </a:rPr>
              <a:t>x</a:t>
            </a:r>
            <a:r>
              <a:rPr sz="1800" b="1" spc="170" dirty="0">
                <a:solidFill>
                  <a:srgbClr val="FFFFFF"/>
                </a:solidFill>
                <a:latin typeface="Cambria"/>
                <a:cs typeface="Cambria"/>
              </a:rPr>
              <a:t> </a:t>
            </a:r>
            <a:r>
              <a:rPr sz="1800" b="1" spc="10" dirty="0">
                <a:solidFill>
                  <a:srgbClr val="FFFFFF"/>
                </a:solidFill>
                <a:latin typeface="Cambria"/>
                <a:cs typeface="Cambria"/>
              </a:rPr>
              <a:t>=</a:t>
            </a:r>
            <a:r>
              <a:rPr sz="1800" b="1" spc="165" dirty="0">
                <a:solidFill>
                  <a:srgbClr val="FFFFFF"/>
                </a:solidFill>
                <a:latin typeface="Cambria"/>
                <a:cs typeface="Cambria"/>
              </a:rPr>
              <a:t> </a:t>
            </a:r>
            <a:r>
              <a:rPr sz="1800" b="1" spc="-30" dirty="0">
                <a:solidFill>
                  <a:srgbClr val="FFFFFF"/>
                </a:solidFill>
                <a:latin typeface="Cambria"/>
                <a:cs typeface="Cambria"/>
              </a:rPr>
              <a:t>a[i]</a:t>
            </a:r>
            <a:endParaRPr sz="1800">
              <a:latin typeface="Cambria"/>
              <a:cs typeface="Cambria"/>
            </a:endParaRPr>
          </a:p>
          <a:p>
            <a:pPr marL="355600" indent="-342900">
              <a:lnSpc>
                <a:spcPct val="100000"/>
              </a:lnSpc>
              <a:buAutoNum type="arabicPeriod"/>
              <a:tabLst>
                <a:tab pos="355600" algn="l"/>
              </a:tabLst>
            </a:pPr>
            <a:r>
              <a:rPr sz="1800" b="1" spc="-30" dirty="0">
                <a:solidFill>
                  <a:srgbClr val="FFFFFF"/>
                </a:solidFill>
                <a:latin typeface="Cambria"/>
                <a:cs typeface="Cambria"/>
              </a:rPr>
              <a:t>a[j]</a:t>
            </a:r>
            <a:r>
              <a:rPr sz="1800" b="1" spc="165" dirty="0">
                <a:solidFill>
                  <a:srgbClr val="FFFFFF"/>
                </a:solidFill>
                <a:latin typeface="Cambria"/>
                <a:cs typeface="Cambria"/>
              </a:rPr>
              <a:t> </a:t>
            </a:r>
            <a:r>
              <a:rPr sz="1800" b="1" spc="10" dirty="0">
                <a:solidFill>
                  <a:srgbClr val="FFFFFF"/>
                </a:solidFill>
                <a:latin typeface="Cambria"/>
                <a:cs typeface="Cambria"/>
              </a:rPr>
              <a:t>=</a:t>
            </a:r>
            <a:r>
              <a:rPr sz="1800" b="1" spc="170" dirty="0">
                <a:solidFill>
                  <a:srgbClr val="FFFFFF"/>
                </a:solidFill>
                <a:latin typeface="Cambria"/>
                <a:cs typeface="Cambria"/>
              </a:rPr>
              <a:t> </a:t>
            </a:r>
            <a:r>
              <a:rPr sz="1800" b="1" spc="160" dirty="0">
                <a:solidFill>
                  <a:srgbClr val="FFFFFF"/>
                </a:solidFill>
                <a:latin typeface="Cambria"/>
                <a:cs typeface="Cambria"/>
              </a:rPr>
              <a:t>y</a:t>
            </a:r>
            <a:endParaRPr sz="1800">
              <a:latin typeface="Cambria"/>
              <a:cs typeface="Cambria"/>
            </a:endParaRPr>
          </a:p>
          <a:p>
            <a:pPr marL="399415" indent="-343535">
              <a:lnSpc>
                <a:spcPct val="100000"/>
              </a:lnSpc>
              <a:buAutoNum type="arabicPeriod"/>
              <a:tabLst>
                <a:tab pos="400050" algn="l"/>
              </a:tabLst>
            </a:pPr>
            <a:r>
              <a:rPr sz="1800" b="1" spc="75" dirty="0">
                <a:solidFill>
                  <a:srgbClr val="FFFFFF"/>
                </a:solidFill>
                <a:latin typeface="Cambria"/>
                <a:cs typeface="Cambria"/>
              </a:rPr>
              <a:t>z=</a:t>
            </a:r>
            <a:r>
              <a:rPr sz="1800" b="1" spc="160" dirty="0">
                <a:solidFill>
                  <a:srgbClr val="FFFFFF"/>
                </a:solidFill>
                <a:latin typeface="Cambria"/>
                <a:cs typeface="Cambria"/>
              </a:rPr>
              <a:t> </a:t>
            </a:r>
            <a:r>
              <a:rPr sz="1800" b="1" spc="-25" dirty="0">
                <a:solidFill>
                  <a:srgbClr val="FFFFFF"/>
                </a:solidFill>
                <a:latin typeface="Cambria"/>
                <a:cs typeface="Cambria"/>
              </a:rPr>
              <a:t>a[i]</a:t>
            </a:r>
            <a:endParaRPr sz="1800">
              <a:latin typeface="Cambria"/>
              <a:cs typeface="Cambria"/>
            </a:endParaRPr>
          </a:p>
        </p:txBody>
      </p:sp>
      <p:pic>
        <p:nvPicPr>
          <p:cNvPr id="8" name="object 8"/>
          <p:cNvPicPr/>
          <p:nvPr/>
        </p:nvPicPr>
        <p:blipFill>
          <a:blip r:embed="rId3" cstate="print"/>
          <a:stretch>
            <a:fillRect/>
          </a:stretch>
        </p:blipFill>
        <p:spPr>
          <a:xfrm>
            <a:off x="6678548" y="3649693"/>
            <a:ext cx="3152775" cy="1791638"/>
          </a:xfrm>
          <a:prstGeom prst="rect">
            <a:avLst/>
          </a:prstGeom>
        </p:spPr>
      </p:pic>
      <p:grpSp>
        <p:nvGrpSpPr>
          <p:cNvPr id="9" name="object 9"/>
          <p:cNvGrpSpPr/>
          <p:nvPr/>
        </p:nvGrpSpPr>
        <p:grpSpPr>
          <a:xfrm>
            <a:off x="4466844" y="4483608"/>
            <a:ext cx="1635760" cy="360045"/>
            <a:chOff x="4466844" y="4483608"/>
            <a:chExt cx="1635760" cy="360045"/>
          </a:xfrm>
        </p:grpSpPr>
        <p:sp>
          <p:nvSpPr>
            <p:cNvPr id="10" name="object 10"/>
            <p:cNvSpPr/>
            <p:nvPr/>
          </p:nvSpPr>
          <p:spPr>
            <a:xfrm>
              <a:off x="4472940" y="4489704"/>
              <a:ext cx="1623060" cy="347980"/>
            </a:xfrm>
            <a:custGeom>
              <a:avLst/>
              <a:gdLst/>
              <a:ahLst/>
              <a:cxnLst/>
              <a:rect l="l" t="t" r="r" b="b"/>
              <a:pathLst>
                <a:path w="1623060" h="347979">
                  <a:moveTo>
                    <a:pt x="1449324" y="0"/>
                  </a:moveTo>
                  <a:lnTo>
                    <a:pt x="1449324" y="86868"/>
                  </a:lnTo>
                  <a:lnTo>
                    <a:pt x="0" y="86868"/>
                  </a:lnTo>
                  <a:lnTo>
                    <a:pt x="0" y="260604"/>
                  </a:lnTo>
                  <a:lnTo>
                    <a:pt x="1449324" y="260604"/>
                  </a:lnTo>
                  <a:lnTo>
                    <a:pt x="1449324" y="347472"/>
                  </a:lnTo>
                  <a:lnTo>
                    <a:pt x="1623060" y="173736"/>
                  </a:lnTo>
                  <a:lnTo>
                    <a:pt x="1449324" y="0"/>
                  </a:lnTo>
                  <a:close/>
                </a:path>
              </a:pathLst>
            </a:custGeom>
            <a:solidFill>
              <a:srgbClr val="5B9BD4"/>
            </a:solidFill>
          </p:spPr>
          <p:txBody>
            <a:bodyPr wrap="square" lIns="0" tIns="0" rIns="0" bIns="0" rtlCol="0"/>
            <a:lstStyle/>
            <a:p>
              <a:endParaRPr/>
            </a:p>
          </p:txBody>
        </p:sp>
        <p:sp>
          <p:nvSpPr>
            <p:cNvPr id="11" name="object 11"/>
            <p:cNvSpPr/>
            <p:nvPr/>
          </p:nvSpPr>
          <p:spPr>
            <a:xfrm>
              <a:off x="4472940" y="4489704"/>
              <a:ext cx="1623060" cy="347980"/>
            </a:xfrm>
            <a:custGeom>
              <a:avLst/>
              <a:gdLst/>
              <a:ahLst/>
              <a:cxnLst/>
              <a:rect l="l" t="t" r="r" b="b"/>
              <a:pathLst>
                <a:path w="1623060" h="347979">
                  <a:moveTo>
                    <a:pt x="0" y="86868"/>
                  </a:moveTo>
                  <a:lnTo>
                    <a:pt x="1449324" y="86868"/>
                  </a:lnTo>
                  <a:lnTo>
                    <a:pt x="1449324" y="0"/>
                  </a:lnTo>
                  <a:lnTo>
                    <a:pt x="1623060" y="173736"/>
                  </a:lnTo>
                  <a:lnTo>
                    <a:pt x="1449324" y="347472"/>
                  </a:lnTo>
                  <a:lnTo>
                    <a:pt x="1449324" y="260604"/>
                  </a:lnTo>
                  <a:lnTo>
                    <a:pt x="0" y="260604"/>
                  </a:lnTo>
                  <a:lnTo>
                    <a:pt x="0" y="86868"/>
                  </a:lnTo>
                  <a:close/>
                </a:path>
              </a:pathLst>
            </a:custGeom>
            <a:ln w="12192">
              <a:solidFill>
                <a:srgbClr val="41709C"/>
              </a:solidFill>
            </a:ln>
          </p:spPr>
          <p:txBody>
            <a:bodyPr wrap="square" lIns="0" tIns="0" rIns="0" bIns="0" rtlCol="0"/>
            <a:lstStyle/>
            <a:p>
              <a:endParaRPr/>
            </a:p>
          </p:txBody>
        </p:sp>
      </p:grpSp>
      <p:sp>
        <p:nvSpPr>
          <p:cNvPr id="12" name="object 12"/>
          <p:cNvSpPr txBox="1">
            <a:spLocks noGrp="1"/>
          </p:cNvSpPr>
          <p:nvPr>
            <p:ph type="ftr" sz="quarter" idx="5"/>
          </p:nvPr>
        </p:nvSpPr>
        <p:spPr>
          <a:xfrm>
            <a:off x="5433821" y="6464985"/>
            <a:ext cx="1323340"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US" spc="-5"/>
              <a:t>Prepared</a:t>
            </a:r>
            <a:r>
              <a:rPr lang="en-US" spc="-55"/>
              <a:t> </a:t>
            </a:r>
            <a:r>
              <a:rPr lang="en-US"/>
              <a:t>by</a:t>
            </a:r>
            <a:r>
              <a:rPr lang="en-US" spc="-40"/>
              <a:t> </a:t>
            </a:r>
            <a:r>
              <a:rPr lang="en-US"/>
              <a:t>R</a:t>
            </a:r>
            <a:r>
              <a:rPr lang="en-US" spc="-5"/>
              <a:t> </a:t>
            </a:r>
            <a:r>
              <a:rPr lang="en-US"/>
              <a:t>I</a:t>
            </a:r>
            <a:r>
              <a:rPr lang="en-US" spc="-25"/>
              <a:t> </a:t>
            </a:r>
            <a:r>
              <a:rPr lang="en-US"/>
              <a:t>Minu</a:t>
            </a:r>
            <a:endParaRPr dirty="0"/>
          </a:p>
        </p:txBody>
      </p:sp>
      <p:sp>
        <p:nvSpPr>
          <p:cNvPr id="13" name="object 13"/>
          <p:cNvSpPr txBox="1">
            <a:spLocks noGrp="1"/>
          </p:cNvSpPr>
          <p:nvPr>
            <p:ph type="sldNum" sz="quarter" idx="7"/>
          </p:nvPr>
        </p:nvSpPr>
        <p:spPr>
          <a:xfrm>
            <a:off x="11007597" y="6393341"/>
            <a:ext cx="292734" cy="27432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8425">
              <a:lnSpc>
                <a:spcPts val="1240"/>
              </a:lnSpc>
            </a:pPr>
            <a:fld id="{81D60167-4931-47E6-BA6A-407CBD079E47}" type="slidenum">
              <a:rPr lang="en-IN" smtClean="0"/>
              <a:pPr marL="98425">
                <a:lnSpc>
                  <a:spcPts val="1240"/>
                </a:lnSpc>
              </a:pPr>
              <a:t>81</a:t>
            </a:fld>
            <a:endParaRPr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307924"/>
            <a:ext cx="8229600" cy="1301115"/>
          </a:xfrm>
          <a:prstGeom prst="rect">
            <a:avLst/>
          </a:prstGeom>
        </p:spPr>
        <p:txBody>
          <a:bodyPr vert="horz" wrap="square" lIns="0" tIns="89535" rIns="0" bIns="0" rtlCol="0">
            <a:spAutoFit/>
          </a:bodyPr>
          <a:lstStyle/>
          <a:p>
            <a:pPr marL="12700" marR="5080">
              <a:lnSpc>
                <a:spcPts val="4750"/>
              </a:lnSpc>
              <a:spcBef>
                <a:spcPts val="705"/>
              </a:spcBef>
            </a:pPr>
            <a:r>
              <a:rPr sz="4400" spc="-25" dirty="0"/>
              <a:t>Representation</a:t>
            </a:r>
            <a:r>
              <a:rPr sz="4400" spc="-5" dirty="0"/>
              <a:t> </a:t>
            </a:r>
            <a:r>
              <a:rPr sz="4400" dirty="0"/>
              <a:t>of</a:t>
            </a:r>
            <a:r>
              <a:rPr sz="4400" spc="-10" dirty="0"/>
              <a:t> </a:t>
            </a:r>
            <a:r>
              <a:rPr sz="4400" spc="-35" dirty="0"/>
              <a:t>Array</a:t>
            </a:r>
            <a:r>
              <a:rPr sz="4400" spc="-45" dirty="0"/>
              <a:t> </a:t>
            </a:r>
            <a:r>
              <a:rPr sz="4400" spc="-35" dirty="0"/>
              <a:t>References</a:t>
            </a:r>
            <a:r>
              <a:rPr sz="4400" spc="-20" dirty="0"/>
              <a:t> </a:t>
            </a:r>
            <a:r>
              <a:rPr sz="4400" dirty="0"/>
              <a:t>- </a:t>
            </a:r>
            <a:r>
              <a:rPr sz="4400" spc="-980" dirty="0"/>
              <a:t> </a:t>
            </a:r>
            <a:r>
              <a:rPr sz="4400" spc="-10" dirty="0"/>
              <a:t>Examples</a:t>
            </a:r>
            <a:endParaRPr sz="4400"/>
          </a:p>
        </p:txBody>
      </p:sp>
      <p:pic>
        <p:nvPicPr>
          <p:cNvPr id="3" name="object 3"/>
          <p:cNvPicPr/>
          <p:nvPr/>
        </p:nvPicPr>
        <p:blipFill>
          <a:blip r:embed="rId2" cstate="print"/>
          <a:stretch>
            <a:fillRect/>
          </a:stretch>
        </p:blipFill>
        <p:spPr>
          <a:xfrm>
            <a:off x="2182338" y="2356436"/>
            <a:ext cx="742666" cy="599459"/>
          </a:xfrm>
          <a:prstGeom prst="rect">
            <a:avLst/>
          </a:prstGeom>
        </p:spPr>
      </p:pic>
      <p:pic>
        <p:nvPicPr>
          <p:cNvPr id="4" name="object 4"/>
          <p:cNvPicPr/>
          <p:nvPr/>
        </p:nvPicPr>
        <p:blipFill>
          <a:blip r:embed="rId3" cstate="print"/>
          <a:stretch>
            <a:fillRect/>
          </a:stretch>
        </p:blipFill>
        <p:spPr>
          <a:xfrm>
            <a:off x="5748909" y="1669891"/>
            <a:ext cx="3152775" cy="1790387"/>
          </a:xfrm>
          <a:prstGeom prst="rect">
            <a:avLst/>
          </a:prstGeom>
        </p:spPr>
      </p:pic>
      <p:pic>
        <p:nvPicPr>
          <p:cNvPr id="5" name="object 5"/>
          <p:cNvPicPr/>
          <p:nvPr/>
        </p:nvPicPr>
        <p:blipFill>
          <a:blip r:embed="rId4" cstate="print"/>
          <a:stretch>
            <a:fillRect/>
          </a:stretch>
        </p:blipFill>
        <p:spPr>
          <a:xfrm>
            <a:off x="2129061" y="5142357"/>
            <a:ext cx="943254" cy="590550"/>
          </a:xfrm>
          <a:prstGeom prst="rect">
            <a:avLst/>
          </a:prstGeom>
        </p:spPr>
      </p:pic>
      <p:pic>
        <p:nvPicPr>
          <p:cNvPr id="6" name="object 6"/>
          <p:cNvPicPr/>
          <p:nvPr/>
        </p:nvPicPr>
        <p:blipFill>
          <a:blip r:embed="rId5" cstate="print"/>
          <a:stretch>
            <a:fillRect/>
          </a:stretch>
        </p:blipFill>
        <p:spPr>
          <a:xfrm>
            <a:off x="5797587" y="3786768"/>
            <a:ext cx="3599809" cy="2181912"/>
          </a:xfrm>
          <a:prstGeom prst="rect">
            <a:avLst/>
          </a:prstGeom>
        </p:spPr>
      </p:pic>
      <p:sp>
        <p:nvSpPr>
          <p:cNvPr id="7" name="object 7"/>
          <p:cNvSpPr txBox="1"/>
          <p:nvPr/>
        </p:nvSpPr>
        <p:spPr>
          <a:xfrm>
            <a:off x="6796278" y="4442586"/>
            <a:ext cx="688975" cy="1029335"/>
          </a:xfrm>
          <a:prstGeom prst="rect">
            <a:avLst/>
          </a:prstGeom>
        </p:spPr>
        <p:txBody>
          <a:bodyPr vert="horz" wrap="square" lIns="0" tIns="12700" rIns="0" bIns="0" rtlCol="0">
            <a:spAutoFit/>
          </a:bodyPr>
          <a:lstStyle/>
          <a:p>
            <a:pPr marR="5080" algn="r">
              <a:lnSpc>
                <a:spcPct val="100000"/>
              </a:lnSpc>
              <a:spcBef>
                <a:spcPts val="100"/>
              </a:spcBef>
            </a:pPr>
            <a:r>
              <a:rPr sz="1800" dirty="0">
                <a:latin typeface="Calibri"/>
                <a:cs typeface="Calibri"/>
              </a:rPr>
              <a:t>x</a:t>
            </a:r>
            <a:endParaRPr sz="1800">
              <a:latin typeface="Calibri"/>
              <a:cs typeface="Calibri"/>
            </a:endParaRPr>
          </a:p>
          <a:p>
            <a:pPr>
              <a:lnSpc>
                <a:spcPct val="100000"/>
              </a:lnSpc>
            </a:pPr>
            <a:endParaRPr sz="1800">
              <a:latin typeface="Calibri"/>
              <a:cs typeface="Calibri"/>
            </a:endParaRPr>
          </a:p>
          <a:p>
            <a:pPr marL="12700">
              <a:lnSpc>
                <a:spcPct val="100000"/>
              </a:lnSpc>
              <a:spcBef>
                <a:spcPts val="1385"/>
              </a:spcBef>
            </a:pPr>
            <a:r>
              <a:rPr sz="1800" dirty="0">
                <a:latin typeface="Calibri"/>
                <a:cs typeface="Calibri"/>
              </a:rPr>
              <a:t>b</a:t>
            </a:r>
            <a:endParaRPr sz="1800">
              <a:latin typeface="Calibri"/>
              <a:cs typeface="Calibri"/>
            </a:endParaRPr>
          </a:p>
        </p:txBody>
      </p:sp>
      <p:grpSp>
        <p:nvGrpSpPr>
          <p:cNvPr id="8" name="object 8"/>
          <p:cNvGrpSpPr/>
          <p:nvPr/>
        </p:nvGrpSpPr>
        <p:grpSpPr>
          <a:xfrm>
            <a:off x="3663696" y="2572511"/>
            <a:ext cx="1507490" cy="318770"/>
            <a:chOff x="3663696" y="2572511"/>
            <a:chExt cx="1507490" cy="318770"/>
          </a:xfrm>
        </p:grpSpPr>
        <p:sp>
          <p:nvSpPr>
            <p:cNvPr id="9" name="object 9"/>
            <p:cNvSpPr/>
            <p:nvPr/>
          </p:nvSpPr>
          <p:spPr>
            <a:xfrm>
              <a:off x="3669792" y="2578607"/>
              <a:ext cx="1495425" cy="306705"/>
            </a:xfrm>
            <a:custGeom>
              <a:avLst/>
              <a:gdLst/>
              <a:ahLst/>
              <a:cxnLst/>
              <a:rect l="l" t="t" r="r" b="b"/>
              <a:pathLst>
                <a:path w="1495425" h="306705">
                  <a:moveTo>
                    <a:pt x="1341882" y="0"/>
                  </a:moveTo>
                  <a:lnTo>
                    <a:pt x="1341882" y="76580"/>
                  </a:lnTo>
                  <a:lnTo>
                    <a:pt x="0" y="76580"/>
                  </a:lnTo>
                  <a:lnTo>
                    <a:pt x="0" y="229742"/>
                  </a:lnTo>
                  <a:lnTo>
                    <a:pt x="1341882" y="229742"/>
                  </a:lnTo>
                  <a:lnTo>
                    <a:pt x="1341882" y="306324"/>
                  </a:lnTo>
                  <a:lnTo>
                    <a:pt x="1495044" y="153162"/>
                  </a:lnTo>
                  <a:lnTo>
                    <a:pt x="1341882" y="0"/>
                  </a:lnTo>
                  <a:close/>
                </a:path>
              </a:pathLst>
            </a:custGeom>
            <a:solidFill>
              <a:srgbClr val="5B9BD4"/>
            </a:solidFill>
          </p:spPr>
          <p:txBody>
            <a:bodyPr wrap="square" lIns="0" tIns="0" rIns="0" bIns="0" rtlCol="0"/>
            <a:lstStyle/>
            <a:p>
              <a:endParaRPr/>
            </a:p>
          </p:txBody>
        </p:sp>
        <p:sp>
          <p:nvSpPr>
            <p:cNvPr id="10" name="object 10"/>
            <p:cNvSpPr/>
            <p:nvPr/>
          </p:nvSpPr>
          <p:spPr>
            <a:xfrm>
              <a:off x="3669792" y="2578607"/>
              <a:ext cx="1495425" cy="306705"/>
            </a:xfrm>
            <a:custGeom>
              <a:avLst/>
              <a:gdLst/>
              <a:ahLst/>
              <a:cxnLst/>
              <a:rect l="l" t="t" r="r" b="b"/>
              <a:pathLst>
                <a:path w="1495425" h="306705">
                  <a:moveTo>
                    <a:pt x="0" y="76580"/>
                  </a:moveTo>
                  <a:lnTo>
                    <a:pt x="1341882" y="76580"/>
                  </a:lnTo>
                  <a:lnTo>
                    <a:pt x="1341882" y="0"/>
                  </a:lnTo>
                  <a:lnTo>
                    <a:pt x="1495044" y="153162"/>
                  </a:lnTo>
                  <a:lnTo>
                    <a:pt x="1341882" y="306324"/>
                  </a:lnTo>
                  <a:lnTo>
                    <a:pt x="1341882" y="229742"/>
                  </a:lnTo>
                  <a:lnTo>
                    <a:pt x="0" y="229742"/>
                  </a:lnTo>
                  <a:lnTo>
                    <a:pt x="0" y="76580"/>
                  </a:lnTo>
                  <a:close/>
                </a:path>
              </a:pathLst>
            </a:custGeom>
            <a:ln w="12192">
              <a:solidFill>
                <a:srgbClr val="41709C"/>
              </a:solidFill>
            </a:ln>
          </p:spPr>
          <p:txBody>
            <a:bodyPr wrap="square" lIns="0" tIns="0" rIns="0" bIns="0" rtlCol="0"/>
            <a:lstStyle/>
            <a:p>
              <a:endParaRPr/>
            </a:p>
          </p:txBody>
        </p:sp>
      </p:grpSp>
      <p:grpSp>
        <p:nvGrpSpPr>
          <p:cNvPr id="11" name="object 11"/>
          <p:cNvGrpSpPr/>
          <p:nvPr/>
        </p:nvGrpSpPr>
        <p:grpSpPr>
          <a:xfrm>
            <a:off x="3906011" y="5210555"/>
            <a:ext cx="1507490" cy="318770"/>
            <a:chOff x="3906011" y="5210555"/>
            <a:chExt cx="1507490" cy="318770"/>
          </a:xfrm>
        </p:grpSpPr>
        <p:sp>
          <p:nvSpPr>
            <p:cNvPr id="12" name="object 12"/>
            <p:cNvSpPr/>
            <p:nvPr/>
          </p:nvSpPr>
          <p:spPr>
            <a:xfrm>
              <a:off x="3912107" y="5216651"/>
              <a:ext cx="1495425" cy="306705"/>
            </a:xfrm>
            <a:custGeom>
              <a:avLst/>
              <a:gdLst/>
              <a:ahLst/>
              <a:cxnLst/>
              <a:rect l="l" t="t" r="r" b="b"/>
              <a:pathLst>
                <a:path w="1495425" h="306704">
                  <a:moveTo>
                    <a:pt x="1341881" y="0"/>
                  </a:moveTo>
                  <a:lnTo>
                    <a:pt x="1341881" y="76581"/>
                  </a:lnTo>
                  <a:lnTo>
                    <a:pt x="0" y="76581"/>
                  </a:lnTo>
                  <a:lnTo>
                    <a:pt x="0" y="229743"/>
                  </a:lnTo>
                  <a:lnTo>
                    <a:pt x="1341881" y="229743"/>
                  </a:lnTo>
                  <a:lnTo>
                    <a:pt x="1341881" y="306324"/>
                  </a:lnTo>
                  <a:lnTo>
                    <a:pt x="1495043" y="153162"/>
                  </a:lnTo>
                  <a:lnTo>
                    <a:pt x="1341881" y="0"/>
                  </a:lnTo>
                  <a:close/>
                </a:path>
              </a:pathLst>
            </a:custGeom>
            <a:solidFill>
              <a:srgbClr val="5B9BD4"/>
            </a:solidFill>
          </p:spPr>
          <p:txBody>
            <a:bodyPr wrap="square" lIns="0" tIns="0" rIns="0" bIns="0" rtlCol="0"/>
            <a:lstStyle/>
            <a:p>
              <a:endParaRPr/>
            </a:p>
          </p:txBody>
        </p:sp>
        <p:sp>
          <p:nvSpPr>
            <p:cNvPr id="13" name="object 13"/>
            <p:cNvSpPr/>
            <p:nvPr/>
          </p:nvSpPr>
          <p:spPr>
            <a:xfrm>
              <a:off x="3912107" y="5216651"/>
              <a:ext cx="1495425" cy="306705"/>
            </a:xfrm>
            <a:custGeom>
              <a:avLst/>
              <a:gdLst/>
              <a:ahLst/>
              <a:cxnLst/>
              <a:rect l="l" t="t" r="r" b="b"/>
              <a:pathLst>
                <a:path w="1495425" h="306704">
                  <a:moveTo>
                    <a:pt x="0" y="76581"/>
                  </a:moveTo>
                  <a:lnTo>
                    <a:pt x="1341881" y="76581"/>
                  </a:lnTo>
                  <a:lnTo>
                    <a:pt x="1341881" y="0"/>
                  </a:lnTo>
                  <a:lnTo>
                    <a:pt x="1495043" y="153162"/>
                  </a:lnTo>
                  <a:lnTo>
                    <a:pt x="1341881" y="306324"/>
                  </a:lnTo>
                  <a:lnTo>
                    <a:pt x="1341881" y="229743"/>
                  </a:lnTo>
                  <a:lnTo>
                    <a:pt x="0" y="229743"/>
                  </a:lnTo>
                  <a:lnTo>
                    <a:pt x="0" y="76581"/>
                  </a:lnTo>
                  <a:close/>
                </a:path>
              </a:pathLst>
            </a:custGeom>
            <a:ln w="12192">
              <a:solidFill>
                <a:srgbClr val="41709C"/>
              </a:solidFill>
            </a:ln>
          </p:spPr>
          <p:txBody>
            <a:bodyPr wrap="square" lIns="0" tIns="0" rIns="0" bIns="0" rtlCol="0"/>
            <a:lstStyle/>
            <a:p>
              <a:endParaRPr/>
            </a:p>
          </p:txBody>
        </p:sp>
      </p:grpSp>
      <p:sp>
        <p:nvSpPr>
          <p:cNvPr id="14" name="object 14"/>
          <p:cNvSpPr txBox="1">
            <a:spLocks noGrp="1"/>
          </p:cNvSpPr>
          <p:nvPr>
            <p:ph type="ftr" sz="quarter" idx="5"/>
          </p:nvPr>
        </p:nvSpPr>
        <p:spPr>
          <a:xfrm>
            <a:off x="5433821" y="6464985"/>
            <a:ext cx="1323340"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US" spc="-5"/>
              <a:t>Prepared</a:t>
            </a:r>
            <a:r>
              <a:rPr lang="en-US" spc="-55"/>
              <a:t> </a:t>
            </a:r>
            <a:r>
              <a:rPr lang="en-US"/>
              <a:t>by</a:t>
            </a:r>
            <a:r>
              <a:rPr lang="en-US" spc="-40"/>
              <a:t> </a:t>
            </a:r>
            <a:r>
              <a:rPr lang="en-US"/>
              <a:t>R</a:t>
            </a:r>
            <a:r>
              <a:rPr lang="en-US" spc="-5"/>
              <a:t> </a:t>
            </a:r>
            <a:r>
              <a:rPr lang="en-US"/>
              <a:t>I</a:t>
            </a:r>
            <a:r>
              <a:rPr lang="en-US" spc="-25"/>
              <a:t> </a:t>
            </a:r>
            <a:r>
              <a:rPr lang="en-US"/>
              <a:t>Minu</a:t>
            </a:r>
            <a:endParaRPr dirty="0"/>
          </a:p>
        </p:txBody>
      </p:sp>
      <p:sp>
        <p:nvSpPr>
          <p:cNvPr id="15" name="object 15"/>
          <p:cNvSpPr txBox="1">
            <a:spLocks noGrp="1"/>
          </p:cNvSpPr>
          <p:nvPr>
            <p:ph type="sldNum" sz="quarter" idx="7"/>
          </p:nvPr>
        </p:nvSpPr>
        <p:spPr>
          <a:xfrm>
            <a:off x="11007597" y="6393341"/>
            <a:ext cx="292734" cy="27432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8425">
              <a:lnSpc>
                <a:spcPts val="1240"/>
              </a:lnSpc>
            </a:pPr>
            <a:fld id="{81D60167-4931-47E6-BA6A-407CBD079E47}" type="slidenum">
              <a:rPr lang="en-IN" smtClean="0"/>
              <a:pPr marL="98425">
                <a:lnSpc>
                  <a:spcPts val="1240"/>
                </a:lnSpc>
              </a:pPr>
              <a:t>82</a:t>
            </a:fld>
            <a:endParaRPr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676"/>
            <a:ext cx="4598670" cy="697230"/>
          </a:xfrm>
          <a:prstGeom prst="rect">
            <a:avLst/>
          </a:prstGeom>
        </p:spPr>
        <p:txBody>
          <a:bodyPr vert="horz" wrap="square" lIns="0" tIns="13335" rIns="0" bIns="0" rtlCol="0">
            <a:spAutoFit/>
          </a:bodyPr>
          <a:lstStyle/>
          <a:p>
            <a:pPr marL="12700">
              <a:lnSpc>
                <a:spcPct val="100000"/>
              </a:lnSpc>
              <a:spcBef>
                <a:spcPts val="105"/>
              </a:spcBef>
            </a:pPr>
            <a:r>
              <a:rPr sz="4400" spc="-30" dirty="0"/>
              <a:t>Pointer </a:t>
            </a:r>
            <a:r>
              <a:rPr sz="4400" spc="-10" dirty="0"/>
              <a:t>Assignments</a:t>
            </a:r>
            <a:endParaRPr sz="4400"/>
          </a:p>
        </p:txBody>
      </p:sp>
      <p:sp>
        <p:nvSpPr>
          <p:cNvPr id="3" name="object 3"/>
          <p:cNvSpPr txBox="1"/>
          <p:nvPr/>
        </p:nvSpPr>
        <p:spPr>
          <a:xfrm>
            <a:off x="916939" y="1658873"/>
            <a:ext cx="3359785" cy="452120"/>
          </a:xfrm>
          <a:prstGeom prst="rect">
            <a:avLst/>
          </a:prstGeom>
        </p:spPr>
        <p:txBody>
          <a:bodyPr vert="horz" wrap="square" lIns="0" tIns="12065" rIns="0" bIns="0" rtlCol="0">
            <a:spAutoFit/>
          </a:bodyPr>
          <a:lstStyle/>
          <a:p>
            <a:pPr marL="241300" indent="-228600">
              <a:lnSpc>
                <a:spcPct val="100000"/>
              </a:lnSpc>
              <a:spcBef>
                <a:spcPts val="95"/>
              </a:spcBef>
              <a:buFont typeface="Arial MT"/>
              <a:buChar char="•"/>
              <a:tabLst>
                <a:tab pos="241300" algn="l"/>
              </a:tabLst>
            </a:pPr>
            <a:r>
              <a:rPr sz="2800" spc="-10" dirty="0">
                <a:latin typeface="Calibri"/>
                <a:cs typeface="Calibri"/>
              </a:rPr>
              <a:t>Consider</a:t>
            </a:r>
            <a:r>
              <a:rPr sz="2800" dirty="0">
                <a:latin typeface="Calibri"/>
                <a:cs typeface="Calibri"/>
              </a:rPr>
              <a:t> </a:t>
            </a:r>
            <a:r>
              <a:rPr sz="2800" spc="-5" dirty="0">
                <a:latin typeface="Calibri"/>
                <a:cs typeface="Calibri"/>
              </a:rPr>
              <a:t>an</a:t>
            </a:r>
            <a:r>
              <a:rPr sz="2800" dirty="0">
                <a:latin typeface="Calibri"/>
                <a:cs typeface="Calibri"/>
              </a:rPr>
              <a:t> </a:t>
            </a:r>
            <a:r>
              <a:rPr sz="2800" spc="-15" dirty="0">
                <a:latin typeface="Calibri"/>
                <a:cs typeface="Calibri"/>
              </a:rPr>
              <a:t>example:</a:t>
            </a:r>
            <a:endParaRPr sz="2800">
              <a:latin typeface="Calibri"/>
              <a:cs typeface="Calibri"/>
            </a:endParaRPr>
          </a:p>
        </p:txBody>
      </p:sp>
      <p:sp>
        <p:nvSpPr>
          <p:cNvPr id="4" name="object 4"/>
          <p:cNvSpPr txBox="1"/>
          <p:nvPr/>
        </p:nvSpPr>
        <p:spPr>
          <a:xfrm>
            <a:off x="916939" y="2681173"/>
            <a:ext cx="10297160" cy="1346835"/>
          </a:xfrm>
          <a:prstGeom prst="rect">
            <a:avLst/>
          </a:prstGeom>
        </p:spPr>
        <p:txBody>
          <a:bodyPr vert="horz" wrap="square" lIns="0" tIns="60325" rIns="0" bIns="0" rtlCol="0">
            <a:spAutoFit/>
          </a:bodyPr>
          <a:lstStyle/>
          <a:p>
            <a:pPr marL="241300" marR="5080" indent="-228600">
              <a:lnSpc>
                <a:spcPts val="3030"/>
              </a:lnSpc>
              <a:spcBef>
                <a:spcPts val="475"/>
              </a:spcBef>
              <a:buFont typeface="Arial MT"/>
              <a:buChar char="•"/>
              <a:tabLst>
                <a:tab pos="241300" algn="l"/>
              </a:tabLst>
            </a:pPr>
            <a:r>
              <a:rPr sz="2800" spc="-5" dirty="0">
                <a:latin typeface="Calibri"/>
                <a:cs typeface="Calibri"/>
              </a:rPr>
              <a:t>The</a:t>
            </a:r>
            <a:r>
              <a:rPr sz="2800" spc="10" dirty="0">
                <a:latin typeface="Calibri"/>
                <a:cs typeface="Calibri"/>
              </a:rPr>
              <a:t> </a:t>
            </a:r>
            <a:r>
              <a:rPr sz="2800" b="1" i="1" spc="-10" dirty="0">
                <a:solidFill>
                  <a:srgbClr val="FF0000"/>
                </a:solidFill>
                <a:latin typeface="Calibri"/>
                <a:cs typeface="Calibri"/>
              </a:rPr>
              <a:t>operator</a:t>
            </a:r>
            <a:r>
              <a:rPr sz="2800" b="1" i="1" spc="15" dirty="0">
                <a:solidFill>
                  <a:srgbClr val="FF0000"/>
                </a:solidFill>
                <a:latin typeface="Calibri"/>
                <a:cs typeface="Calibri"/>
              </a:rPr>
              <a:t> </a:t>
            </a:r>
            <a:r>
              <a:rPr sz="2800" b="1" i="1" spc="-5" dirty="0">
                <a:solidFill>
                  <a:srgbClr val="FF0000"/>
                </a:solidFill>
                <a:latin typeface="Calibri"/>
                <a:cs typeface="Calibri"/>
              </a:rPr>
              <a:t>=*</a:t>
            </a:r>
            <a:r>
              <a:rPr sz="2800" b="1" i="1" spc="20" dirty="0">
                <a:solidFill>
                  <a:srgbClr val="FF0000"/>
                </a:solidFill>
                <a:latin typeface="Calibri"/>
                <a:cs typeface="Calibri"/>
              </a:rPr>
              <a:t> </a:t>
            </a:r>
            <a:r>
              <a:rPr sz="2800" spc="-5" dirty="0">
                <a:latin typeface="Calibri"/>
                <a:cs typeface="Calibri"/>
              </a:rPr>
              <a:t>will</a:t>
            </a:r>
            <a:r>
              <a:rPr sz="2800" spc="5" dirty="0">
                <a:latin typeface="Calibri"/>
                <a:cs typeface="Calibri"/>
              </a:rPr>
              <a:t> </a:t>
            </a:r>
            <a:r>
              <a:rPr sz="2800" spc="-35" dirty="0">
                <a:latin typeface="Calibri"/>
                <a:cs typeface="Calibri"/>
              </a:rPr>
              <a:t>take</a:t>
            </a:r>
            <a:r>
              <a:rPr sz="2800" spc="-5" dirty="0">
                <a:latin typeface="Calibri"/>
                <a:cs typeface="Calibri"/>
              </a:rPr>
              <a:t> all</a:t>
            </a:r>
            <a:r>
              <a:rPr sz="2800" spc="-10" dirty="0">
                <a:latin typeface="Calibri"/>
                <a:cs typeface="Calibri"/>
              </a:rPr>
              <a:t> </a:t>
            </a:r>
            <a:r>
              <a:rPr sz="2800" spc="-5" dirty="0">
                <a:latin typeface="Calibri"/>
                <a:cs typeface="Calibri"/>
              </a:rPr>
              <a:t>nodes</a:t>
            </a:r>
            <a:r>
              <a:rPr sz="2800" spc="20" dirty="0">
                <a:latin typeface="Calibri"/>
                <a:cs typeface="Calibri"/>
              </a:rPr>
              <a:t> </a:t>
            </a:r>
            <a:r>
              <a:rPr sz="2800" spc="-10" dirty="0">
                <a:latin typeface="Calibri"/>
                <a:cs typeface="Calibri"/>
              </a:rPr>
              <a:t>that</a:t>
            </a:r>
            <a:r>
              <a:rPr sz="2800" dirty="0">
                <a:latin typeface="Calibri"/>
                <a:cs typeface="Calibri"/>
              </a:rPr>
              <a:t> </a:t>
            </a:r>
            <a:r>
              <a:rPr sz="2800" spc="-15" dirty="0">
                <a:latin typeface="Calibri"/>
                <a:cs typeface="Calibri"/>
              </a:rPr>
              <a:t>are</a:t>
            </a:r>
            <a:r>
              <a:rPr sz="2800" spc="5" dirty="0">
                <a:latin typeface="Calibri"/>
                <a:cs typeface="Calibri"/>
              </a:rPr>
              <a:t> </a:t>
            </a:r>
            <a:r>
              <a:rPr sz="2800" spc="-15" dirty="0">
                <a:latin typeface="Calibri"/>
                <a:cs typeface="Calibri"/>
              </a:rPr>
              <a:t>currently</a:t>
            </a:r>
            <a:r>
              <a:rPr sz="2800" spc="20" dirty="0">
                <a:latin typeface="Calibri"/>
                <a:cs typeface="Calibri"/>
              </a:rPr>
              <a:t> </a:t>
            </a:r>
            <a:r>
              <a:rPr sz="2800" spc="-10" dirty="0">
                <a:latin typeface="Calibri"/>
                <a:cs typeface="Calibri"/>
              </a:rPr>
              <a:t>associated</a:t>
            </a:r>
            <a:r>
              <a:rPr sz="2800" spc="5" dirty="0">
                <a:latin typeface="Calibri"/>
                <a:cs typeface="Calibri"/>
              </a:rPr>
              <a:t> </a:t>
            </a:r>
            <a:r>
              <a:rPr sz="2800" spc="-5" dirty="0">
                <a:latin typeface="Calibri"/>
                <a:cs typeface="Calibri"/>
              </a:rPr>
              <a:t>with </a:t>
            </a:r>
            <a:r>
              <a:rPr sz="2800" dirty="0">
                <a:latin typeface="Calibri"/>
                <a:cs typeface="Calibri"/>
              </a:rPr>
              <a:t> </a:t>
            </a:r>
            <a:r>
              <a:rPr sz="2800" spc="-10" dirty="0">
                <a:latin typeface="Calibri"/>
                <a:cs typeface="Calibri"/>
              </a:rPr>
              <a:t>identifiers</a:t>
            </a:r>
            <a:r>
              <a:rPr sz="2800" spc="35" dirty="0">
                <a:latin typeface="Calibri"/>
                <a:cs typeface="Calibri"/>
              </a:rPr>
              <a:t> </a:t>
            </a:r>
            <a:r>
              <a:rPr sz="2800" spc="-5" dirty="0">
                <a:latin typeface="Calibri"/>
                <a:cs typeface="Calibri"/>
              </a:rPr>
              <a:t>as</a:t>
            </a:r>
            <a:r>
              <a:rPr sz="2800" spc="30" dirty="0">
                <a:latin typeface="Calibri"/>
                <a:cs typeface="Calibri"/>
              </a:rPr>
              <a:t> </a:t>
            </a:r>
            <a:r>
              <a:rPr sz="2800" spc="-10" dirty="0">
                <a:latin typeface="Calibri"/>
                <a:cs typeface="Calibri"/>
              </a:rPr>
              <a:t>arguments,</a:t>
            </a:r>
            <a:r>
              <a:rPr sz="2800" spc="25" dirty="0">
                <a:latin typeface="Calibri"/>
                <a:cs typeface="Calibri"/>
              </a:rPr>
              <a:t> </a:t>
            </a:r>
            <a:r>
              <a:rPr sz="2800" spc="-5" dirty="0">
                <a:latin typeface="Calibri"/>
                <a:cs typeface="Calibri"/>
              </a:rPr>
              <a:t>which</a:t>
            </a:r>
            <a:r>
              <a:rPr sz="2800" spc="30" dirty="0">
                <a:latin typeface="Calibri"/>
                <a:cs typeface="Calibri"/>
              </a:rPr>
              <a:t> </a:t>
            </a:r>
            <a:r>
              <a:rPr sz="2800" spc="-5" dirty="0">
                <a:latin typeface="Calibri"/>
                <a:cs typeface="Calibri"/>
              </a:rPr>
              <a:t>is</a:t>
            </a:r>
            <a:r>
              <a:rPr sz="2800" spc="20" dirty="0">
                <a:latin typeface="Calibri"/>
                <a:cs typeface="Calibri"/>
              </a:rPr>
              <a:t> </a:t>
            </a:r>
            <a:r>
              <a:rPr sz="2800" spc="-20" dirty="0">
                <a:latin typeface="Calibri"/>
                <a:cs typeface="Calibri"/>
              </a:rPr>
              <a:t>relevant</a:t>
            </a:r>
            <a:r>
              <a:rPr sz="2800" spc="5" dirty="0">
                <a:latin typeface="Calibri"/>
                <a:cs typeface="Calibri"/>
              </a:rPr>
              <a:t> </a:t>
            </a:r>
            <a:r>
              <a:rPr sz="2800" spc="-25" dirty="0">
                <a:latin typeface="Calibri"/>
                <a:cs typeface="Calibri"/>
              </a:rPr>
              <a:t>for</a:t>
            </a:r>
            <a:r>
              <a:rPr sz="2800" spc="-75" dirty="0">
                <a:latin typeface="Calibri"/>
                <a:cs typeface="Calibri"/>
              </a:rPr>
              <a:t> </a:t>
            </a:r>
            <a:r>
              <a:rPr sz="2800" b="1" spc="-10" dirty="0">
                <a:solidFill>
                  <a:srgbClr val="FF0000"/>
                </a:solidFill>
                <a:latin typeface="Calibri"/>
                <a:cs typeface="Calibri"/>
              </a:rPr>
              <a:t>dead-code</a:t>
            </a:r>
            <a:r>
              <a:rPr sz="2800" b="1" spc="40" dirty="0">
                <a:solidFill>
                  <a:srgbClr val="FF0000"/>
                </a:solidFill>
                <a:latin typeface="Calibri"/>
                <a:cs typeface="Calibri"/>
              </a:rPr>
              <a:t> </a:t>
            </a:r>
            <a:r>
              <a:rPr sz="2800" b="1" spc="-10" dirty="0">
                <a:solidFill>
                  <a:srgbClr val="FF0000"/>
                </a:solidFill>
                <a:latin typeface="Calibri"/>
                <a:cs typeface="Calibri"/>
              </a:rPr>
              <a:t>elimination</a:t>
            </a:r>
            <a:r>
              <a:rPr sz="2800" spc="-10" dirty="0">
                <a:latin typeface="Calibri"/>
                <a:cs typeface="Calibri"/>
              </a:rPr>
              <a:t>.</a:t>
            </a:r>
            <a:endParaRPr sz="2800">
              <a:latin typeface="Calibri"/>
              <a:cs typeface="Calibri"/>
            </a:endParaRPr>
          </a:p>
          <a:p>
            <a:pPr marL="241300" indent="-228600">
              <a:lnSpc>
                <a:spcPct val="100000"/>
              </a:lnSpc>
              <a:spcBef>
                <a:spcPts val="610"/>
              </a:spcBef>
              <a:buFont typeface="Arial MT"/>
              <a:buChar char="•"/>
              <a:tabLst>
                <a:tab pos="241300" algn="l"/>
              </a:tabLst>
            </a:pPr>
            <a:r>
              <a:rPr sz="2800" spc="-5" dirty="0">
                <a:latin typeface="Calibri"/>
                <a:cs typeface="Calibri"/>
              </a:rPr>
              <a:t>The</a:t>
            </a:r>
            <a:r>
              <a:rPr sz="2800" dirty="0">
                <a:latin typeface="Calibri"/>
                <a:cs typeface="Calibri"/>
              </a:rPr>
              <a:t> </a:t>
            </a:r>
            <a:r>
              <a:rPr sz="2800" b="1" i="1" spc="-5" dirty="0">
                <a:solidFill>
                  <a:srgbClr val="FF0000"/>
                </a:solidFill>
                <a:latin typeface="Calibri"/>
                <a:cs typeface="Calibri"/>
              </a:rPr>
              <a:t>*=</a:t>
            </a:r>
            <a:r>
              <a:rPr sz="2800" b="1" i="1" spc="20" dirty="0">
                <a:solidFill>
                  <a:srgbClr val="FF0000"/>
                </a:solidFill>
                <a:latin typeface="Calibri"/>
                <a:cs typeface="Calibri"/>
              </a:rPr>
              <a:t> </a:t>
            </a:r>
            <a:r>
              <a:rPr sz="2800" b="1" i="1" spc="-10" dirty="0">
                <a:solidFill>
                  <a:srgbClr val="FF0000"/>
                </a:solidFill>
                <a:latin typeface="Calibri"/>
                <a:cs typeface="Calibri"/>
              </a:rPr>
              <a:t>operator</a:t>
            </a:r>
            <a:r>
              <a:rPr sz="2800" b="1" i="1" spc="10" dirty="0">
                <a:latin typeface="Calibri"/>
                <a:cs typeface="Calibri"/>
              </a:rPr>
              <a:t> </a:t>
            </a:r>
            <a:r>
              <a:rPr sz="2800" b="1" u="heavy" spc="-5" dirty="0">
                <a:uFill>
                  <a:solidFill>
                    <a:srgbClr val="000000"/>
                  </a:solidFill>
                </a:uFill>
                <a:latin typeface="Calibri"/>
                <a:cs typeface="Calibri"/>
              </a:rPr>
              <a:t>kills</a:t>
            </a:r>
            <a:r>
              <a:rPr sz="2800" b="1" u="heavy" spc="25" dirty="0">
                <a:uFill>
                  <a:solidFill>
                    <a:srgbClr val="000000"/>
                  </a:solidFill>
                </a:uFill>
                <a:latin typeface="Calibri"/>
                <a:cs typeface="Calibri"/>
              </a:rPr>
              <a:t> </a:t>
            </a:r>
            <a:r>
              <a:rPr sz="2800" b="1" u="heavy" spc="-5" dirty="0">
                <a:uFill>
                  <a:solidFill>
                    <a:srgbClr val="000000"/>
                  </a:solidFill>
                </a:uFill>
                <a:latin typeface="Calibri"/>
                <a:cs typeface="Calibri"/>
              </a:rPr>
              <a:t>all</a:t>
            </a:r>
            <a:r>
              <a:rPr sz="2800" b="1" u="heavy" spc="15" dirty="0">
                <a:uFill>
                  <a:solidFill>
                    <a:srgbClr val="000000"/>
                  </a:solidFill>
                </a:uFill>
                <a:latin typeface="Calibri"/>
                <a:cs typeface="Calibri"/>
              </a:rPr>
              <a:t> </a:t>
            </a:r>
            <a:r>
              <a:rPr sz="2800" b="1" u="heavy" spc="-5" dirty="0">
                <a:uFill>
                  <a:solidFill>
                    <a:srgbClr val="000000"/>
                  </a:solidFill>
                </a:uFill>
                <a:latin typeface="Calibri"/>
                <a:cs typeface="Calibri"/>
              </a:rPr>
              <a:t>other</a:t>
            </a:r>
            <a:r>
              <a:rPr sz="2800" b="1" u="heavy" spc="20" dirty="0">
                <a:uFill>
                  <a:solidFill>
                    <a:srgbClr val="000000"/>
                  </a:solidFill>
                </a:uFill>
                <a:latin typeface="Calibri"/>
                <a:cs typeface="Calibri"/>
              </a:rPr>
              <a:t> </a:t>
            </a:r>
            <a:r>
              <a:rPr sz="2800" b="1" u="heavy" spc="-5" dirty="0">
                <a:uFill>
                  <a:solidFill>
                    <a:srgbClr val="000000"/>
                  </a:solidFill>
                </a:uFill>
                <a:latin typeface="Calibri"/>
                <a:cs typeface="Calibri"/>
              </a:rPr>
              <a:t>nodes</a:t>
            </a:r>
            <a:r>
              <a:rPr sz="2800" b="1" u="heavy" spc="20" dirty="0">
                <a:uFill>
                  <a:solidFill>
                    <a:srgbClr val="000000"/>
                  </a:solidFill>
                </a:uFill>
                <a:latin typeface="Calibri"/>
                <a:cs typeface="Calibri"/>
              </a:rPr>
              <a:t> </a:t>
            </a:r>
            <a:r>
              <a:rPr sz="2800" b="1" u="heavy" spc="-5" dirty="0">
                <a:uFill>
                  <a:solidFill>
                    <a:srgbClr val="000000"/>
                  </a:solidFill>
                </a:uFill>
                <a:latin typeface="Calibri"/>
                <a:cs typeface="Calibri"/>
              </a:rPr>
              <a:t>so </a:t>
            </a:r>
            <a:r>
              <a:rPr sz="2800" b="1" u="heavy" spc="-15" dirty="0">
                <a:uFill>
                  <a:solidFill>
                    <a:srgbClr val="000000"/>
                  </a:solidFill>
                </a:uFill>
                <a:latin typeface="Calibri"/>
                <a:cs typeface="Calibri"/>
              </a:rPr>
              <a:t>far</a:t>
            </a:r>
            <a:r>
              <a:rPr sz="2800" b="1" u="heavy" spc="25" dirty="0">
                <a:uFill>
                  <a:solidFill>
                    <a:srgbClr val="000000"/>
                  </a:solidFill>
                </a:uFill>
                <a:latin typeface="Calibri"/>
                <a:cs typeface="Calibri"/>
              </a:rPr>
              <a:t> </a:t>
            </a:r>
            <a:r>
              <a:rPr sz="2800" b="1" u="heavy" spc="-10" dirty="0">
                <a:uFill>
                  <a:solidFill>
                    <a:srgbClr val="000000"/>
                  </a:solidFill>
                </a:uFill>
                <a:latin typeface="Calibri"/>
                <a:cs typeface="Calibri"/>
              </a:rPr>
              <a:t>constructed</a:t>
            </a:r>
            <a:r>
              <a:rPr sz="2800" b="1" u="heavy" spc="20" dirty="0">
                <a:uFill>
                  <a:solidFill>
                    <a:srgbClr val="000000"/>
                  </a:solidFill>
                </a:uFill>
                <a:latin typeface="Calibri"/>
                <a:cs typeface="Calibri"/>
              </a:rPr>
              <a:t> </a:t>
            </a:r>
            <a:r>
              <a:rPr sz="2800" b="1" u="heavy" spc="-5" dirty="0">
                <a:uFill>
                  <a:solidFill>
                    <a:srgbClr val="000000"/>
                  </a:solidFill>
                </a:uFill>
                <a:latin typeface="Calibri"/>
                <a:cs typeface="Calibri"/>
              </a:rPr>
              <a:t>in</a:t>
            </a:r>
            <a:r>
              <a:rPr sz="2800" b="1" u="heavy" dirty="0">
                <a:uFill>
                  <a:solidFill>
                    <a:srgbClr val="000000"/>
                  </a:solidFill>
                </a:uFill>
                <a:latin typeface="Calibri"/>
                <a:cs typeface="Calibri"/>
              </a:rPr>
              <a:t> </a:t>
            </a:r>
            <a:r>
              <a:rPr sz="2800" b="1" u="heavy" spc="-5" dirty="0">
                <a:uFill>
                  <a:solidFill>
                    <a:srgbClr val="000000"/>
                  </a:solidFill>
                </a:uFill>
                <a:latin typeface="Calibri"/>
                <a:cs typeface="Calibri"/>
              </a:rPr>
              <a:t>the</a:t>
            </a:r>
            <a:r>
              <a:rPr sz="2800" b="1" u="heavy" spc="15" dirty="0">
                <a:uFill>
                  <a:solidFill>
                    <a:srgbClr val="000000"/>
                  </a:solidFill>
                </a:uFill>
                <a:latin typeface="Calibri"/>
                <a:cs typeface="Calibri"/>
              </a:rPr>
              <a:t> </a:t>
            </a:r>
            <a:r>
              <a:rPr sz="2800" b="1" u="heavy" spc="-55" dirty="0">
                <a:uFill>
                  <a:solidFill>
                    <a:srgbClr val="000000"/>
                  </a:solidFill>
                </a:uFill>
                <a:latin typeface="Calibri"/>
                <a:cs typeface="Calibri"/>
              </a:rPr>
              <a:t>DAG</a:t>
            </a:r>
            <a:r>
              <a:rPr sz="2800" spc="-55" dirty="0">
                <a:latin typeface="Calibri"/>
                <a:cs typeface="Calibri"/>
              </a:rPr>
              <a:t>.</a:t>
            </a:r>
            <a:endParaRPr sz="2800">
              <a:latin typeface="Calibri"/>
              <a:cs typeface="Calibri"/>
            </a:endParaRPr>
          </a:p>
        </p:txBody>
      </p:sp>
      <p:grpSp>
        <p:nvGrpSpPr>
          <p:cNvPr id="5" name="object 5"/>
          <p:cNvGrpSpPr/>
          <p:nvPr/>
        </p:nvGrpSpPr>
        <p:grpSpPr>
          <a:xfrm>
            <a:off x="4498847" y="1687067"/>
            <a:ext cx="1699260" cy="777240"/>
            <a:chOff x="4498847" y="1687067"/>
            <a:chExt cx="1699260" cy="777240"/>
          </a:xfrm>
        </p:grpSpPr>
        <p:pic>
          <p:nvPicPr>
            <p:cNvPr id="6" name="object 6"/>
            <p:cNvPicPr/>
            <p:nvPr/>
          </p:nvPicPr>
          <p:blipFill>
            <a:blip r:embed="rId2" cstate="print"/>
            <a:stretch>
              <a:fillRect/>
            </a:stretch>
          </p:blipFill>
          <p:spPr>
            <a:xfrm>
              <a:off x="4501895" y="1690115"/>
              <a:ext cx="1693164" cy="771144"/>
            </a:xfrm>
            <a:prstGeom prst="rect">
              <a:avLst/>
            </a:prstGeom>
          </p:spPr>
        </p:pic>
        <p:sp>
          <p:nvSpPr>
            <p:cNvPr id="7" name="object 7"/>
            <p:cNvSpPr/>
            <p:nvPr/>
          </p:nvSpPr>
          <p:spPr>
            <a:xfrm>
              <a:off x="4501895" y="1690115"/>
              <a:ext cx="1693545" cy="771525"/>
            </a:xfrm>
            <a:custGeom>
              <a:avLst/>
              <a:gdLst/>
              <a:ahLst/>
              <a:cxnLst/>
              <a:rect l="l" t="t" r="r" b="b"/>
              <a:pathLst>
                <a:path w="1693545" h="771525">
                  <a:moveTo>
                    <a:pt x="0" y="128524"/>
                  </a:moveTo>
                  <a:lnTo>
                    <a:pt x="10098" y="78491"/>
                  </a:lnTo>
                  <a:lnTo>
                    <a:pt x="37639" y="37639"/>
                  </a:lnTo>
                  <a:lnTo>
                    <a:pt x="78491" y="10098"/>
                  </a:lnTo>
                  <a:lnTo>
                    <a:pt x="128524" y="0"/>
                  </a:lnTo>
                  <a:lnTo>
                    <a:pt x="1564639" y="0"/>
                  </a:lnTo>
                  <a:lnTo>
                    <a:pt x="1614672" y="10098"/>
                  </a:lnTo>
                  <a:lnTo>
                    <a:pt x="1655524" y="37639"/>
                  </a:lnTo>
                  <a:lnTo>
                    <a:pt x="1683065" y="78491"/>
                  </a:lnTo>
                  <a:lnTo>
                    <a:pt x="1693164" y="128524"/>
                  </a:lnTo>
                  <a:lnTo>
                    <a:pt x="1693164" y="642620"/>
                  </a:lnTo>
                  <a:lnTo>
                    <a:pt x="1683065" y="692652"/>
                  </a:lnTo>
                  <a:lnTo>
                    <a:pt x="1655524" y="733504"/>
                  </a:lnTo>
                  <a:lnTo>
                    <a:pt x="1614672" y="761045"/>
                  </a:lnTo>
                  <a:lnTo>
                    <a:pt x="1564639" y="771144"/>
                  </a:lnTo>
                  <a:lnTo>
                    <a:pt x="128524" y="771144"/>
                  </a:lnTo>
                  <a:lnTo>
                    <a:pt x="78491" y="761045"/>
                  </a:lnTo>
                  <a:lnTo>
                    <a:pt x="37639" y="733504"/>
                  </a:lnTo>
                  <a:lnTo>
                    <a:pt x="10098" y="692652"/>
                  </a:lnTo>
                  <a:lnTo>
                    <a:pt x="0" y="642620"/>
                  </a:lnTo>
                  <a:lnTo>
                    <a:pt x="0" y="128524"/>
                  </a:lnTo>
                  <a:close/>
                </a:path>
              </a:pathLst>
            </a:custGeom>
            <a:ln w="6096">
              <a:solidFill>
                <a:srgbClr val="EC7C30"/>
              </a:solidFill>
            </a:ln>
          </p:spPr>
          <p:txBody>
            <a:bodyPr wrap="square" lIns="0" tIns="0" rIns="0" bIns="0" rtlCol="0"/>
            <a:lstStyle/>
            <a:p>
              <a:endParaRPr/>
            </a:p>
          </p:txBody>
        </p:sp>
      </p:grpSp>
      <p:sp>
        <p:nvSpPr>
          <p:cNvPr id="8" name="object 8"/>
          <p:cNvSpPr txBox="1"/>
          <p:nvPr/>
        </p:nvSpPr>
        <p:spPr>
          <a:xfrm>
            <a:off x="4961001" y="1678685"/>
            <a:ext cx="774700" cy="756920"/>
          </a:xfrm>
          <a:prstGeom prst="rect">
            <a:avLst/>
          </a:prstGeom>
        </p:spPr>
        <p:txBody>
          <a:bodyPr vert="horz" wrap="square" lIns="0" tIns="12700" rIns="0" bIns="0" rtlCol="0">
            <a:spAutoFit/>
          </a:bodyPr>
          <a:lstStyle/>
          <a:p>
            <a:pPr marL="15240">
              <a:lnSpc>
                <a:spcPct val="100000"/>
              </a:lnSpc>
              <a:spcBef>
                <a:spcPts val="100"/>
              </a:spcBef>
            </a:pPr>
            <a:r>
              <a:rPr sz="2400" b="1" dirty="0">
                <a:latin typeface="Calibri"/>
                <a:cs typeface="Calibri"/>
              </a:rPr>
              <a:t>x</a:t>
            </a:r>
            <a:r>
              <a:rPr sz="2400" b="1" spc="-65" dirty="0">
                <a:latin typeface="Calibri"/>
                <a:cs typeface="Calibri"/>
              </a:rPr>
              <a:t> </a:t>
            </a:r>
            <a:r>
              <a:rPr sz="2400" b="1" dirty="0">
                <a:latin typeface="Calibri"/>
                <a:cs typeface="Calibri"/>
              </a:rPr>
              <a:t>=</a:t>
            </a:r>
            <a:r>
              <a:rPr sz="2400" b="1" spc="-55" dirty="0">
                <a:latin typeface="Calibri"/>
                <a:cs typeface="Calibri"/>
              </a:rPr>
              <a:t> </a:t>
            </a:r>
            <a:r>
              <a:rPr sz="2400" b="1" dirty="0">
                <a:latin typeface="Calibri"/>
                <a:cs typeface="Calibri"/>
              </a:rPr>
              <a:t>*p</a:t>
            </a:r>
            <a:endParaRPr sz="2400">
              <a:latin typeface="Calibri"/>
              <a:cs typeface="Calibri"/>
            </a:endParaRPr>
          </a:p>
          <a:p>
            <a:pPr marL="12700">
              <a:lnSpc>
                <a:spcPct val="100000"/>
              </a:lnSpc>
            </a:pPr>
            <a:r>
              <a:rPr sz="2400" b="1" spc="-5" dirty="0">
                <a:latin typeface="Calibri"/>
                <a:cs typeface="Calibri"/>
              </a:rPr>
              <a:t>*q</a:t>
            </a:r>
            <a:r>
              <a:rPr sz="2400" b="1" spc="-55" dirty="0">
                <a:latin typeface="Calibri"/>
                <a:cs typeface="Calibri"/>
              </a:rPr>
              <a:t> </a:t>
            </a:r>
            <a:r>
              <a:rPr sz="2400" b="1" dirty="0">
                <a:latin typeface="Calibri"/>
                <a:cs typeface="Calibri"/>
              </a:rPr>
              <a:t>=</a:t>
            </a:r>
            <a:r>
              <a:rPr sz="2400" b="1" spc="-50" dirty="0">
                <a:latin typeface="Calibri"/>
                <a:cs typeface="Calibri"/>
              </a:rPr>
              <a:t> </a:t>
            </a:r>
            <a:r>
              <a:rPr sz="2400" b="1" dirty="0">
                <a:latin typeface="Calibri"/>
                <a:cs typeface="Calibri"/>
              </a:rPr>
              <a:t>y</a:t>
            </a:r>
            <a:endParaRPr sz="2400">
              <a:latin typeface="Calibri"/>
              <a:cs typeface="Calibri"/>
            </a:endParaRPr>
          </a:p>
        </p:txBody>
      </p:sp>
      <p:pic>
        <p:nvPicPr>
          <p:cNvPr id="9" name="object 9"/>
          <p:cNvPicPr/>
          <p:nvPr/>
        </p:nvPicPr>
        <p:blipFill>
          <a:blip r:embed="rId3" cstate="print"/>
          <a:stretch>
            <a:fillRect/>
          </a:stretch>
        </p:blipFill>
        <p:spPr>
          <a:xfrm>
            <a:off x="676655" y="4283964"/>
            <a:ext cx="11036808" cy="2072639"/>
          </a:xfrm>
          <a:prstGeom prst="rect">
            <a:avLst/>
          </a:prstGeom>
        </p:spPr>
      </p:pic>
      <p:sp>
        <p:nvSpPr>
          <p:cNvPr id="10" name="object 10"/>
          <p:cNvSpPr txBox="1"/>
          <p:nvPr/>
        </p:nvSpPr>
        <p:spPr>
          <a:xfrm>
            <a:off x="676655" y="4283964"/>
            <a:ext cx="11036935" cy="2072639"/>
          </a:xfrm>
          <a:prstGeom prst="rect">
            <a:avLst/>
          </a:prstGeom>
          <a:ln w="6096">
            <a:solidFill>
              <a:srgbClr val="6FAC46"/>
            </a:solidFill>
          </a:ln>
        </p:spPr>
        <p:txBody>
          <a:bodyPr vert="horz" wrap="square" lIns="0" tIns="1270" rIns="0" bIns="0" rtlCol="0">
            <a:spAutoFit/>
          </a:bodyPr>
          <a:lstStyle/>
          <a:p>
            <a:pPr>
              <a:lnSpc>
                <a:spcPct val="100000"/>
              </a:lnSpc>
              <a:spcBef>
                <a:spcPts val="10"/>
              </a:spcBef>
            </a:pPr>
            <a:endParaRPr sz="1950">
              <a:latin typeface="Times New Roman"/>
              <a:cs typeface="Times New Roman"/>
            </a:endParaRPr>
          </a:p>
          <a:p>
            <a:pPr marL="377190" marR="318770" indent="-287020">
              <a:lnSpc>
                <a:spcPct val="100000"/>
              </a:lnSpc>
              <a:buFont typeface="Arial MT"/>
              <a:buChar char="•"/>
              <a:tabLst>
                <a:tab pos="377190" algn="l"/>
                <a:tab pos="377825" algn="l"/>
              </a:tabLst>
            </a:pPr>
            <a:r>
              <a:rPr sz="2400" b="1" i="1" spc="-20" dirty="0">
                <a:latin typeface="Calibri"/>
                <a:cs typeface="Calibri"/>
              </a:rPr>
              <a:t>So,</a:t>
            </a:r>
            <a:r>
              <a:rPr sz="2400" b="1" i="1" dirty="0">
                <a:latin typeface="Calibri"/>
                <a:cs typeface="Calibri"/>
              </a:rPr>
              <a:t> </a:t>
            </a:r>
            <a:r>
              <a:rPr sz="2400" b="1" i="1" spc="-5" dirty="0">
                <a:latin typeface="Calibri"/>
                <a:cs typeface="Calibri"/>
              </a:rPr>
              <a:t>There</a:t>
            </a:r>
            <a:r>
              <a:rPr sz="2400" b="1" i="1" spc="-10" dirty="0">
                <a:latin typeface="Calibri"/>
                <a:cs typeface="Calibri"/>
              </a:rPr>
              <a:t> </a:t>
            </a:r>
            <a:r>
              <a:rPr sz="2400" b="1" i="1" dirty="0">
                <a:latin typeface="Calibri"/>
                <a:cs typeface="Calibri"/>
              </a:rPr>
              <a:t>are</a:t>
            </a:r>
            <a:r>
              <a:rPr sz="2400" b="1" i="1" spc="5" dirty="0">
                <a:latin typeface="Calibri"/>
                <a:cs typeface="Calibri"/>
              </a:rPr>
              <a:t> </a:t>
            </a:r>
            <a:r>
              <a:rPr sz="2400" b="1" i="1" spc="-5" dirty="0">
                <a:latin typeface="Calibri"/>
                <a:cs typeface="Calibri"/>
              </a:rPr>
              <a:t>global</a:t>
            </a:r>
            <a:r>
              <a:rPr sz="2400" b="1" i="1" spc="-30" dirty="0">
                <a:latin typeface="Calibri"/>
                <a:cs typeface="Calibri"/>
              </a:rPr>
              <a:t> </a:t>
            </a:r>
            <a:r>
              <a:rPr sz="2400" b="1" i="1" spc="-10" dirty="0">
                <a:latin typeface="Calibri"/>
                <a:cs typeface="Calibri"/>
              </a:rPr>
              <a:t>pointer</a:t>
            </a:r>
            <a:r>
              <a:rPr sz="2400" b="1" i="1" dirty="0">
                <a:latin typeface="Calibri"/>
                <a:cs typeface="Calibri"/>
              </a:rPr>
              <a:t> analyses</a:t>
            </a:r>
            <a:r>
              <a:rPr sz="2400" b="1" i="1" spc="-25" dirty="0">
                <a:latin typeface="Calibri"/>
                <a:cs typeface="Calibri"/>
              </a:rPr>
              <a:t> </a:t>
            </a:r>
            <a:r>
              <a:rPr sz="2400" b="1" i="1" spc="-10" dirty="0">
                <a:latin typeface="Calibri"/>
                <a:cs typeface="Calibri"/>
              </a:rPr>
              <a:t>one</a:t>
            </a:r>
            <a:r>
              <a:rPr sz="2400" b="1" i="1" dirty="0">
                <a:latin typeface="Calibri"/>
                <a:cs typeface="Calibri"/>
              </a:rPr>
              <a:t> </a:t>
            </a:r>
            <a:r>
              <a:rPr sz="2400" b="1" i="1" spc="-15" dirty="0">
                <a:latin typeface="Calibri"/>
                <a:cs typeface="Calibri"/>
              </a:rPr>
              <a:t>could</a:t>
            </a:r>
            <a:r>
              <a:rPr sz="2400" b="1" i="1" dirty="0">
                <a:latin typeface="Calibri"/>
                <a:cs typeface="Calibri"/>
              </a:rPr>
              <a:t> </a:t>
            </a:r>
            <a:r>
              <a:rPr sz="2400" b="1" i="1" spc="-10" dirty="0">
                <a:latin typeface="Calibri"/>
                <a:cs typeface="Calibri"/>
              </a:rPr>
              <a:t>perform</a:t>
            </a:r>
            <a:r>
              <a:rPr sz="2400" b="1" i="1" spc="15" dirty="0">
                <a:latin typeface="Calibri"/>
                <a:cs typeface="Calibri"/>
              </a:rPr>
              <a:t> </a:t>
            </a:r>
            <a:r>
              <a:rPr sz="2400" b="1" i="1" spc="-5" dirty="0">
                <a:latin typeface="Calibri"/>
                <a:cs typeface="Calibri"/>
              </a:rPr>
              <a:t>that</a:t>
            </a:r>
            <a:r>
              <a:rPr sz="2400" b="1" i="1" dirty="0">
                <a:latin typeface="Calibri"/>
                <a:cs typeface="Calibri"/>
              </a:rPr>
              <a:t> </a:t>
            </a:r>
            <a:r>
              <a:rPr sz="2400" b="1" i="1" spc="-10" dirty="0">
                <a:latin typeface="Calibri"/>
                <a:cs typeface="Calibri"/>
              </a:rPr>
              <a:t>might</a:t>
            </a:r>
            <a:r>
              <a:rPr sz="2400" b="1" i="1" spc="-5" dirty="0">
                <a:latin typeface="Calibri"/>
                <a:cs typeface="Calibri"/>
              </a:rPr>
              <a:t> </a:t>
            </a:r>
            <a:r>
              <a:rPr sz="2400" b="1" i="1" dirty="0">
                <a:latin typeface="Calibri"/>
                <a:cs typeface="Calibri"/>
              </a:rPr>
              <a:t>limit</a:t>
            </a:r>
            <a:r>
              <a:rPr sz="2400" b="1" i="1" spc="-10" dirty="0">
                <a:latin typeface="Calibri"/>
                <a:cs typeface="Calibri"/>
              </a:rPr>
              <a:t> </a:t>
            </a:r>
            <a:r>
              <a:rPr sz="2400" b="1" i="1" spc="-5" dirty="0">
                <a:latin typeface="Calibri"/>
                <a:cs typeface="Calibri"/>
              </a:rPr>
              <a:t>the</a:t>
            </a:r>
            <a:r>
              <a:rPr sz="2400" b="1" i="1" spc="-15" dirty="0">
                <a:latin typeface="Calibri"/>
                <a:cs typeface="Calibri"/>
              </a:rPr>
              <a:t> </a:t>
            </a:r>
            <a:r>
              <a:rPr sz="2400" b="1" i="1" spc="-10" dirty="0">
                <a:latin typeface="Calibri"/>
                <a:cs typeface="Calibri"/>
              </a:rPr>
              <a:t>set</a:t>
            </a:r>
            <a:r>
              <a:rPr sz="2400" b="1" i="1" dirty="0">
                <a:latin typeface="Calibri"/>
                <a:cs typeface="Calibri"/>
              </a:rPr>
              <a:t> </a:t>
            </a:r>
            <a:r>
              <a:rPr sz="2400" b="1" i="1" spc="-5" dirty="0">
                <a:latin typeface="Calibri"/>
                <a:cs typeface="Calibri"/>
              </a:rPr>
              <a:t>of </a:t>
            </a:r>
            <a:r>
              <a:rPr sz="2400" b="1" i="1" spc="-525" dirty="0">
                <a:latin typeface="Calibri"/>
                <a:cs typeface="Calibri"/>
              </a:rPr>
              <a:t> </a:t>
            </a:r>
            <a:r>
              <a:rPr sz="2400" b="1" i="1" spc="-5" dirty="0">
                <a:latin typeface="Calibri"/>
                <a:cs typeface="Calibri"/>
              </a:rPr>
              <a:t>variables</a:t>
            </a:r>
            <a:r>
              <a:rPr sz="2400" b="1" i="1" spc="-30" dirty="0">
                <a:latin typeface="Calibri"/>
                <a:cs typeface="Calibri"/>
              </a:rPr>
              <a:t> </a:t>
            </a:r>
            <a:r>
              <a:rPr sz="2400" b="1" i="1" dirty="0">
                <a:latin typeface="Calibri"/>
                <a:cs typeface="Calibri"/>
              </a:rPr>
              <a:t>a</a:t>
            </a:r>
            <a:r>
              <a:rPr sz="2400" b="1" i="1" spc="-10" dirty="0">
                <a:latin typeface="Calibri"/>
                <a:cs typeface="Calibri"/>
              </a:rPr>
              <a:t> pointer</a:t>
            </a:r>
            <a:r>
              <a:rPr sz="2400" b="1" i="1" spc="-5" dirty="0">
                <a:latin typeface="Calibri"/>
                <a:cs typeface="Calibri"/>
              </a:rPr>
              <a:t> </a:t>
            </a:r>
            <a:r>
              <a:rPr sz="2400" b="1" i="1" spc="-10" dirty="0">
                <a:latin typeface="Calibri"/>
                <a:cs typeface="Calibri"/>
              </a:rPr>
              <a:t>could</a:t>
            </a:r>
            <a:r>
              <a:rPr sz="2400" b="1" i="1" dirty="0">
                <a:latin typeface="Calibri"/>
                <a:cs typeface="Calibri"/>
              </a:rPr>
              <a:t> </a:t>
            </a:r>
            <a:r>
              <a:rPr sz="2400" b="1" i="1" spc="-15" dirty="0">
                <a:latin typeface="Calibri"/>
                <a:cs typeface="Calibri"/>
              </a:rPr>
              <a:t>reference</a:t>
            </a:r>
            <a:r>
              <a:rPr sz="2400" b="1" i="1" spc="-5" dirty="0">
                <a:latin typeface="Calibri"/>
                <a:cs typeface="Calibri"/>
              </a:rPr>
              <a:t> </a:t>
            </a:r>
            <a:r>
              <a:rPr sz="2400" b="1" i="1" spc="5" dirty="0">
                <a:latin typeface="Calibri"/>
                <a:cs typeface="Calibri"/>
              </a:rPr>
              <a:t>at</a:t>
            </a:r>
            <a:r>
              <a:rPr sz="2400" b="1" i="1" spc="-10" dirty="0">
                <a:latin typeface="Calibri"/>
                <a:cs typeface="Calibri"/>
              </a:rPr>
              <a:t> </a:t>
            </a:r>
            <a:r>
              <a:rPr sz="2400" b="1" i="1" dirty="0">
                <a:latin typeface="Calibri"/>
                <a:cs typeface="Calibri"/>
              </a:rPr>
              <a:t>a</a:t>
            </a:r>
            <a:r>
              <a:rPr sz="2400" b="1" i="1" spc="-10" dirty="0">
                <a:latin typeface="Calibri"/>
                <a:cs typeface="Calibri"/>
              </a:rPr>
              <a:t> </a:t>
            </a:r>
            <a:r>
              <a:rPr sz="2400" b="1" i="1" dirty="0">
                <a:latin typeface="Calibri"/>
                <a:cs typeface="Calibri"/>
              </a:rPr>
              <a:t>given</a:t>
            </a:r>
            <a:r>
              <a:rPr sz="2400" b="1" i="1" spc="-20" dirty="0">
                <a:latin typeface="Calibri"/>
                <a:cs typeface="Calibri"/>
              </a:rPr>
              <a:t> </a:t>
            </a:r>
            <a:r>
              <a:rPr sz="2400" b="1" i="1" spc="-5" dirty="0">
                <a:latin typeface="Calibri"/>
                <a:cs typeface="Calibri"/>
              </a:rPr>
              <a:t>place</a:t>
            </a:r>
            <a:r>
              <a:rPr sz="2400" b="1" i="1" spc="-30" dirty="0">
                <a:latin typeface="Calibri"/>
                <a:cs typeface="Calibri"/>
              </a:rPr>
              <a:t> </a:t>
            </a:r>
            <a:r>
              <a:rPr sz="2400" b="1" i="1" dirty="0">
                <a:latin typeface="Calibri"/>
                <a:cs typeface="Calibri"/>
              </a:rPr>
              <a:t>in</a:t>
            </a:r>
            <a:r>
              <a:rPr sz="2400" b="1" i="1" spc="-25" dirty="0">
                <a:latin typeface="Calibri"/>
                <a:cs typeface="Calibri"/>
              </a:rPr>
              <a:t> </a:t>
            </a:r>
            <a:r>
              <a:rPr sz="2400" b="1" i="1" spc="-5" dirty="0">
                <a:latin typeface="Calibri"/>
                <a:cs typeface="Calibri"/>
              </a:rPr>
              <a:t>the </a:t>
            </a:r>
            <a:r>
              <a:rPr sz="2400" b="1" i="1" spc="-10" dirty="0">
                <a:latin typeface="Calibri"/>
                <a:cs typeface="Calibri"/>
              </a:rPr>
              <a:t>code.</a:t>
            </a:r>
            <a:endParaRPr sz="2400">
              <a:latin typeface="Calibri"/>
              <a:cs typeface="Calibri"/>
            </a:endParaRPr>
          </a:p>
          <a:p>
            <a:pPr marL="445770" indent="-355600">
              <a:lnSpc>
                <a:spcPct val="100000"/>
              </a:lnSpc>
              <a:buFont typeface="Arial MT"/>
              <a:buChar char="•"/>
              <a:tabLst>
                <a:tab pos="445770" algn="l"/>
                <a:tab pos="446405" algn="l"/>
              </a:tabLst>
            </a:pPr>
            <a:r>
              <a:rPr sz="2400" b="1" i="1" spc="-20" dirty="0">
                <a:latin typeface="Calibri"/>
                <a:cs typeface="Calibri"/>
              </a:rPr>
              <a:t>Even</a:t>
            </a:r>
            <a:r>
              <a:rPr sz="2400" b="1" i="1" spc="-25" dirty="0">
                <a:latin typeface="Calibri"/>
                <a:cs typeface="Calibri"/>
              </a:rPr>
              <a:t> </a:t>
            </a:r>
            <a:r>
              <a:rPr sz="2400" b="1" i="1" spc="-10" dirty="0">
                <a:latin typeface="Calibri"/>
                <a:cs typeface="Calibri"/>
              </a:rPr>
              <a:t>local</a:t>
            </a:r>
            <a:r>
              <a:rPr sz="2400" b="1" i="1" spc="5" dirty="0">
                <a:latin typeface="Calibri"/>
                <a:cs typeface="Calibri"/>
              </a:rPr>
              <a:t> </a:t>
            </a:r>
            <a:r>
              <a:rPr sz="2400" b="1" i="1" dirty="0">
                <a:latin typeface="Calibri"/>
                <a:cs typeface="Calibri"/>
              </a:rPr>
              <a:t>analysis</a:t>
            </a:r>
            <a:r>
              <a:rPr sz="2400" b="1" i="1" spc="-30" dirty="0">
                <a:latin typeface="Calibri"/>
                <a:cs typeface="Calibri"/>
              </a:rPr>
              <a:t> </a:t>
            </a:r>
            <a:r>
              <a:rPr sz="2400" b="1" i="1" spc="-10" dirty="0">
                <a:latin typeface="Calibri"/>
                <a:cs typeface="Calibri"/>
              </a:rPr>
              <a:t>could restrict</a:t>
            </a:r>
            <a:r>
              <a:rPr sz="2400" b="1" i="1" spc="25" dirty="0">
                <a:latin typeface="Calibri"/>
                <a:cs typeface="Calibri"/>
              </a:rPr>
              <a:t> </a:t>
            </a:r>
            <a:r>
              <a:rPr sz="2400" b="1" i="1" spc="-5" dirty="0">
                <a:latin typeface="Calibri"/>
                <a:cs typeface="Calibri"/>
              </a:rPr>
              <a:t>the</a:t>
            </a:r>
            <a:r>
              <a:rPr sz="2400" b="1" i="1" dirty="0">
                <a:latin typeface="Calibri"/>
                <a:cs typeface="Calibri"/>
              </a:rPr>
              <a:t> </a:t>
            </a:r>
            <a:r>
              <a:rPr sz="2400" b="1" i="1" spc="-10" dirty="0">
                <a:latin typeface="Calibri"/>
                <a:cs typeface="Calibri"/>
              </a:rPr>
              <a:t>scope</a:t>
            </a:r>
            <a:r>
              <a:rPr sz="2400" b="1" i="1" spc="-15" dirty="0">
                <a:latin typeface="Calibri"/>
                <a:cs typeface="Calibri"/>
              </a:rPr>
              <a:t> </a:t>
            </a:r>
            <a:r>
              <a:rPr sz="2400" b="1" i="1" spc="-5" dirty="0">
                <a:latin typeface="Calibri"/>
                <a:cs typeface="Calibri"/>
              </a:rPr>
              <a:t>of</a:t>
            </a:r>
            <a:r>
              <a:rPr sz="2400" b="1" i="1" spc="-10" dirty="0">
                <a:latin typeface="Calibri"/>
                <a:cs typeface="Calibri"/>
              </a:rPr>
              <a:t> </a:t>
            </a:r>
            <a:r>
              <a:rPr sz="2400" b="1" i="1" dirty="0">
                <a:latin typeface="Calibri"/>
                <a:cs typeface="Calibri"/>
              </a:rPr>
              <a:t>a</a:t>
            </a:r>
            <a:r>
              <a:rPr sz="2400" b="1" i="1" spc="-5" dirty="0">
                <a:latin typeface="Calibri"/>
                <a:cs typeface="Calibri"/>
              </a:rPr>
              <a:t> </a:t>
            </a:r>
            <a:r>
              <a:rPr sz="2400" b="1" i="1" spc="-15" dirty="0">
                <a:latin typeface="Calibri"/>
                <a:cs typeface="Calibri"/>
              </a:rPr>
              <a:t>pointer</a:t>
            </a:r>
            <a:endParaRPr sz="2400">
              <a:latin typeface="Calibri"/>
              <a:cs typeface="Calibri"/>
            </a:endParaRPr>
          </a:p>
          <a:p>
            <a:pPr marL="377190" indent="-287020">
              <a:lnSpc>
                <a:spcPct val="100000"/>
              </a:lnSpc>
              <a:buFont typeface="Arial MT"/>
              <a:buChar char="•"/>
              <a:tabLst>
                <a:tab pos="377190" algn="l"/>
                <a:tab pos="377825" algn="l"/>
              </a:tabLst>
            </a:pPr>
            <a:r>
              <a:rPr sz="2400" b="1" i="1" spc="-10" dirty="0">
                <a:latin typeface="Calibri"/>
                <a:cs typeface="Calibri"/>
              </a:rPr>
              <a:t>Procedure </a:t>
            </a:r>
            <a:r>
              <a:rPr sz="2400" b="1" i="1" spc="-5" dirty="0">
                <a:latin typeface="Calibri"/>
                <a:cs typeface="Calibri"/>
              </a:rPr>
              <a:t>calls</a:t>
            </a:r>
            <a:r>
              <a:rPr sz="2400" b="1" i="1" dirty="0">
                <a:latin typeface="Calibri"/>
                <a:cs typeface="Calibri"/>
              </a:rPr>
              <a:t> behave</a:t>
            </a:r>
            <a:r>
              <a:rPr sz="2400" b="1" i="1" spc="-30" dirty="0">
                <a:latin typeface="Calibri"/>
                <a:cs typeface="Calibri"/>
              </a:rPr>
              <a:t> </a:t>
            </a:r>
            <a:r>
              <a:rPr sz="2400" b="1" i="1" spc="-5" dirty="0">
                <a:latin typeface="Calibri"/>
                <a:cs typeface="Calibri"/>
              </a:rPr>
              <a:t>much</a:t>
            </a:r>
            <a:r>
              <a:rPr sz="2400" b="1" i="1" spc="-10" dirty="0">
                <a:latin typeface="Calibri"/>
                <a:cs typeface="Calibri"/>
              </a:rPr>
              <a:t> </a:t>
            </a:r>
            <a:r>
              <a:rPr sz="2400" b="1" i="1" spc="-20" dirty="0">
                <a:latin typeface="Calibri"/>
                <a:cs typeface="Calibri"/>
              </a:rPr>
              <a:t>like</a:t>
            </a:r>
            <a:r>
              <a:rPr sz="2400" b="1" i="1" spc="-5" dirty="0">
                <a:latin typeface="Calibri"/>
                <a:cs typeface="Calibri"/>
              </a:rPr>
              <a:t> assignments</a:t>
            </a:r>
            <a:r>
              <a:rPr sz="2400" b="1" i="1" spc="-25" dirty="0">
                <a:latin typeface="Calibri"/>
                <a:cs typeface="Calibri"/>
              </a:rPr>
              <a:t> </a:t>
            </a:r>
            <a:r>
              <a:rPr sz="2400" b="1" i="1" spc="-5" dirty="0">
                <a:latin typeface="Calibri"/>
                <a:cs typeface="Calibri"/>
              </a:rPr>
              <a:t>through </a:t>
            </a:r>
            <a:r>
              <a:rPr sz="2400" b="1" i="1" spc="-15" dirty="0">
                <a:latin typeface="Calibri"/>
                <a:cs typeface="Calibri"/>
              </a:rPr>
              <a:t>pointers</a:t>
            </a:r>
            <a:endParaRPr sz="2400">
              <a:latin typeface="Calibri"/>
              <a:cs typeface="Calibri"/>
            </a:endParaRPr>
          </a:p>
        </p:txBody>
      </p:sp>
      <p:sp>
        <p:nvSpPr>
          <p:cNvPr id="11" name="object 11"/>
          <p:cNvSpPr txBox="1">
            <a:spLocks noGrp="1"/>
          </p:cNvSpPr>
          <p:nvPr>
            <p:ph type="ftr" sz="quarter" idx="5"/>
          </p:nvPr>
        </p:nvSpPr>
        <p:spPr>
          <a:xfrm>
            <a:off x="5433821" y="6464985"/>
            <a:ext cx="1323340"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US" spc="-5"/>
              <a:t>Prepared</a:t>
            </a:r>
            <a:r>
              <a:rPr lang="en-US" spc="-55"/>
              <a:t> </a:t>
            </a:r>
            <a:r>
              <a:rPr lang="en-US"/>
              <a:t>by</a:t>
            </a:r>
            <a:r>
              <a:rPr lang="en-US" spc="-40"/>
              <a:t> </a:t>
            </a:r>
            <a:r>
              <a:rPr lang="en-US"/>
              <a:t>R</a:t>
            </a:r>
            <a:r>
              <a:rPr lang="en-US" spc="-5"/>
              <a:t> </a:t>
            </a:r>
            <a:r>
              <a:rPr lang="en-US"/>
              <a:t>I</a:t>
            </a:r>
            <a:r>
              <a:rPr lang="en-US" spc="-25"/>
              <a:t> </a:t>
            </a:r>
            <a:r>
              <a:rPr lang="en-US"/>
              <a:t>Minu</a:t>
            </a:r>
            <a:endParaRPr dirty="0"/>
          </a:p>
        </p:txBody>
      </p:sp>
      <p:sp>
        <p:nvSpPr>
          <p:cNvPr id="12" name="object 12"/>
          <p:cNvSpPr txBox="1">
            <a:spLocks noGrp="1"/>
          </p:cNvSpPr>
          <p:nvPr>
            <p:ph type="sldNum" sz="quarter" idx="7"/>
          </p:nvPr>
        </p:nvSpPr>
        <p:spPr>
          <a:xfrm>
            <a:off x="11007597" y="6393341"/>
            <a:ext cx="292734" cy="27432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8425">
              <a:lnSpc>
                <a:spcPts val="1240"/>
              </a:lnSpc>
            </a:pPr>
            <a:fld id="{81D60167-4931-47E6-BA6A-407CBD079E47}" type="slidenum">
              <a:rPr lang="en-IN" smtClean="0"/>
              <a:pPr marL="98425">
                <a:lnSpc>
                  <a:spcPts val="1240"/>
                </a:lnSpc>
              </a:pPr>
              <a:t>83</a:t>
            </a:fld>
            <a:endParaRPr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171700" y="1795272"/>
            <a:ext cx="1725168" cy="1181100"/>
          </a:xfrm>
          <a:prstGeom prst="rect">
            <a:avLst/>
          </a:prstGeom>
        </p:spPr>
      </p:pic>
      <p:pic>
        <p:nvPicPr>
          <p:cNvPr id="3" name="object 3"/>
          <p:cNvPicPr/>
          <p:nvPr/>
        </p:nvPicPr>
        <p:blipFill>
          <a:blip r:embed="rId3" cstate="print"/>
          <a:stretch>
            <a:fillRect/>
          </a:stretch>
        </p:blipFill>
        <p:spPr>
          <a:xfrm>
            <a:off x="1339158" y="3428998"/>
            <a:ext cx="3380727" cy="3209924"/>
          </a:xfrm>
          <a:prstGeom prst="rect">
            <a:avLst/>
          </a:prstGeom>
        </p:spPr>
      </p:pic>
      <p:pic>
        <p:nvPicPr>
          <p:cNvPr id="4" name="object 4"/>
          <p:cNvPicPr/>
          <p:nvPr/>
        </p:nvPicPr>
        <p:blipFill>
          <a:blip r:embed="rId4" cstate="print"/>
          <a:stretch>
            <a:fillRect/>
          </a:stretch>
        </p:blipFill>
        <p:spPr>
          <a:xfrm>
            <a:off x="7852804" y="2262377"/>
            <a:ext cx="1524700" cy="895350"/>
          </a:xfrm>
          <a:prstGeom prst="rect">
            <a:avLst/>
          </a:prstGeom>
        </p:spPr>
      </p:pic>
      <p:pic>
        <p:nvPicPr>
          <p:cNvPr id="5" name="object 5"/>
          <p:cNvPicPr/>
          <p:nvPr/>
        </p:nvPicPr>
        <p:blipFill>
          <a:blip r:embed="rId5" cstate="print"/>
          <a:stretch>
            <a:fillRect/>
          </a:stretch>
        </p:blipFill>
        <p:spPr>
          <a:xfrm>
            <a:off x="6651497" y="4137278"/>
            <a:ext cx="4352925" cy="2057400"/>
          </a:xfrm>
          <a:prstGeom prst="rect">
            <a:avLst/>
          </a:prstGeom>
        </p:spPr>
      </p:pic>
      <p:sp>
        <p:nvSpPr>
          <p:cNvPr id="6" name="object 6"/>
          <p:cNvSpPr txBox="1">
            <a:spLocks noGrp="1"/>
          </p:cNvSpPr>
          <p:nvPr>
            <p:ph type="title"/>
          </p:nvPr>
        </p:nvSpPr>
        <p:spPr>
          <a:xfrm>
            <a:off x="916939" y="294894"/>
            <a:ext cx="2136775" cy="696595"/>
          </a:xfrm>
          <a:prstGeom prst="rect">
            <a:avLst/>
          </a:prstGeom>
        </p:spPr>
        <p:txBody>
          <a:bodyPr vert="horz" wrap="square" lIns="0" tIns="12700" rIns="0" bIns="0" rtlCol="0">
            <a:spAutoFit/>
          </a:bodyPr>
          <a:lstStyle/>
          <a:p>
            <a:pPr marL="12700">
              <a:lnSpc>
                <a:spcPct val="100000"/>
              </a:lnSpc>
              <a:spcBef>
                <a:spcPts val="100"/>
              </a:spcBef>
            </a:pPr>
            <a:r>
              <a:rPr sz="4400" dirty="0"/>
              <a:t>E</a:t>
            </a:r>
            <a:r>
              <a:rPr sz="4400" spc="-80" dirty="0"/>
              <a:t>x</a:t>
            </a:r>
            <a:r>
              <a:rPr sz="4400" dirty="0"/>
              <a:t>amples</a:t>
            </a:r>
            <a:endParaRPr sz="4400"/>
          </a:p>
        </p:txBody>
      </p:sp>
      <p:sp>
        <p:nvSpPr>
          <p:cNvPr id="7" name="object 7"/>
          <p:cNvSpPr txBox="1">
            <a:spLocks noGrp="1"/>
          </p:cNvSpPr>
          <p:nvPr>
            <p:ph type="ftr" sz="quarter" idx="5"/>
          </p:nvPr>
        </p:nvSpPr>
        <p:spPr>
          <a:xfrm>
            <a:off x="5433821" y="6464985"/>
            <a:ext cx="1323340"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US" spc="-5"/>
              <a:t>Prepared</a:t>
            </a:r>
            <a:r>
              <a:rPr lang="en-US" spc="-55"/>
              <a:t> </a:t>
            </a:r>
            <a:r>
              <a:rPr lang="en-US"/>
              <a:t>by</a:t>
            </a:r>
            <a:r>
              <a:rPr lang="en-US" spc="-40"/>
              <a:t> </a:t>
            </a:r>
            <a:r>
              <a:rPr lang="en-US"/>
              <a:t>R</a:t>
            </a:r>
            <a:r>
              <a:rPr lang="en-US" spc="-5"/>
              <a:t> </a:t>
            </a:r>
            <a:r>
              <a:rPr lang="en-US"/>
              <a:t>I</a:t>
            </a:r>
            <a:r>
              <a:rPr lang="en-US" spc="-25"/>
              <a:t> </a:t>
            </a:r>
            <a:r>
              <a:rPr lang="en-US"/>
              <a:t>Minu</a:t>
            </a:r>
            <a:endParaRPr dirty="0"/>
          </a:p>
        </p:txBody>
      </p:sp>
      <p:sp>
        <p:nvSpPr>
          <p:cNvPr id="8" name="object 8"/>
          <p:cNvSpPr txBox="1">
            <a:spLocks noGrp="1"/>
          </p:cNvSpPr>
          <p:nvPr>
            <p:ph type="sldNum" sz="quarter" idx="7"/>
          </p:nvPr>
        </p:nvSpPr>
        <p:spPr>
          <a:xfrm>
            <a:off x="11007597" y="6393341"/>
            <a:ext cx="292734" cy="27432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8425">
              <a:lnSpc>
                <a:spcPts val="1240"/>
              </a:lnSpc>
            </a:pPr>
            <a:fld id="{81D60167-4931-47E6-BA6A-407CBD079E47}" type="slidenum">
              <a:rPr lang="en-IN" smtClean="0"/>
              <a:pPr marL="98425">
                <a:lnSpc>
                  <a:spcPts val="1240"/>
                </a:lnSpc>
              </a:pPr>
              <a:t>84</a:t>
            </a:fld>
            <a:endParaRPr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5509" y="1514130"/>
            <a:ext cx="3687118" cy="3315409"/>
          </a:xfrm>
          <a:prstGeom prst="rect">
            <a:avLst/>
          </a:prstGeom>
        </p:spPr>
      </p:pic>
      <p:pic>
        <p:nvPicPr>
          <p:cNvPr id="3" name="object 3"/>
          <p:cNvPicPr/>
          <p:nvPr/>
        </p:nvPicPr>
        <p:blipFill>
          <a:blip r:embed="rId3" cstate="print"/>
          <a:stretch>
            <a:fillRect/>
          </a:stretch>
        </p:blipFill>
        <p:spPr>
          <a:xfrm>
            <a:off x="4954523" y="1468023"/>
            <a:ext cx="5705475" cy="2914971"/>
          </a:xfrm>
          <a:prstGeom prst="rect">
            <a:avLst/>
          </a:prstGeom>
        </p:spPr>
      </p:pic>
      <p:sp>
        <p:nvSpPr>
          <p:cNvPr id="4" name="object 4"/>
          <p:cNvSpPr txBox="1">
            <a:spLocks noGrp="1"/>
          </p:cNvSpPr>
          <p:nvPr>
            <p:ph type="title"/>
          </p:nvPr>
        </p:nvSpPr>
        <p:spPr>
          <a:xfrm>
            <a:off x="916939" y="294894"/>
            <a:ext cx="2136775" cy="696595"/>
          </a:xfrm>
          <a:prstGeom prst="rect">
            <a:avLst/>
          </a:prstGeom>
        </p:spPr>
        <p:txBody>
          <a:bodyPr vert="horz" wrap="square" lIns="0" tIns="12700" rIns="0" bIns="0" rtlCol="0">
            <a:spAutoFit/>
          </a:bodyPr>
          <a:lstStyle/>
          <a:p>
            <a:pPr marL="12700">
              <a:lnSpc>
                <a:spcPct val="100000"/>
              </a:lnSpc>
              <a:spcBef>
                <a:spcPts val="100"/>
              </a:spcBef>
            </a:pPr>
            <a:r>
              <a:rPr sz="4400" dirty="0"/>
              <a:t>E</a:t>
            </a:r>
            <a:r>
              <a:rPr sz="4400" spc="-80" dirty="0"/>
              <a:t>x</a:t>
            </a:r>
            <a:r>
              <a:rPr sz="4400" dirty="0"/>
              <a:t>amples</a:t>
            </a:r>
            <a:endParaRPr sz="4400"/>
          </a:p>
        </p:txBody>
      </p:sp>
      <p:sp>
        <p:nvSpPr>
          <p:cNvPr id="5" name="object 5"/>
          <p:cNvSpPr txBox="1">
            <a:spLocks noGrp="1"/>
          </p:cNvSpPr>
          <p:nvPr>
            <p:ph type="ftr" sz="quarter" idx="5"/>
          </p:nvPr>
        </p:nvSpPr>
        <p:spPr>
          <a:xfrm>
            <a:off x="5433821" y="6464985"/>
            <a:ext cx="1323340"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US" spc="-5"/>
              <a:t>Prepared</a:t>
            </a:r>
            <a:r>
              <a:rPr lang="en-US" spc="-55"/>
              <a:t> </a:t>
            </a:r>
            <a:r>
              <a:rPr lang="en-US"/>
              <a:t>by</a:t>
            </a:r>
            <a:r>
              <a:rPr lang="en-US" spc="-40"/>
              <a:t> </a:t>
            </a:r>
            <a:r>
              <a:rPr lang="en-US"/>
              <a:t>R</a:t>
            </a:r>
            <a:r>
              <a:rPr lang="en-US" spc="-5"/>
              <a:t> </a:t>
            </a:r>
            <a:r>
              <a:rPr lang="en-US"/>
              <a:t>I</a:t>
            </a:r>
            <a:r>
              <a:rPr lang="en-US" spc="-25"/>
              <a:t> </a:t>
            </a:r>
            <a:r>
              <a:rPr lang="en-US"/>
              <a:t>Minu</a:t>
            </a:r>
            <a:endParaRPr dirty="0"/>
          </a:p>
        </p:txBody>
      </p:sp>
      <p:sp>
        <p:nvSpPr>
          <p:cNvPr id="6" name="object 6"/>
          <p:cNvSpPr txBox="1">
            <a:spLocks noGrp="1"/>
          </p:cNvSpPr>
          <p:nvPr>
            <p:ph type="sldNum" sz="quarter" idx="7"/>
          </p:nvPr>
        </p:nvSpPr>
        <p:spPr>
          <a:xfrm>
            <a:off x="11007597" y="6393341"/>
            <a:ext cx="292734" cy="27432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8425">
              <a:lnSpc>
                <a:spcPts val="1240"/>
              </a:lnSpc>
            </a:pPr>
            <a:fld id="{81D60167-4931-47E6-BA6A-407CBD079E47}" type="slidenum">
              <a:rPr lang="en-IN" smtClean="0"/>
              <a:pPr marL="98425">
                <a:lnSpc>
                  <a:spcPts val="1240"/>
                </a:lnSpc>
              </a:pPr>
              <a:t>85</a:t>
            </a:fld>
            <a:endParaRPr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xfrm>
            <a:off x="5433821" y="6464985"/>
            <a:ext cx="1323340"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US" spc="-5"/>
              <a:t>Prepared</a:t>
            </a:r>
            <a:r>
              <a:rPr lang="en-US" spc="-55"/>
              <a:t> </a:t>
            </a:r>
            <a:r>
              <a:rPr lang="en-US"/>
              <a:t>by</a:t>
            </a:r>
            <a:r>
              <a:rPr lang="en-US" spc="-40"/>
              <a:t> </a:t>
            </a:r>
            <a:r>
              <a:rPr lang="en-US"/>
              <a:t>R</a:t>
            </a:r>
            <a:r>
              <a:rPr lang="en-US" spc="-5"/>
              <a:t> </a:t>
            </a:r>
            <a:r>
              <a:rPr lang="en-US"/>
              <a:t>I</a:t>
            </a:r>
            <a:r>
              <a:rPr lang="en-US" spc="-25"/>
              <a:t> </a:t>
            </a:r>
            <a:r>
              <a:rPr lang="en-US"/>
              <a:t>Minu</a:t>
            </a:r>
            <a:endParaRPr dirty="0"/>
          </a:p>
        </p:txBody>
      </p:sp>
      <p:sp>
        <p:nvSpPr>
          <p:cNvPr id="5" name="object 5"/>
          <p:cNvSpPr txBox="1">
            <a:spLocks noGrp="1"/>
          </p:cNvSpPr>
          <p:nvPr>
            <p:ph type="sldNum" sz="quarter" idx="7"/>
          </p:nvPr>
        </p:nvSpPr>
        <p:spPr>
          <a:xfrm>
            <a:off x="11007597" y="6393341"/>
            <a:ext cx="292734" cy="27432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8425">
              <a:lnSpc>
                <a:spcPts val="1240"/>
              </a:lnSpc>
            </a:pPr>
            <a:fld id="{81D60167-4931-47E6-BA6A-407CBD079E47}" type="slidenum">
              <a:rPr lang="en-IN" smtClean="0"/>
              <a:pPr marL="98425">
                <a:lnSpc>
                  <a:spcPts val="1240"/>
                </a:lnSpc>
              </a:pPr>
              <a:t>86</a:t>
            </a:fld>
            <a:endParaRPr dirty="0"/>
          </a:p>
        </p:txBody>
      </p:sp>
      <p:sp>
        <p:nvSpPr>
          <p:cNvPr id="2" name="object 2"/>
          <p:cNvSpPr txBox="1">
            <a:spLocks noGrp="1"/>
          </p:cNvSpPr>
          <p:nvPr>
            <p:ph type="title"/>
          </p:nvPr>
        </p:nvSpPr>
        <p:spPr>
          <a:xfrm>
            <a:off x="916939" y="609676"/>
            <a:ext cx="8653145" cy="697230"/>
          </a:xfrm>
          <a:prstGeom prst="rect">
            <a:avLst/>
          </a:prstGeom>
        </p:spPr>
        <p:txBody>
          <a:bodyPr vert="horz" wrap="square" lIns="0" tIns="13335" rIns="0" bIns="0" rtlCol="0">
            <a:spAutoFit/>
          </a:bodyPr>
          <a:lstStyle/>
          <a:p>
            <a:pPr marL="12700">
              <a:lnSpc>
                <a:spcPct val="100000"/>
              </a:lnSpc>
              <a:spcBef>
                <a:spcPts val="105"/>
              </a:spcBef>
            </a:pPr>
            <a:r>
              <a:rPr sz="4400" spc="-10" dirty="0"/>
              <a:t>Reassembling</a:t>
            </a:r>
            <a:r>
              <a:rPr sz="4400" spc="-30" dirty="0"/>
              <a:t> </a:t>
            </a:r>
            <a:r>
              <a:rPr sz="4400" spc="-5" dirty="0"/>
              <a:t>Basic</a:t>
            </a:r>
            <a:r>
              <a:rPr sz="4400" spc="-15" dirty="0"/>
              <a:t> </a:t>
            </a:r>
            <a:r>
              <a:rPr sz="4400" spc="-10" dirty="0"/>
              <a:t>Blocks</a:t>
            </a:r>
            <a:r>
              <a:rPr sz="4400" spc="-5" dirty="0"/>
              <a:t> </a:t>
            </a:r>
            <a:r>
              <a:rPr sz="4400" spc="-20" dirty="0"/>
              <a:t>From</a:t>
            </a:r>
            <a:r>
              <a:rPr sz="4400" spc="-35" dirty="0"/>
              <a:t> </a:t>
            </a:r>
            <a:r>
              <a:rPr sz="4400" spc="-15" dirty="0"/>
              <a:t>DAG's</a:t>
            </a:r>
            <a:endParaRPr sz="4400"/>
          </a:p>
        </p:txBody>
      </p:sp>
      <p:sp>
        <p:nvSpPr>
          <p:cNvPr id="3" name="object 3"/>
          <p:cNvSpPr txBox="1"/>
          <p:nvPr/>
        </p:nvSpPr>
        <p:spPr>
          <a:xfrm>
            <a:off x="916939" y="1477517"/>
            <a:ext cx="10304145" cy="4246880"/>
          </a:xfrm>
          <a:prstGeom prst="rect">
            <a:avLst/>
          </a:prstGeom>
        </p:spPr>
        <p:txBody>
          <a:bodyPr vert="horz" wrap="square" lIns="0" tIns="82550" rIns="0" bIns="0" rtlCol="0">
            <a:spAutoFit/>
          </a:bodyPr>
          <a:lstStyle/>
          <a:p>
            <a:pPr marL="241300" marR="5080" indent="-228600">
              <a:lnSpc>
                <a:spcPts val="2310"/>
              </a:lnSpc>
              <a:spcBef>
                <a:spcPts val="650"/>
              </a:spcBef>
              <a:buFont typeface="Arial MT"/>
              <a:buChar char="•"/>
              <a:tabLst>
                <a:tab pos="241300" algn="l"/>
              </a:tabLst>
            </a:pPr>
            <a:r>
              <a:rPr sz="2400" spc="-5" dirty="0">
                <a:latin typeface="Calibri"/>
                <a:cs typeface="Calibri"/>
              </a:rPr>
              <a:t>After</a:t>
            </a:r>
            <a:r>
              <a:rPr sz="2400" spc="-10" dirty="0">
                <a:latin typeface="Calibri"/>
                <a:cs typeface="Calibri"/>
              </a:rPr>
              <a:t> performing</a:t>
            </a:r>
            <a:r>
              <a:rPr sz="2400" spc="5" dirty="0">
                <a:latin typeface="Calibri"/>
                <a:cs typeface="Calibri"/>
              </a:rPr>
              <a:t> </a:t>
            </a:r>
            <a:r>
              <a:rPr sz="2400" spc="-15" dirty="0">
                <a:latin typeface="Calibri"/>
                <a:cs typeface="Calibri"/>
              </a:rPr>
              <a:t>whatever</a:t>
            </a:r>
            <a:r>
              <a:rPr sz="2400" spc="15" dirty="0">
                <a:latin typeface="Calibri"/>
                <a:cs typeface="Calibri"/>
              </a:rPr>
              <a:t> </a:t>
            </a:r>
            <a:r>
              <a:rPr sz="2400" spc="-10" dirty="0">
                <a:latin typeface="Calibri"/>
                <a:cs typeface="Calibri"/>
              </a:rPr>
              <a:t>optimizations</a:t>
            </a:r>
            <a:r>
              <a:rPr sz="2400" spc="-15" dirty="0">
                <a:latin typeface="Calibri"/>
                <a:cs typeface="Calibri"/>
              </a:rPr>
              <a:t> are</a:t>
            </a:r>
            <a:r>
              <a:rPr sz="2400" spc="10" dirty="0">
                <a:latin typeface="Calibri"/>
                <a:cs typeface="Calibri"/>
              </a:rPr>
              <a:t> </a:t>
            </a:r>
            <a:r>
              <a:rPr sz="2400" spc="-5" dirty="0">
                <a:latin typeface="Calibri"/>
                <a:cs typeface="Calibri"/>
              </a:rPr>
              <a:t>possible</a:t>
            </a:r>
            <a:r>
              <a:rPr sz="2400" spc="10" dirty="0">
                <a:latin typeface="Calibri"/>
                <a:cs typeface="Calibri"/>
              </a:rPr>
              <a:t> </a:t>
            </a:r>
            <a:r>
              <a:rPr sz="2400" dirty="0">
                <a:latin typeface="Calibri"/>
                <a:cs typeface="Calibri"/>
              </a:rPr>
              <a:t>while </a:t>
            </a:r>
            <a:r>
              <a:rPr sz="2400" spc="-10" dirty="0">
                <a:latin typeface="Calibri"/>
                <a:cs typeface="Calibri"/>
              </a:rPr>
              <a:t>constructing</a:t>
            </a:r>
            <a:r>
              <a:rPr sz="2400" dirty="0">
                <a:latin typeface="Calibri"/>
                <a:cs typeface="Calibri"/>
              </a:rPr>
              <a:t> the </a:t>
            </a:r>
            <a:r>
              <a:rPr sz="2400" spc="-20" dirty="0">
                <a:latin typeface="Calibri"/>
                <a:cs typeface="Calibri"/>
              </a:rPr>
              <a:t>DAG </a:t>
            </a:r>
            <a:r>
              <a:rPr sz="2400" spc="-530" dirty="0">
                <a:latin typeface="Calibri"/>
                <a:cs typeface="Calibri"/>
              </a:rPr>
              <a:t> </a:t>
            </a:r>
            <a:r>
              <a:rPr sz="2400" spc="-5" dirty="0">
                <a:latin typeface="Calibri"/>
                <a:cs typeface="Calibri"/>
              </a:rPr>
              <a:t>or </a:t>
            </a:r>
            <a:r>
              <a:rPr sz="2400" spc="-10" dirty="0">
                <a:latin typeface="Calibri"/>
                <a:cs typeface="Calibri"/>
              </a:rPr>
              <a:t>by </a:t>
            </a:r>
            <a:r>
              <a:rPr sz="2400" spc="-5" dirty="0">
                <a:latin typeface="Calibri"/>
                <a:cs typeface="Calibri"/>
              </a:rPr>
              <a:t>manipulating </a:t>
            </a:r>
            <a:r>
              <a:rPr sz="2400" dirty="0">
                <a:latin typeface="Calibri"/>
                <a:cs typeface="Calibri"/>
              </a:rPr>
              <a:t>the </a:t>
            </a:r>
            <a:r>
              <a:rPr sz="2400" spc="-20" dirty="0">
                <a:latin typeface="Calibri"/>
                <a:cs typeface="Calibri"/>
              </a:rPr>
              <a:t>DAG </a:t>
            </a:r>
            <a:r>
              <a:rPr sz="2400" spc="-5" dirty="0">
                <a:latin typeface="Calibri"/>
                <a:cs typeface="Calibri"/>
              </a:rPr>
              <a:t>once </a:t>
            </a:r>
            <a:r>
              <a:rPr sz="2400" spc="-10" dirty="0">
                <a:latin typeface="Calibri"/>
                <a:cs typeface="Calibri"/>
              </a:rPr>
              <a:t>constructed, </a:t>
            </a:r>
            <a:r>
              <a:rPr sz="2400" spc="-15" dirty="0">
                <a:latin typeface="Calibri"/>
                <a:cs typeface="Calibri"/>
              </a:rPr>
              <a:t>we may </a:t>
            </a:r>
            <a:r>
              <a:rPr sz="2400" spc="-10" dirty="0">
                <a:latin typeface="Calibri"/>
                <a:cs typeface="Calibri"/>
              </a:rPr>
              <a:t>reconstitute </a:t>
            </a:r>
            <a:r>
              <a:rPr sz="2400" dirty="0">
                <a:latin typeface="Calibri"/>
                <a:cs typeface="Calibri"/>
              </a:rPr>
              <a:t>the </a:t>
            </a:r>
            <a:r>
              <a:rPr sz="2400" spc="-5" dirty="0">
                <a:latin typeface="Calibri"/>
                <a:cs typeface="Calibri"/>
              </a:rPr>
              <a:t>three- </a:t>
            </a:r>
            <a:r>
              <a:rPr sz="2400" dirty="0">
                <a:latin typeface="Calibri"/>
                <a:cs typeface="Calibri"/>
              </a:rPr>
              <a:t> </a:t>
            </a:r>
            <a:r>
              <a:rPr sz="2400" spc="-5" dirty="0">
                <a:latin typeface="Calibri"/>
                <a:cs typeface="Calibri"/>
              </a:rPr>
              <a:t>address</a:t>
            </a:r>
            <a:r>
              <a:rPr sz="2400" dirty="0">
                <a:latin typeface="Calibri"/>
                <a:cs typeface="Calibri"/>
              </a:rPr>
              <a:t> </a:t>
            </a:r>
            <a:r>
              <a:rPr sz="2400" spc="-10" dirty="0">
                <a:latin typeface="Calibri"/>
                <a:cs typeface="Calibri"/>
              </a:rPr>
              <a:t>code.</a:t>
            </a:r>
            <a:endParaRPr sz="2400">
              <a:latin typeface="Calibri"/>
              <a:cs typeface="Calibri"/>
            </a:endParaRPr>
          </a:p>
          <a:p>
            <a:pPr marL="241300" marR="442595" indent="-228600">
              <a:lnSpc>
                <a:spcPts val="2300"/>
              </a:lnSpc>
              <a:spcBef>
                <a:spcPts val="990"/>
              </a:spcBef>
              <a:buFont typeface="Arial MT"/>
              <a:buChar char="•"/>
              <a:tabLst>
                <a:tab pos="309880" algn="l"/>
                <a:tab pos="310515" algn="l"/>
              </a:tabLst>
            </a:pPr>
            <a:r>
              <a:rPr dirty="0"/>
              <a:t>	</a:t>
            </a:r>
            <a:r>
              <a:rPr sz="2400" spc="-15" dirty="0">
                <a:latin typeface="Calibri"/>
                <a:cs typeface="Calibri"/>
              </a:rPr>
              <a:t>For</a:t>
            </a:r>
            <a:r>
              <a:rPr sz="2400" spc="-20" dirty="0">
                <a:latin typeface="Calibri"/>
                <a:cs typeface="Calibri"/>
              </a:rPr>
              <a:t> </a:t>
            </a:r>
            <a:r>
              <a:rPr sz="2400" dirty="0">
                <a:latin typeface="Calibri"/>
                <a:cs typeface="Calibri"/>
              </a:rPr>
              <a:t>each </a:t>
            </a:r>
            <a:r>
              <a:rPr sz="2400" spc="-5" dirty="0">
                <a:latin typeface="Calibri"/>
                <a:cs typeface="Calibri"/>
              </a:rPr>
              <a:t>node </a:t>
            </a:r>
            <a:r>
              <a:rPr sz="2400" spc="-10" dirty="0">
                <a:latin typeface="Calibri"/>
                <a:cs typeface="Calibri"/>
              </a:rPr>
              <a:t>that</a:t>
            </a:r>
            <a:r>
              <a:rPr sz="2400" spc="-15" dirty="0">
                <a:latin typeface="Calibri"/>
                <a:cs typeface="Calibri"/>
              </a:rPr>
              <a:t> </a:t>
            </a:r>
            <a:r>
              <a:rPr sz="2400" spc="-5" dirty="0">
                <a:latin typeface="Calibri"/>
                <a:cs typeface="Calibri"/>
              </a:rPr>
              <a:t>has</a:t>
            </a:r>
            <a:r>
              <a:rPr sz="2400" dirty="0">
                <a:latin typeface="Calibri"/>
                <a:cs typeface="Calibri"/>
              </a:rPr>
              <a:t> </a:t>
            </a:r>
            <a:r>
              <a:rPr sz="2400" spc="-5" dirty="0">
                <a:latin typeface="Calibri"/>
                <a:cs typeface="Calibri"/>
              </a:rPr>
              <a:t>one</a:t>
            </a:r>
            <a:r>
              <a:rPr sz="2400" spc="5" dirty="0">
                <a:latin typeface="Calibri"/>
                <a:cs typeface="Calibri"/>
              </a:rPr>
              <a:t> </a:t>
            </a:r>
            <a:r>
              <a:rPr sz="2400" spc="-5" dirty="0">
                <a:latin typeface="Calibri"/>
                <a:cs typeface="Calibri"/>
              </a:rPr>
              <a:t>or</a:t>
            </a:r>
            <a:r>
              <a:rPr sz="2400" spc="-20" dirty="0">
                <a:latin typeface="Calibri"/>
                <a:cs typeface="Calibri"/>
              </a:rPr>
              <a:t> </a:t>
            </a:r>
            <a:r>
              <a:rPr sz="2400" spc="-10" dirty="0">
                <a:latin typeface="Calibri"/>
                <a:cs typeface="Calibri"/>
              </a:rPr>
              <a:t>more</a:t>
            </a:r>
            <a:r>
              <a:rPr sz="2400" dirty="0">
                <a:latin typeface="Calibri"/>
                <a:cs typeface="Calibri"/>
              </a:rPr>
              <a:t> </a:t>
            </a:r>
            <a:r>
              <a:rPr sz="2400" spc="-10" dirty="0">
                <a:latin typeface="Calibri"/>
                <a:cs typeface="Calibri"/>
              </a:rPr>
              <a:t>attached</a:t>
            </a:r>
            <a:r>
              <a:rPr sz="2400" spc="-25" dirty="0">
                <a:latin typeface="Calibri"/>
                <a:cs typeface="Calibri"/>
              </a:rPr>
              <a:t> </a:t>
            </a:r>
            <a:r>
              <a:rPr sz="2400" spc="-10" dirty="0">
                <a:latin typeface="Calibri"/>
                <a:cs typeface="Calibri"/>
              </a:rPr>
              <a:t>variables,</a:t>
            </a:r>
            <a:r>
              <a:rPr sz="2400" spc="-5" dirty="0">
                <a:latin typeface="Calibri"/>
                <a:cs typeface="Calibri"/>
              </a:rPr>
              <a:t> </a:t>
            </a:r>
            <a:r>
              <a:rPr sz="2400" spc="-15" dirty="0">
                <a:latin typeface="Calibri"/>
                <a:cs typeface="Calibri"/>
              </a:rPr>
              <a:t>we</a:t>
            </a:r>
            <a:r>
              <a:rPr sz="2400" dirty="0">
                <a:latin typeface="Calibri"/>
                <a:cs typeface="Calibri"/>
              </a:rPr>
              <a:t> </a:t>
            </a:r>
            <a:r>
              <a:rPr sz="2400" spc="-10" dirty="0">
                <a:latin typeface="Calibri"/>
                <a:cs typeface="Calibri"/>
              </a:rPr>
              <a:t>construct</a:t>
            </a:r>
            <a:r>
              <a:rPr sz="2400" spc="-15" dirty="0">
                <a:latin typeface="Calibri"/>
                <a:cs typeface="Calibri"/>
              </a:rPr>
              <a:t> </a:t>
            </a:r>
            <a:r>
              <a:rPr sz="2400" dirty="0">
                <a:latin typeface="Calibri"/>
                <a:cs typeface="Calibri"/>
              </a:rPr>
              <a:t>a</a:t>
            </a:r>
            <a:r>
              <a:rPr sz="2400" spc="30" dirty="0">
                <a:latin typeface="Calibri"/>
                <a:cs typeface="Calibri"/>
              </a:rPr>
              <a:t> </a:t>
            </a:r>
            <a:r>
              <a:rPr sz="2400" spc="-5" dirty="0">
                <a:latin typeface="Calibri"/>
                <a:cs typeface="Calibri"/>
              </a:rPr>
              <a:t>three- </a:t>
            </a:r>
            <a:r>
              <a:rPr sz="2400" spc="-525" dirty="0">
                <a:latin typeface="Calibri"/>
                <a:cs typeface="Calibri"/>
              </a:rPr>
              <a:t> </a:t>
            </a:r>
            <a:r>
              <a:rPr sz="2400" spc="-5" dirty="0">
                <a:latin typeface="Calibri"/>
                <a:cs typeface="Calibri"/>
              </a:rPr>
              <a:t>address</a:t>
            </a:r>
            <a:r>
              <a:rPr sz="2400" dirty="0">
                <a:latin typeface="Calibri"/>
                <a:cs typeface="Calibri"/>
              </a:rPr>
              <a:t> </a:t>
            </a:r>
            <a:r>
              <a:rPr sz="2400" spc="-15" dirty="0">
                <a:latin typeface="Calibri"/>
                <a:cs typeface="Calibri"/>
              </a:rPr>
              <a:t>statement</a:t>
            </a:r>
            <a:r>
              <a:rPr sz="2400" spc="-75" dirty="0">
                <a:latin typeface="Calibri"/>
                <a:cs typeface="Calibri"/>
              </a:rPr>
              <a:t> </a:t>
            </a:r>
            <a:r>
              <a:rPr sz="2400" spc="-10" dirty="0">
                <a:latin typeface="Calibri"/>
                <a:cs typeface="Calibri"/>
              </a:rPr>
              <a:t>that</a:t>
            </a:r>
            <a:r>
              <a:rPr sz="2400" spc="-15" dirty="0">
                <a:latin typeface="Calibri"/>
                <a:cs typeface="Calibri"/>
              </a:rPr>
              <a:t> </a:t>
            </a:r>
            <a:r>
              <a:rPr sz="2400" spc="-10" dirty="0">
                <a:latin typeface="Calibri"/>
                <a:cs typeface="Calibri"/>
              </a:rPr>
              <a:t>computes</a:t>
            </a:r>
            <a:r>
              <a:rPr sz="2400" dirty="0">
                <a:latin typeface="Calibri"/>
                <a:cs typeface="Calibri"/>
              </a:rPr>
              <a:t> the</a:t>
            </a:r>
            <a:r>
              <a:rPr sz="2400" spc="-15" dirty="0">
                <a:latin typeface="Calibri"/>
                <a:cs typeface="Calibri"/>
              </a:rPr>
              <a:t> </a:t>
            </a:r>
            <a:r>
              <a:rPr sz="2400" spc="-10" dirty="0">
                <a:latin typeface="Calibri"/>
                <a:cs typeface="Calibri"/>
              </a:rPr>
              <a:t>value</a:t>
            </a:r>
            <a:r>
              <a:rPr sz="2400" spc="10" dirty="0">
                <a:latin typeface="Calibri"/>
                <a:cs typeface="Calibri"/>
              </a:rPr>
              <a:t> </a:t>
            </a:r>
            <a:r>
              <a:rPr sz="2400" spc="-5" dirty="0">
                <a:latin typeface="Calibri"/>
                <a:cs typeface="Calibri"/>
              </a:rPr>
              <a:t>of</a:t>
            </a:r>
            <a:r>
              <a:rPr sz="2400" spc="-10" dirty="0">
                <a:latin typeface="Calibri"/>
                <a:cs typeface="Calibri"/>
              </a:rPr>
              <a:t> </a:t>
            </a:r>
            <a:r>
              <a:rPr sz="2400" spc="-5" dirty="0">
                <a:latin typeface="Calibri"/>
                <a:cs typeface="Calibri"/>
              </a:rPr>
              <a:t>one</a:t>
            </a:r>
            <a:r>
              <a:rPr sz="2400" dirty="0">
                <a:latin typeface="Calibri"/>
                <a:cs typeface="Calibri"/>
              </a:rPr>
              <a:t> </a:t>
            </a:r>
            <a:r>
              <a:rPr sz="2400" spc="-5" dirty="0">
                <a:latin typeface="Calibri"/>
                <a:cs typeface="Calibri"/>
              </a:rPr>
              <a:t>of those</a:t>
            </a:r>
            <a:r>
              <a:rPr sz="2400" spc="5" dirty="0">
                <a:latin typeface="Calibri"/>
                <a:cs typeface="Calibri"/>
              </a:rPr>
              <a:t> </a:t>
            </a:r>
            <a:r>
              <a:rPr sz="2400" spc="-5" dirty="0">
                <a:latin typeface="Calibri"/>
                <a:cs typeface="Calibri"/>
              </a:rPr>
              <a:t>variables.</a:t>
            </a:r>
            <a:endParaRPr sz="2400">
              <a:latin typeface="Calibri"/>
              <a:cs typeface="Calibri"/>
            </a:endParaRPr>
          </a:p>
          <a:p>
            <a:pPr marL="241300" indent="-228600">
              <a:lnSpc>
                <a:spcPct val="100000"/>
              </a:lnSpc>
              <a:spcBef>
                <a:spcPts val="455"/>
              </a:spcBef>
              <a:buFont typeface="Arial MT"/>
              <a:buChar char="•"/>
              <a:tabLst>
                <a:tab pos="241300" algn="l"/>
              </a:tabLst>
            </a:pPr>
            <a:r>
              <a:rPr sz="2400" spc="-45" dirty="0">
                <a:latin typeface="Calibri"/>
                <a:cs typeface="Calibri"/>
              </a:rPr>
              <a:t>We</a:t>
            </a:r>
            <a:r>
              <a:rPr sz="2400" dirty="0">
                <a:latin typeface="Calibri"/>
                <a:cs typeface="Calibri"/>
              </a:rPr>
              <a:t> </a:t>
            </a:r>
            <a:r>
              <a:rPr sz="2400" spc="-25" dirty="0">
                <a:latin typeface="Calibri"/>
                <a:cs typeface="Calibri"/>
              </a:rPr>
              <a:t>prefer</a:t>
            </a:r>
            <a:r>
              <a:rPr sz="2400" spc="5" dirty="0">
                <a:latin typeface="Calibri"/>
                <a:cs typeface="Calibri"/>
              </a:rPr>
              <a:t> </a:t>
            </a:r>
            <a:r>
              <a:rPr sz="2400" spc="-15" dirty="0">
                <a:latin typeface="Calibri"/>
                <a:cs typeface="Calibri"/>
              </a:rPr>
              <a:t>to</a:t>
            </a:r>
            <a:r>
              <a:rPr sz="2400" spc="-10" dirty="0">
                <a:latin typeface="Calibri"/>
                <a:cs typeface="Calibri"/>
              </a:rPr>
              <a:t> compute</a:t>
            </a:r>
            <a:r>
              <a:rPr sz="2400" dirty="0">
                <a:latin typeface="Calibri"/>
                <a:cs typeface="Calibri"/>
              </a:rPr>
              <a:t> the </a:t>
            </a:r>
            <a:r>
              <a:rPr sz="2400" spc="-10" dirty="0">
                <a:latin typeface="Calibri"/>
                <a:cs typeface="Calibri"/>
              </a:rPr>
              <a:t>result</a:t>
            </a:r>
            <a:r>
              <a:rPr sz="2400" spc="-15" dirty="0">
                <a:latin typeface="Calibri"/>
                <a:cs typeface="Calibri"/>
              </a:rPr>
              <a:t> into</a:t>
            </a:r>
            <a:r>
              <a:rPr sz="2400" spc="-5" dirty="0">
                <a:latin typeface="Calibri"/>
                <a:cs typeface="Calibri"/>
              </a:rPr>
              <a:t> </a:t>
            </a:r>
            <a:r>
              <a:rPr sz="2400" dirty="0">
                <a:latin typeface="Calibri"/>
                <a:cs typeface="Calibri"/>
              </a:rPr>
              <a:t>a</a:t>
            </a:r>
            <a:r>
              <a:rPr sz="2400" spc="-5" dirty="0">
                <a:latin typeface="Calibri"/>
                <a:cs typeface="Calibri"/>
              </a:rPr>
              <a:t> </a:t>
            </a:r>
            <a:r>
              <a:rPr sz="2400" spc="-10" dirty="0">
                <a:latin typeface="Calibri"/>
                <a:cs typeface="Calibri"/>
              </a:rPr>
              <a:t>variable</a:t>
            </a:r>
            <a:r>
              <a:rPr sz="2400" spc="-5" dirty="0">
                <a:latin typeface="Calibri"/>
                <a:cs typeface="Calibri"/>
              </a:rPr>
              <a:t> that</a:t>
            </a:r>
            <a:r>
              <a:rPr sz="2400" spc="-10" dirty="0">
                <a:latin typeface="Calibri"/>
                <a:cs typeface="Calibri"/>
              </a:rPr>
              <a:t> </a:t>
            </a:r>
            <a:r>
              <a:rPr sz="2400" dirty="0">
                <a:latin typeface="Calibri"/>
                <a:cs typeface="Calibri"/>
              </a:rPr>
              <a:t>is</a:t>
            </a:r>
            <a:r>
              <a:rPr sz="2400" spc="-10" dirty="0">
                <a:latin typeface="Calibri"/>
                <a:cs typeface="Calibri"/>
              </a:rPr>
              <a:t> </a:t>
            </a:r>
            <a:r>
              <a:rPr sz="2400" b="1" i="1" dirty="0">
                <a:solidFill>
                  <a:srgbClr val="006FC0"/>
                </a:solidFill>
                <a:latin typeface="Calibri"/>
                <a:cs typeface="Calibri"/>
              </a:rPr>
              <a:t>live</a:t>
            </a:r>
            <a:r>
              <a:rPr sz="2400" b="1" i="1" spc="-20" dirty="0">
                <a:solidFill>
                  <a:srgbClr val="006FC0"/>
                </a:solidFill>
                <a:latin typeface="Calibri"/>
                <a:cs typeface="Calibri"/>
              </a:rPr>
              <a:t> </a:t>
            </a:r>
            <a:r>
              <a:rPr sz="2400" b="1" i="1" spc="-5" dirty="0">
                <a:solidFill>
                  <a:srgbClr val="006FC0"/>
                </a:solidFill>
                <a:latin typeface="Calibri"/>
                <a:cs typeface="Calibri"/>
              </a:rPr>
              <a:t>on</a:t>
            </a:r>
            <a:r>
              <a:rPr sz="2400" b="1" i="1" spc="-15" dirty="0">
                <a:solidFill>
                  <a:srgbClr val="006FC0"/>
                </a:solidFill>
                <a:latin typeface="Calibri"/>
                <a:cs typeface="Calibri"/>
              </a:rPr>
              <a:t> </a:t>
            </a:r>
            <a:r>
              <a:rPr sz="2400" b="1" i="1" spc="-20" dirty="0">
                <a:solidFill>
                  <a:srgbClr val="006FC0"/>
                </a:solidFill>
                <a:latin typeface="Calibri"/>
                <a:cs typeface="Calibri"/>
              </a:rPr>
              <a:t>exit</a:t>
            </a:r>
            <a:r>
              <a:rPr sz="2400" b="1" i="1" dirty="0">
                <a:solidFill>
                  <a:srgbClr val="006FC0"/>
                </a:solidFill>
                <a:latin typeface="Calibri"/>
                <a:cs typeface="Calibri"/>
              </a:rPr>
              <a:t> </a:t>
            </a:r>
            <a:r>
              <a:rPr sz="2400" b="1" i="1" spc="-5" dirty="0">
                <a:solidFill>
                  <a:srgbClr val="006FC0"/>
                </a:solidFill>
                <a:latin typeface="Calibri"/>
                <a:cs typeface="Calibri"/>
              </a:rPr>
              <a:t>from</a:t>
            </a:r>
            <a:r>
              <a:rPr sz="2400" b="1" i="1" spc="10" dirty="0">
                <a:solidFill>
                  <a:srgbClr val="006FC0"/>
                </a:solidFill>
                <a:latin typeface="Calibri"/>
                <a:cs typeface="Calibri"/>
              </a:rPr>
              <a:t> </a:t>
            </a:r>
            <a:r>
              <a:rPr sz="2400" b="1" i="1" spc="-5" dirty="0">
                <a:solidFill>
                  <a:srgbClr val="006FC0"/>
                </a:solidFill>
                <a:latin typeface="Calibri"/>
                <a:cs typeface="Calibri"/>
              </a:rPr>
              <a:t>the block</a:t>
            </a:r>
            <a:r>
              <a:rPr sz="2400" spc="-5" dirty="0">
                <a:latin typeface="Calibri"/>
                <a:cs typeface="Calibri"/>
              </a:rPr>
              <a:t>.</a:t>
            </a:r>
            <a:endParaRPr sz="2400">
              <a:latin typeface="Calibri"/>
              <a:cs typeface="Calibri"/>
            </a:endParaRPr>
          </a:p>
          <a:p>
            <a:pPr marL="241300" marR="5080" indent="-228600">
              <a:lnSpc>
                <a:spcPts val="2300"/>
              </a:lnSpc>
              <a:spcBef>
                <a:spcPts val="980"/>
              </a:spcBef>
              <a:buFont typeface="Arial MT"/>
              <a:buChar char="•"/>
              <a:tabLst>
                <a:tab pos="241300" algn="l"/>
              </a:tabLst>
            </a:pPr>
            <a:r>
              <a:rPr sz="2400" spc="-40" dirty="0">
                <a:latin typeface="Calibri"/>
                <a:cs typeface="Calibri"/>
              </a:rPr>
              <a:t>However, </a:t>
            </a:r>
            <a:r>
              <a:rPr sz="2400" b="1" i="1" dirty="0">
                <a:solidFill>
                  <a:srgbClr val="C00000"/>
                </a:solidFill>
                <a:latin typeface="Calibri"/>
                <a:cs typeface="Calibri"/>
              </a:rPr>
              <a:t>if </a:t>
            </a:r>
            <a:r>
              <a:rPr sz="2400" b="1" i="1" spc="-5" dirty="0">
                <a:solidFill>
                  <a:srgbClr val="C00000"/>
                </a:solidFill>
                <a:latin typeface="Calibri"/>
                <a:cs typeface="Calibri"/>
              </a:rPr>
              <a:t>we </a:t>
            </a:r>
            <a:r>
              <a:rPr sz="2400" b="1" i="1" dirty="0">
                <a:solidFill>
                  <a:srgbClr val="C00000"/>
                </a:solidFill>
                <a:latin typeface="Calibri"/>
                <a:cs typeface="Calibri"/>
              </a:rPr>
              <a:t>do </a:t>
            </a:r>
            <a:r>
              <a:rPr sz="2400" b="1" i="1" spc="-5" dirty="0">
                <a:solidFill>
                  <a:srgbClr val="C00000"/>
                </a:solidFill>
                <a:latin typeface="Calibri"/>
                <a:cs typeface="Calibri"/>
              </a:rPr>
              <a:t>not have </a:t>
            </a:r>
            <a:r>
              <a:rPr sz="2400" b="1" i="1" dirty="0">
                <a:solidFill>
                  <a:srgbClr val="C00000"/>
                </a:solidFill>
                <a:latin typeface="Calibri"/>
                <a:cs typeface="Calibri"/>
              </a:rPr>
              <a:t>global </a:t>
            </a:r>
            <a:r>
              <a:rPr sz="2400" b="1" i="1" spc="-5" dirty="0">
                <a:solidFill>
                  <a:srgbClr val="C00000"/>
                </a:solidFill>
                <a:latin typeface="Calibri"/>
                <a:cs typeface="Calibri"/>
              </a:rPr>
              <a:t>live-variable </a:t>
            </a:r>
            <a:r>
              <a:rPr sz="2400" spc="-10" dirty="0">
                <a:latin typeface="Calibri"/>
                <a:cs typeface="Calibri"/>
              </a:rPr>
              <a:t>information </a:t>
            </a:r>
            <a:r>
              <a:rPr sz="2400" spc="-15" dirty="0">
                <a:latin typeface="Calibri"/>
                <a:cs typeface="Calibri"/>
              </a:rPr>
              <a:t>to </a:t>
            </a:r>
            <a:r>
              <a:rPr sz="2400" spc="-10" dirty="0">
                <a:latin typeface="Calibri"/>
                <a:cs typeface="Calibri"/>
              </a:rPr>
              <a:t>work from, </a:t>
            </a:r>
            <a:r>
              <a:rPr sz="2400" spc="-15" dirty="0">
                <a:latin typeface="Calibri"/>
                <a:cs typeface="Calibri"/>
              </a:rPr>
              <a:t>we </a:t>
            </a:r>
            <a:r>
              <a:rPr sz="2400" spc="-10" dirty="0">
                <a:latin typeface="Calibri"/>
                <a:cs typeface="Calibri"/>
              </a:rPr>
              <a:t> </a:t>
            </a:r>
            <a:r>
              <a:rPr sz="2400" dirty="0">
                <a:latin typeface="Calibri"/>
                <a:cs typeface="Calibri"/>
              </a:rPr>
              <a:t>need</a:t>
            </a:r>
            <a:r>
              <a:rPr sz="2400" spc="5" dirty="0">
                <a:latin typeface="Calibri"/>
                <a:cs typeface="Calibri"/>
              </a:rPr>
              <a:t> </a:t>
            </a:r>
            <a:r>
              <a:rPr sz="2400" spc="-15" dirty="0">
                <a:latin typeface="Calibri"/>
                <a:cs typeface="Calibri"/>
              </a:rPr>
              <a:t>to</a:t>
            </a:r>
            <a:r>
              <a:rPr sz="2400" spc="-10" dirty="0">
                <a:latin typeface="Calibri"/>
                <a:cs typeface="Calibri"/>
              </a:rPr>
              <a:t> </a:t>
            </a:r>
            <a:r>
              <a:rPr sz="2400" b="1" i="1" spc="-5" dirty="0">
                <a:solidFill>
                  <a:srgbClr val="006FC0"/>
                </a:solidFill>
                <a:latin typeface="Calibri"/>
                <a:cs typeface="Calibri"/>
              </a:rPr>
              <a:t>assume</a:t>
            </a:r>
            <a:r>
              <a:rPr sz="2400" b="1" i="1" spc="-25" dirty="0">
                <a:solidFill>
                  <a:srgbClr val="006FC0"/>
                </a:solidFill>
                <a:latin typeface="Calibri"/>
                <a:cs typeface="Calibri"/>
              </a:rPr>
              <a:t> </a:t>
            </a:r>
            <a:r>
              <a:rPr sz="2400" b="1" i="1" spc="-5" dirty="0">
                <a:solidFill>
                  <a:srgbClr val="006FC0"/>
                </a:solidFill>
                <a:latin typeface="Calibri"/>
                <a:cs typeface="Calibri"/>
              </a:rPr>
              <a:t>that</a:t>
            </a:r>
            <a:r>
              <a:rPr sz="2400" b="1" i="1" spc="20" dirty="0">
                <a:solidFill>
                  <a:srgbClr val="006FC0"/>
                </a:solidFill>
                <a:latin typeface="Calibri"/>
                <a:cs typeface="Calibri"/>
              </a:rPr>
              <a:t> </a:t>
            </a:r>
            <a:r>
              <a:rPr sz="2400" b="1" i="1" spc="-10" dirty="0">
                <a:solidFill>
                  <a:srgbClr val="006FC0"/>
                </a:solidFill>
                <a:latin typeface="Calibri"/>
                <a:cs typeface="Calibri"/>
              </a:rPr>
              <a:t>every</a:t>
            </a:r>
            <a:r>
              <a:rPr sz="2400" b="1" i="1" spc="-5" dirty="0">
                <a:solidFill>
                  <a:srgbClr val="006FC0"/>
                </a:solidFill>
                <a:latin typeface="Calibri"/>
                <a:cs typeface="Calibri"/>
              </a:rPr>
              <a:t> variable</a:t>
            </a:r>
            <a:r>
              <a:rPr sz="2400" b="1" i="1" spc="-25" dirty="0">
                <a:solidFill>
                  <a:srgbClr val="006FC0"/>
                </a:solidFill>
                <a:latin typeface="Calibri"/>
                <a:cs typeface="Calibri"/>
              </a:rPr>
              <a:t> </a:t>
            </a:r>
            <a:r>
              <a:rPr sz="2400" b="1" i="1" spc="-5" dirty="0">
                <a:solidFill>
                  <a:srgbClr val="006FC0"/>
                </a:solidFill>
                <a:latin typeface="Calibri"/>
                <a:cs typeface="Calibri"/>
              </a:rPr>
              <a:t>of</a:t>
            </a:r>
            <a:r>
              <a:rPr sz="2400" b="1" i="1" dirty="0">
                <a:solidFill>
                  <a:srgbClr val="006FC0"/>
                </a:solidFill>
                <a:latin typeface="Calibri"/>
                <a:cs typeface="Calibri"/>
              </a:rPr>
              <a:t> </a:t>
            </a:r>
            <a:r>
              <a:rPr sz="2400" b="1" i="1" spc="-5" dirty="0">
                <a:solidFill>
                  <a:srgbClr val="006FC0"/>
                </a:solidFill>
                <a:latin typeface="Calibri"/>
                <a:cs typeface="Calibri"/>
              </a:rPr>
              <a:t>the program</a:t>
            </a:r>
            <a:r>
              <a:rPr sz="2400" b="1" i="1" spc="5" dirty="0">
                <a:solidFill>
                  <a:srgbClr val="006FC0"/>
                </a:solidFill>
                <a:latin typeface="Calibri"/>
                <a:cs typeface="Calibri"/>
              </a:rPr>
              <a:t> </a:t>
            </a:r>
            <a:r>
              <a:rPr sz="2400" b="1" i="1" dirty="0">
                <a:solidFill>
                  <a:srgbClr val="006FC0"/>
                </a:solidFill>
                <a:latin typeface="Calibri"/>
                <a:cs typeface="Calibri"/>
              </a:rPr>
              <a:t>is</a:t>
            </a:r>
            <a:r>
              <a:rPr sz="2400" b="1" i="1" spc="-5" dirty="0">
                <a:solidFill>
                  <a:srgbClr val="006FC0"/>
                </a:solidFill>
                <a:latin typeface="Calibri"/>
                <a:cs typeface="Calibri"/>
              </a:rPr>
              <a:t> </a:t>
            </a:r>
            <a:r>
              <a:rPr sz="2400" b="1" i="1" dirty="0">
                <a:solidFill>
                  <a:srgbClr val="006FC0"/>
                </a:solidFill>
                <a:latin typeface="Calibri"/>
                <a:cs typeface="Calibri"/>
              </a:rPr>
              <a:t>live</a:t>
            </a:r>
            <a:r>
              <a:rPr sz="2400" b="1" i="1" spc="-20" dirty="0">
                <a:solidFill>
                  <a:srgbClr val="006FC0"/>
                </a:solidFill>
                <a:latin typeface="Calibri"/>
                <a:cs typeface="Calibri"/>
              </a:rPr>
              <a:t> </a:t>
            </a:r>
            <a:r>
              <a:rPr sz="2400" spc="-5" dirty="0">
                <a:latin typeface="Calibri"/>
                <a:cs typeface="Calibri"/>
              </a:rPr>
              <a:t>on </a:t>
            </a:r>
            <a:r>
              <a:rPr sz="2400" spc="-15" dirty="0">
                <a:latin typeface="Calibri"/>
                <a:cs typeface="Calibri"/>
              </a:rPr>
              <a:t>exit from</a:t>
            </a:r>
            <a:r>
              <a:rPr sz="2400" dirty="0">
                <a:latin typeface="Calibri"/>
                <a:cs typeface="Calibri"/>
              </a:rPr>
              <a:t> the</a:t>
            </a:r>
            <a:r>
              <a:rPr sz="2400" spc="-15" dirty="0">
                <a:latin typeface="Calibri"/>
                <a:cs typeface="Calibri"/>
              </a:rPr>
              <a:t> </a:t>
            </a:r>
            <a:r>
              <a:rPr sz="2400" spc="-5" dirty="0">
                <a:latin typeface="Calibri"/>
                <a:cs typeface="Calibri"/>
              </a:rPr>
              <a:t>block.</a:t>
            </a:r>
            <a:endParaRPr sz="2400">
              <a:latin typeface="Calibri"/>
              <a:cs typeface="Calibri"/>
            </a:endParaRPr>
          </a:p>
          <a:p>
            <a:pPr marL="241300" marR="90805" indent="-228600">
              <a:lnSpc>
                <a:spcPct val="80000"/>
              </a:lnSpc>
              <a:spcBef>
                <a:spcPts val="1025"/>
              </a:spcBef>
              <a:buFont typeface="Arial MT"/>
              <a:buChar char="•"/>
              <a:tabLst>
                <a:tab pos="241300" algn="l"/>
              </a:tabLst>
            </a:pPr>
            <a:r>
              <a:rPr sz="2400" b="1" i="1" dirty="0">
                <a:solidFill>
                  <a:srgbClr val="C00000"/>
                </a:solidFill>
                <a:latin typeface="Calibri"/>
                <a:cs typeface="Calibri"/>
              </a:rPr>
              <a:t>If </a:t>
            </a:r>
            <a:r>
              <a:rPr sz="2400" b="1" i="1" spc="-5" dirty="0">
                <a:solidFill>
                  <a:srgbClr val="C00000"/>
                </a:solidFill>
                <a:latin typeface="Calibri"/>
                <a:cs typeface="Calibri"/>
              </a:rPr>
              <a:t>the node has </a:t>
            </a:r>
            <a:r>
              <a:rPr sz="2400" b="1" i="1" dirty="0">
                <a:solidFill>
                  <a:srgbClr val="C00000"/>
                </a:solidFill>
                <a:latin typeface="Calibri"/>
                <a:cs typeface="Calibri"/>
              </a:rPr>
              <a:t>more </a:t>
            </a:r>
            <a:r>
              <a:rPr sz="2400" b="1" i="1" spc="-5" dirty="0">
                <a:solidFill>
                  <a:srgbClr val="C00000"/>
                </a:solidFill>
                <a:latin typeface="Calibri"/>
                <a:cs typeface="Calibri"/>
              </a:rPr>
              <a:t>than one </a:t>
            </a:r>
            <a:r>
              <a:rPr sz="2400" b="1" i="1" dirty="0">
                <a:solidFill>
                  <a:srgbClr val="C00000"/>
                </a:solidFill>
                <a:latin typeface="Calibri"/>
                <a:cs typeface="Calibri"/>
              </a:rPr>
              <a:t>live </a:t>
            </a:r>
            <a:r>
              <a:rPr sz="2400" b="1" i="1" spc="-5" dirty="0">
                <a:solidFill>
                  <a:srgbClr val="C00000"/>
                </a:solidFill>
                <a:latin typeface="Calibri"/>
                <a:cs typeface="Calibri"/>
              </a:rPr>
              <a:t>variable </a:t>
            </a:r>
            <a:r>
              <a:rPr sz="2400" spc="-10" dirty="0">
                <a:latin typeface="Calibri"/>
                <a:cs typeface="Calibri"/>
              </a:rPr>
              <a:t>attached, </a:t>
            </a:r>
            <a:r>
              <a:rPr sz="2400" dirty="0">
                <a:latin typeface="Calibri"/>
                <a:cs typeface="Calibri"/>
              </a:rPr>
              <a:t>then </a:t>
            </a:r>
            <a:r>
              <a:rPr sz="2400" spc="-15" dirty="0">
                <a:latin typeface="Calibri"/>
                <a:cs typeface="Calibri"/>
              </a:rPr>
              <a:t>we </a:t>
            </a:r>
            <a:r>
              <a:rPr sz="2400" spc="-20" dirty="0">
                <a:latin typeface="Calibri"/>
                <a:cs typeface="Calibri"/>
              </a:rPr>
              <a:t>have </a:t>
            </a:r>
            <a:r>
              <a:rPr sz="2400" spc="-15" dirty="0">
                <a:latin typeface="Calibri"/>
                <a:cs typeface="Calibri"/>
              </a:rPr>
              <a:t>to </a:t>
            </a:r>
            <a:r>
              <a:rPr sz="2400" b="1" i="1" spc="-10" dirty="0">
                <a:solidFill>
                  <a:srgbClr val="006FC0"/>
                </a:solidFill>
                <a:latin typeface="Calibri"/>
                <a:cs typeface="Calibri"/>
              </a:rPr>
              <a:t>introduce </a:t>
            </a:r>
            <a:r>
              <a:rPr sz="2400" b="1" i="1" spc="-530" dirty="0">
                <a:solidFill>
                  <a:srgbClr val="006FC0"/>
                </a:solidFill>
                <a:latin typeface="Calibri"/>
                <a:cs typeface="Calibri"/>
              </a:rPr>
              <a:t> </a:t>
            </a:r>
            <a:r>
              <a:rPr sz="2400" b="1" i="1" spc="-15" dirty="0">
                <a:solidFill>
                  <a:srgbClr val="006FC0"/>
                </a:solidFill>
                <a:latin typeface="Calibri"/>
                <a:cs typeface="Calibri"/>
              </a:rPr>
              <a:t>copy</a:t>
            </a:r>
            <a:r>
              <a:rPr sz="2400" b="1" i="1" spc="-20" dirty="0">
                <a:solidFill>
                  <a:srgbClr val="006FC0"/>
                </a:solidFill>
                <a:latin typeface="Calibri"/>
                <a:cs typeface="Calibri"/>
              </a:rPr>
              <a:t> </a:t>
            </a:r>
            <a:r>
              <a:rPr sz="2400" b="1" i="1" spc="-15" dirty="0">
                <a:solidFill>
                  <a:srgbClr val="006FC0"/>
                </a:solidFill>
                <a:latin typeface="Calibri"/>
                <a:cs typeface="Calibri"/>
              </a:rPr>
              <a:t>statements</a:t>
            </a:r>
            <a:r>
              <a:rPr sz="2400" b="1" i="1" spc="5" dirty="0">
                <a:solidFill>
                  <a:srgbClr val="006FC0"/>
                </a:solidFill>
                <a:latin typeface="Calibri"/>
                <a:cs typeface="Calibri"/>
              </a:rPr>
              <a:t> </a:t>
            </a:r>
            <a:r>
              <a:rPr sz="2400" b="1" i="1" spc="-15" dirty="0">
                <a:solidFill>
                  <a:srgbClr val="006FC0"/>
                </a:solidFill>
                <a:latin typeface="Calibri"/>
                <a:cs typeface="Calibri"/>
              </a:rPr>
              <a:t>to</a:t>
            </a:r>
            <a:r>
              <a:rPr sz="2400" b="1" i="1" spc="-5" dirty="0">
                <a:solidFill>
                  <a:srgbClr val="006FC0"/>
                </a:solidFill>
                <a:latin typeface="Calibri"/>
                <a:cs typeface="Calibri"/>
              </a:rPr>
              <a:t> </a:t>
            </a:r>
            <a:r>
              <a:rPr sz="2400" b="1" i="1" dirty="0">
                <a:solidFill>
                  <a:srgbClr val="006FC0"/>
                </a:solidFill>
                <a:latin typeface="Calibri"/>
                <a:cs typeface="Calibri"/>
              </a:rPr>
              <a:t>give</a:t>
            </a:r>
            <a:r>
              <a:rPr sz="2400" b="1" i="1" spc="-30" dirty="0">
                <a:solidFill>
                  <a:srgbClr val="006FC0"/>
                </a:solidFill>
                <a:latin typeface="Calibri"/>
                <a:cs typeface="Calibri"/>
              </a:rPr>
              <a:t> </a:t>
            </a:r>
            <a:r>
              <a:rPr sz="2400" b="1" i="1" spc="-5" dirty="0">
                <a:solidFill>
                  <a:srgbClr val="006FC0"/>
                </a:solidFill>
                <a:latin typeface="Calibri"/>
                <a:cs typeface="Calibri"/>
              </a:rPr>
              <a:t>the </a:t>
            </a:r>
            <a:r>
              <a:rPr sz="2400" b="1" i="1" spc="-10" dirty="0">
                <a:solidFill>
                  <a:srgbClr val="006FC0"/>
                </a:solidFill>
                <a:latin typeface="Calibri"/>
                <a:cs typeface="Calibri"/>
              </a:rPr>
              <a:t>correct</a:t>
            </a:r>
            <a:r>
              <a:rPr sz="2400" b="1" i="1" spc="25" dirty="0">
                <a:solidFill>
                  <a:srgbClr val="006FC0"/>
                </a:solidFill>
                <a:latin typeface="Calibri"/>
                <a:cs typeface="Calibri"/>
              </a:rPr>
              <a:t> </a:t>
            </a:r>
            <a:r>
              <a:rPr sz="2400" b="1" i="1" spc="-5" dirty="0">
                <a:solidFill>
                  <a:srgbClr val="006FC0"/>
                </a:solidFill>
                <a:latin typeface="Calibri"/>
                <a:cs typeface="Calibri"/>
              </a:rPr>
              <a:t>value</a:t>
            </a:r>
            <a:r>
              <a:rPr sz="2400" b="1" i="1" spc="-15" dirty="0">
                <a:solidFill>
                  <a:srgbClr val="006FC0"/>
                </a:solidFill>
                <a:latin typeface="Calibri"/>
                <a:cs typeface="Calibri"/>
              </a:rPr>
              <a:t> </a:t>
            </a:r>
            <a:r>
              <a:rPr sz="2400" spc="-15" dirty="0">
                <a:latin typeface="Calibri"/>
                <a:cs typeface="Calibri"/>
              </a:rPr>
              <a:t>to</a:t>
            </a:r>
            <a:r>
              <a:rPr sz="2400" spc="-10" dirty="0">
                <a:latin typeface="Calibri"/>
                <a:cs typeface="Calibri"/>
              </a:rPr>
              <a:t> </a:t>
            </a:r>
            <a:r>
              <a:rPr sz="2400" dirty="0">
                <a:latin typeface="Calibri"/>
                <a:cs typeface="Calibri"/>
              </a:rPr>
              <a:t>each</a:t>
            </a:r>
            <a:r>
              <a:rPr sz="2400" spc="-10" dirty="0">
                <a:latin typeface="Calibri"/>
                <a:cs typeface="Calibri"/>
              </a:rPr>
              <a:t> </a:t>
            </a:r>
            <a:r>
              <a:rPr sz="2400" spc="-5" dirty="0">
                <a:latin typeface="Calibri"/>
                <a:cs typeface="Calibri"/>
              </a:rPr>
              <a:t>of</a:t>
            </a:r>
            <a:r>
              <a:rPr sz="2400" spc="-10" dirty="0">
                <a:latin typeface="Calibri"/>
                <a:cs typeface="Calibri"/>
              </a:rPr>
              <a:t> </a:t>
            </a:r>
            <a:r>
              <a:rPr sz="2400" spc="-5" dirty="0">
                <a:latin typeface="Calibri"/>
                <a:cs typeface="Calibri"/>
              </a:rPr>
              <a:t>those</a:t>
            </a:r>
            <a:r>
              <a:rPr sz="2400" spc="5" dirty="0">
                <a:latin typeface="Calibri"/>
                <a:cs typeface="Calibri"/>
              </a:rPr>
              <a:t> </a:t>
            </a:r>
            <a:r>
              <a:rPr sz="2400" spc="-10" dirty="0">
                <a:latin typeface="Calibri"/>
                <a:cs typeface="Calibri"/>
              </a:rPr>
              <a:t>variables.</a:t>
            </a:r>
            <a:endParaRPr sz="2400">
              <a:latin typeface="Calibri"/>
              <a:cs typeface="Calibri"/>
            </a:endParaRPr>
          </a:p>
          <a:p>
            <a:pPr marL="241300" marR="218440" indent="-228600">
              <a:lnSpc>
                <a:spcPct val="80000"/>
              </a:lnSpc>
              <a:spcBef>
                <a:spcPts val="1010"/>
              </a:spcBef>
              <a:buFont typeface="Arial MT"/>
              <a:buChar char="•"/>
              <a:tabLst>
                <a:tab pos="241300" algn="l"/>
              </a:tabLst>
            </a:pPr>
            <a:r>
              <a:rPr sz="2400" spc="-5" dirty="0">
                <a:latin typeface="Calibri"/>
                <a:cs typeface="Calibri"/>
              </a:rPr>
              <a:t>Sometimes, </a:t>
            </a:r>
            <a:r>
              <a:rPr sz="2400" dirty="0">
                <a:latin typeface="Calibri"/>
                <a:cs typeface="Calibri"/>
              </a:rPr>
              <a:t>global </a:t>
            </a:r>
            <a:r>
              <a:rPr sz="2400" spc="-10" dirty="0">
                <a:latin typeface="Calibri"/>
                <a:cs typeface="Calibri"/>
              </a:rPr>
              <a:t>optimization can </a:t>
            </a:r>
            <a:r>
              <a:rPr sz="2400" spc="-5" dirty="0">
                <a:latin typeface="Calibri"/>
                <a:cs typeface="Calibri"/>
              </a:rPr>
              <a:t>eliminate </a:t>
            </a:r>
            <a:r>
              <a:rPr sz="2400" dirty="0">
                <a:latin typeface="Calibri"/>
                <a:cs typeface="Calibri"/>
              </a:rPr>
              <a:t>those </a:t>
            </a:r>
            <a:r>
              <a:rPr sz="2400" spc="-10" dirty="0">
                <a:latin typeface="Calibri"/>
                <a:cs typeface="Calibri"/>
              </a:rPr>
              <a:t>copies, </a:t>
            </a:r>
            <a:r>
              <a:rPr sz="2400" dirty="0">
                <a:latin typeface="Calibri"/>
                <a:cs typeface="Calibri"/>
              </a:rPr>
              <a:t>if </a:t>
            </a:r>
            <a:r>
              <a:rPr sz="2400" spc="-15" dirty="0">
                <a:latin typeface="Calibri"/>
                <a:cs typeface="Calibri"/>
              </a:rPr>
              <a:t>we </a:t>
            </a:r>
            <a:r>
              <a:rPr sz="2400" spc="-5" dirty="0">
                <a:latin typeface="Calibri"/>
                <a:cs typeface="Calibri"/>
              </a:rPr>
              <a:t>can </a:t>
            </a:r>
            <a:r>
              <a:rPr sz="2400" spc="-10" dirty="0">
                <a:latin typeface="Calibri"/>
                <a:cs typeface="Calibri"/>
              </a:rPr>
              <a:t>arrange </a:t>
            </a:r>
            <a:r>
              <a:rPr sz="2400" spc="-15" dirty="0">
                <a:latin typeface="Calibri"/>
                <a:cs typeface="Calibri"/>
              </a:rPr>
              <a:t>to </a:t>
            </a:r>
            <a:r>
              <a:rPr sz="2400" spc="-530" dirty="0">
                <a:latin typeface="Calibri"/>
                <a:cs typeface="Calibri"/>
              </a:rPr>
              <a:t> </a:t>
            </a:r>
            <a:r>
              <a:rPr sz="2400" spc="-5" dirty="0">
                <a:latin typeface="Calibri"/>
                <a:cs typeface="Calibri"/>
              </a:rPr>
              <a:t>use one</a:t>
            </a:r>
            <a:r>
              <a:rPr sz="2400" dirty="0">
                <a:latin typeface="Calibri"/>
                <a:cs typeface="Calibri"/>
              </a:rPr>
              <a:t> </a:t>
            </a:r>
            <a:r>
              <a:rPr sz="2400" spc="-5" dirty="0">
                <a:latin typeface="Calibri"/>
                <a:cs typeface="Calibri"/>
              </a:rPr>
              <a:t>of </a:t>
            </a:r>
            <a:r>
              <a:rPr sz="2400" spc="-10" dirty="0">
                <a:latin typeface="Calibri"/>
                <a:cs typeface="Calibri"/>
              </a:rPr>
              <a:t>two</a:t>
            </a:r>
            <a:r>
              <a:rPr sz="2400" spc="-25" dirty="0">
                <a:latin typeface="Calibri"/>
                <a:cs typeface="Calibri"/>
              </a:rPr>
              <a:t> </a:t>
            </a:r>
            <a:r>
              <a:rPr sz="2400" spc="-5" dirty="0">
                <a:latin typeface="Calibri"/>
                <a:cs typeface="Calibri"/>
              </a:rPr>
              <a:t>variables</a:t>
            </a:r>
            <a:r>
              <a:rPr sz="2400" dirty="0">
                <a:latin typeface="Calibri"/>
                <a:cs typeface="Calibri"/>
              </a:rPr>
              <a:t> in </a:t>
            </a:r>
            <a:r>
              <a:rPr sz="2400" spc="-5" dirty="0">
                <a:latin typeface="Calibri"/>
                <a:cs typeface="Calibri"/>
              </a:rPr>
              <a:t>place</a:t>
            </a:r>
            <a:r>
              <a:rPr sz="2400" spc="-10" dirty="0">
                <a:latin typeface="Calibri"/>
                <a:cs typeface="Calibri"/>
              </a:rPr>
              <a:t> </a:t>
            </a:r>
            <a:r>
              <a:rPr sz="2400" spc="-5" dirty="0">
                <a:latin typeface="Calibri"/>
                <a:cs typeface="Calibri"/>
              </a:rPr>
              <a:t>of </a:t>
            </a:r>
            <a:r>
              <a:rPr sz="2400" dirty="0">
                <a:latin typeface="Calibri"/>
                <a:cs typeface="Calibri"/>
              </a:rPr>
              <a:t>the</a:t>
            </a:r>
            <a:r>
              <a:rPr sz="2400" spc="-15" dirty="0">
                <a:latin typeface="Calibri"/>
                <a:cs typeface="Calibri"/>
              </a:rPr>
              <a:t> </a:t>
            </a:r>
            <a:r>
              <a:rPr sz="2400" spc="-45" dirty="0">
                <a:latin typeface="Calibri"/>
                <a:cs typeface="Calibri"/>
              </a:rPr>
              <a:t>other.</a:t>
            </a:r>
            <a:endParaRPr sz="2400">
              <a:latin typeface="Calibri"/>
              <a:cs typeface="Calibri"/>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676"/>
            <a:ext cx="7969250" cy="697230"/>
          </a:xfrm>
          <a:prstGeom prst="rect">
            <a:avLst/>
          </a:prstGeom>
        </p:spPr>
        <p:txBody>
          <a:bodyPr vert="horz" wrap="square" lIns="0" tIns="13335" rIns="0" bIns="0" rtlCol="0">
            <a:spAutoFit/>
          </a:bodyPr>
          <a:lstStyle/>
          <a:p>
            <a:pPr marL="12700">
              <a:lnSpc>
                <a:spcPct val="100000"/>
              </a:lnSpc>
              <a:spcBef>
                <a:spcPts val="105"/>
              </a:spcBef>
            </a:pPr>
            <a:r>
              <a:rPr sz="4400" spc="-10" dirty="0"/>
              <a:t>Reassembling</a:t>
            </a:r>
            <a:r>
              <a:rPr sz="4400" spc="-30" dirty="0"/>
              <a:t> </a:t>
            </a:r>
            <a:r>
              <a:rPr sz="4400" spc="-5" dirty="0"/>
              <a:t>Basic</a:t>
            </a:r>
            <a:r>
              <a:rPr sz="4400" spc="-15" dirty="0"/>
              <a:t> </a:t>
            </a:r>
            <a:r>
              <a:rPr sz="4400" spc="-10" dirty="0"/>
              <a:t>Blocks </a:t>
            </a:r>
            <a:r>
              <a:rPr sz="4400" spc="-20" dirty="0"/>
              <a:t>From</a:t>
            </a:r>
            <a:r>
              <a:rPr sz="4400" spc="-35" dirty="0"/>
              <a:t> </a:t>
            </a:r>
            <a:r>
              <a:rPr sz="4400" spc="-20" dirty="0"/>
              <a:t>DA</a:t>
            </a:r>
            <a:endParaRPr sz="4400"/>
          </a:p>
        </p:txBody>
      </p:sp>
      <p:grpSp>
        <p:nvGrpSpPr>
          <p:cNvPr id="3" name="object 3"/>
          <p:cNvGrpSpPr/>
          <p:nvPr/>
        </p:nvGrpSpPr>
        <p:grpSpPr>
          <a:xfrm>
            <a:off x="5030723" y="1822704"/>
            <a:ext cx="2131060" cy="1673860"/>
            <a:chOff x="5030723" y="1822704"/>
            <a:chExt cx="2131060" cy="1673860"/>
          </a:xfrm>
        </p:grpSpPr>
        <p:pic>
          <p:nvPicPr>
            <p:cNvPr id="4" name="object 4"/>
            <p:cNvPicPr/>
            <p:nvPr/>
          </p:nvPicPr>
          <p:blipFill>
            <a:blip r:embed="rId2" cstate="print"/>
            <a:stretch>
              <a:fillRect/>
            </a:stretch>
          </p:blipFill>
          <p:spPr>
            <a:xfrm>
              <a:off x="5033771" y="1825752"/>
              <a:ext cx="2124455" cy="1667256"/>
            </a:xfrm>
            <a:prstGeom prst="rect">
              <a:avLst/>
            </a:prstGeom>
          </p:spPr>
        </p:pic>
        <p:sp>
          <p:nvSpPr>
            <p:cNvPr id="5" name="object 5"/>
            <p:cNvSpPr/>
            <p:nvPr/>
          </p:nvSpPr>
          <p:spPr>
            <a:xfrm>
              <a:off x="5033771" y="1825752"/>
              <a:ext cx="2124710" cy="1667510"/>
            </a:xfrm>
            <a:custGeom>
              <a:avLst/>
              <a:gdLst/>
              <a:ahLst/>
              <a:cxnLst/>
              <a:rect l="l" t="t" r="r" b="b"/>
              <a:pathLst>
                <a:path w="2124709" h="1667510">
                  <a:moveTo>
                    <a:pt x="0" y="277875"/>
                  </a:moveTo>
                  <a:lnTo>
                    <a:pt x="3638" y="232815"/>
                  </a:lnTo>
                  <a:lnTo>
                    <a:pt x="14171" y="190065"/>
                  </a:lnTo>
                  <a:lnTo>
                    <a:pt x="31025" y="150198"/>
                  </a:lnTo>
                  <a:lnTo>
                    <a:pt x="53628" y="113787"/>
                  </a:lnTo>
                  <a:lnTo>
                    <a:pt x="81406" y="81407"/>
                  </a:lnTo>
                  <a:lnTo>
                    <a:pt x="113787" y="53628"/>
                  </a:lnTo>
                  <a:lnTo>
                    <a:pt x="150198" y="31025"/>
                  </a:lnTo>
                  <a:lnTo>
                    <a:pt x="190065" y="14171"/>
                  </a:lnTo>
                  <a:lnTo>
                    <a:pt x="232815" y="3638"/>
                  </a:lnTo>
                  <a:lnTo>
                    <a:pt x="277875" y="0"/>
                  </a:lnTo>
                  <a:lnTo>
                    <a:pt x="1846579" y="0"/>
                  </a:lnTo>
                  <a:lnTo>
                    <a:pt x="1891640" y="3638"/>
                  </a:lnTo>
                  <a:lnTo>
                    <a:pt x="1934390" y="14171"/>
                  </a:lnTo>
                  <a:lnTo>
                    <a:pt x="1974257" y="31025"/>
                  </a:lnTo>
                  <a:lnTo>
                    <a:pt x="2010668" y="53628"/>
                  </a:lnTo>
                  <a:lnTo>
                    <a:pt x="2043049" y="81406"/>
                  </a:lnTo>
                  <a:lnTo>
                    <a:pt x="2070827" y="113787"/>
                  </a:lnTo>
                  <a:lnTo>
                    <a:pt x="2093430" y="150198"/>
                  </a:lnTo>
                  <a:lnTo>
                    <a:pt x="2110284" y="190065"/>
                  </a:lnTo>
                  <a:lnTo>
                    <a:pt x="2120817" y="232815"/>
                  </a:lnTo>
                  <a:lnTo>
                    <a:pt x="2124455" y="277875"/>
                  </a:lnTo>
                  <a:lnTo>
                    <a:pt x="2124455" y="1389380"/>
                  </a:lnTo>
                  <a:lnTo>
                    <a:pt x="2120817" y="1434440"/>
                  </a:lnTo>
                  <a:lnTo>
                    <a:pt x="2110284" y="1477190"/>
                  </a:lnTo>
                  <a:lnTo>
                    <a:pt x="2093430" y="1517057"/>
                  </a:lnTo>
                  <a:lnTo>
                    <a:pt x="2070827" y="1553468"/>
                  </a:lnTo>
                  <a:lnTo>
                    <a:pt x="2043049" y="1585849"/>
                  </a:lnTo>
                  <a:lnTo>
                    <a:pt x="2010668" y="1613627"/>
                  </a:lnTo>
                  <a:lnTo>
                    <a:pt x="1974257" y="1636230"/>
                  </a:lnTo>
                  <a:lnTo>
                    <a:pt x="1934390" y="1653084"/>
                  </a:lnTo>
                  <a:lnTo>
                    <a:pt x="1891640" y="1663617"/>
                  </a:lnTo>
                  <a:lnTo>
                    <a:pt x="1846579" y="1667256"/>
                  </a:lnTo>
                  <a:lnTo>
                    <a:pt x="277875" y="1667256"/>
                  </a:lnTo>
                  <a:lnTo>
                    <a:pt x="232815" y="1663617"/>
                  </a:lnTo>
                  <a:lnTo>
                    <a:pt x="190065" y="1653084"/>
                  </a:lnTo>
                  <a:lnTo>
                    <a:pt x="150198" y="1636230"/>
                  </a:lnTo>
                  <a:lnTo>
                    <a:pt x="113787" y="1613627"/>
                  </a:lnTo>
                  <a:lnTo>
                    <a:pt x="81407" y="1585849"/>
                  </a:lnTo>
                  <a:lnTo>
                    <a:pt x="53628" y="1553468"/>
                  </a:lnTo>
                  <a:lnTo>
                    <a:pt x="31025" y="1517057"/>
                  </a:lnTo>
                  <a:lnTo>
                    <a:pt x="14171" y="1477190"/>
                  </a:lnTo>
                  <a:lnTo>
                    <a:pt x="3638" y="1434440"/>
                  </a:lnTo>
                  <a:lnTo>
                    <a:pt x="0" y="1389380"/>
                  </a:lnTo>
                  <a:lnTo>
                    <a:pt x="0" y="277875"/>
                  </a:lnTo>
                  <a:close/>
                </a:path>
              </a:pathLst>
            </a:custGeom>
            <a:ln w="6096">
              <a:solidFill>
                <a:srgbClr val="6FAC46"/>
              </a:solidFill>
            </a:ln>
          </p:spPr>
          <p:txBody>
            <a:bodyPr wrap="square" lIns="0" tIns="0" rIns="0" bIns="0" rtlCol="0"/>
            <a:lstStyle/>
            <a:p>
              <a:endParaRPr/>
            </a:p>
          </p:txBody>
        </p:sp>
      </p:grpSp>
      <p:sp>
        <p:nvSpPr>
          <p:cNvPr id="6" name="object 6"/>
          <p:cNvSpPr txBox="1"/>
          <p:nvPr/>
        </p:nvSpPr>
        <p:spPr>
          <a:xfrm>
            <a:off x="5419090" y="2091054"/>
            <a:ext cx="1354455" cy="1123315"/>
          </a:xfrm>
          <a:prstGeom prst="rect">
            <a:avLst/>
          </a:prstGeom>
        </p:spPr>
        <p:txBody>
          <a:bodyPr vert="horz" wrap="square" lIns="0" tIns="12700" rIns="0" bIns="0" rtlCol="0">
            <a:spAutoFit/>
          </a:bodyPr>
          <a:lstStyle/>
          <a:p>
            <a:pPr marL="355600" indent="-342900">
              <a:lnSpc>
                <a:spcPct val="100000"/>
              </a:lnSpc>
              <a:spcBef>
                <a:spcPts val="100"/>
              </a:spcBef>
              <a:buAutoNum type="arabicPeriod"/>
              <a:tabLst>
                <a:tab pos="355600" algn="l"/>
              </a:tabLst>
            </a:pPr>
            <a:r>
              <a:rPr sz="1800" b="1" spc="80" dirty="0">
                <a:solidFill>
                  <a:srgbClr val="FFFFFF"/>
                </a:solidFill>
                <a:latin typeface="Cambria"/>
                <a:cs typeface="Cambria"/>
              </a:rPr>
              <a:t>a</a:t>
            </a:r>
            <a:r>
              <a:rPr sz="1800" b="1" spc="195" dirty="0">
                <a:solidFill>
                  <a:srgbClr val="FFFFFF"/>
                </a:solidFill>
                <a:latin typeface="Cambria"/>
                <a:cs typeface="Cambria"/>
              </a:rPr>
              <a:t> </a:t>
            </a:r>
            <a:r>
              <a:rPr sz="1800" b="1" spc="10" dirty="0">
                <a:solidFill>
                  <a:srgbClr val="FFFFFF"/>
                </a:solidFill>
                <a:latin typeface="Cambria"/>
                <a:cs typeface="Cambria"/>
              </a:rPr>
              <a:t>=</a:t>
            </a:r>
            <a:r>
              <a:rPr sz="1800" b="1" spc="180" dirty="0">
                <a:solidFill>
                  <a:srgbClr val="FFFFFF"/>
                </a:solidFill>
                <a:latin typeface="Cambria"/>
                <a:cs typeface="Cambria"/>
              </a:rPr>
              <a:t> </a:t>
            </a:r>
            <a:r>
              <a:rPr sz="1800" b="1" spc="15" dirty="0">
                <a:solidFill>
                  <a:srgbClr val="FFFFFF"/>
                </a:solidFill>
                <a:latin typeface="Cambria"/>
                <a:cs typeface="Cambria"/>
              </a:rPr>
              <a:t>b</a:t>
            </a:r>
            <a:r>
              <a:rPr sz="1800" b="1" spc="190" dirty="0">
                <a:solidFill>
                  <a:srgbClr val="FFFFFF"/>
                </a:solidFill>
                <a:latin typeface="Cambria"/>
                <a:cs typeface="Cambria"/>
              </a:rPr>
              <a:t> </a:t>
            </a:r>
            <a:r>
              <a:rPr sz="1800" b="1" spc="10" dirty="0">
                <a:solidFill>
                  <a:srgbClr val="FFFFFF"/>
                </a:solidFill>
                <a:latin typeface="Cambria"/>
                <a:cs typeface="Cambria"/>
              </a:rPr>
              <a:t>+</a:t>
            </a:r>
            <a:r>
              <a:rPr sz="1800" b="1" spc="180" dirty="0">
                <a:solidFill>
                  <a:srgbClr val="FFFFFF"/>
                </a:solidFill>
                <a:latin typeface="Cambria"/>
                <a:cs typeface="Cambria"/>
              </a:rPr>
              <a:t> </a:t>
            </a:r>
            <a:r>
              <a:rPr sz="1800" b="1" spc="200" dirty="0">
                <a:solidFill>
                  <a:srgbClr val="FFFFFF"/>
                </a:solidFill>
                <a:latin typeface="Cambria"/>
                <a:cs typeface="Cambria"/>
              </a:rPr>
              <a:t>c</a:t>
            </a:r>
            <a:endParaRPr sz="1800">
              <a:latin typeface="Cambria"/>
              <a:cs typeface="Cambria"/>
            </a:endParaRPr>
          </a:p>
          <a:p>
            <a:pPr marL="375285" indent="-343535">
              <a:lnSpc>
                <a:spcPct val="100000"/>
              </a:lnSpc>
              <a:buAutoNum type="arabicPeriod"/>
              <a:tabLst>
                <a:tab pos="375920" algn="l"/>
              </a:tabLst>
            </a:pPr>
            <a:r>
              <a:rPr sz="1800" b="1" spc="15" dirty="0">
                <a:solidFill>
                  <a:srgbClr val="FFFFFF"/>
                </a:solidFill>
                <a:latin typeface="Cambria"/>
                <a:cs typeface="Cambria"/>
              </a:rPr>
              <a:t>b</a:t>
            </a:r>
            <a:r>
              <a:rPr sz="1800" b="1" spc="185" dirty="0">
                <a:solidFill>
                  <a:srgbClr val="FFFFFF"/>
                </a:solidFill>
                <a:latin typeface="Cambria"/>
                <a:cs typeface="Cambria"/>
              </a:rPr>
              <a:t> </a:t>
            </a:r>
            <a:r>
              <a:rPr sz="1800" b="1" spc="10" dirty="0">
                <a:solidFill>
                  <a:srgbClr val="FFFFFF"/>
                </a:solidFill>
                <a:latin typeface="Cambria"/>
                <a:cs typeface="Cambria"/>
              </a:rPr>
              <a:t>=</a:t>
            </a:r>
            <a:r>
              <a:rPr sz="1800" b="1" spc="180" dirty="0">
                <a:solidFill>
                  <a:srgbClr val="FFFFFF"/>
                </a:solidFill>
                <a:latin typeface="Cambria"/>
                <a:cs typeface="Cambria"/>
              </a:rPr>
              <a:t> </a:t>
            </a:r>
            <a:r>
              <a:rPr sz="1800" b="1" spc="80" dirty="0">
                <a:solidFill>
                  <a:srgbClr val="FFFFFF"/>
                </a:solidFill>
                <a:latin typeface="Cambria"/>
                <a:cs typeface="Cambria"/>
              </a:rPr>
              <a:t>a</a:t>
            </a:r>
            <a:r>
              <a:rPr sz="1800" b="1" spc="204" dirty="0">
                <a:solidFill>
                  <a:srgbClr val="FFFFFF"/>
                </a:solidFill>
                <a:latin typeface="Cambria"/>
                <a:cs typeface="Cambria"/>
              </a:rPr>
              <a:t> </a:t>
            </a:r>
            <a:r>
              <a:rPr sz="1800" b="1" spc="40" dirty="0">
                <a:solidFill>
                  <a:srgbClr val="FFFFFF"/>
                </a:solidFill>
                <a:latin typeface="Cambria"/>
                <a:cs typeface="Cambria"/>
              </a:rPr>
              <a:t>-</a:t>
            </a:r>
            <a:r>
              <a:rPr sz="1800" b="1" spc="190" dirty="0">
                <a:solidFill>
                  <a:srgbClr val="FFFFFF"/>
                </a:solidFill>
                <a:latin typeface="Cambria"/>
                <a:cs typeface="Cambria"/>
              </a:rPr>
              <a:t> </a:t>
            </a:r>
            <a:r>
              <a:rPr sz="1800" b="1" spc="75" dirty="0">
                <a:solidFill>
                  <a:srgbClr val="FFFFFF"/>
                </a:solidFill>
                <a:latin typeface="Cambria"/>
                <a:cs typeface="Cambria"/>
              </a:rPr>
              <a:t>d</a:t>
            </a:r>
            <a:endParaRPr sz="1800">
              <a:latin typeface="Cambria"/>
              <a:cs typeface="Cambria"/>
            </a:endParaRPr>
          </a:p>
          <a:p>
            <a:pPr marL="355600" indent="-342900">
              <a:lnSpc>
                <a:spcPct val="100000"/>
              </a:lnSpc>
              <a:buAutoNum type="arabicPeriod"/>
              <a:tabLst>
                <a:tab pos="355600" algn="l"/>
              </a:tabLst>
            </a:pPr>
            <a:r>
              <a:rPr sz="1800" b="1" spc="200" dirty="0">
                <a:solidFill>
                  <a:srgbClr val="FFFFFF"/>
                </a:solidFill>
                <a:latin typeface="Cambria"/>
                <a:cs typeface="Cambria"/>
              </a:rPr>
              <a:t>c</a:t>
            </a:r>
            <a:r>
              <a:rPr sz="1800" b="1" spc="195" dirty="0">
                <a:solidFill>
                  <a:srgbClr val="FFFFFF"/>
                </a:solidFill>
                <a:latin typeface="Cambria"/>
                <a:cs typeface="Cambria"/>
              </a:rPr>
              <a:t> </a:t>
            </a:r>
            <a:r>
              <a:rPr sz="1800" b="1" spc="10" dirty="0">
                <a:solidFill>
                  <a:srgbClr val="FFFFFF"/>
                </a:solidFill>
                <a:latin typeface="Cambria"/>
                <a:cs typeface="Cambria"/>
              </a:rPr>
              <a:t>=</a:t>
            </a:r>
            <a:r>
              <a:rPr sz="1800" b="1" spc="180" dirty="0">
                <a:solidFill>
                  <a:srgbClr val="FFFFFF"/>
                </a:solidFill>
                <a:latin typeface="Cambria"/>
                <a:cs typeface="Cambria"/>
              </a:rPr>
              <a:t> </a:t>
            </a:r>
            <a:r>
              <a:rPr sz="1800" b="1" spc="15" dirty="0">
                <a:solidFill>
                  <a:srgbClr val="FFFFFF"/>
                </a:solidFill>
                <a:latin typeface="Cambria"/>
                <a:cs typeface="Cambria"/>
              </a:rPr>
              <a:t>b</a:t>
            </a:r>
            <a:r>
              <a:rPr sz="1800" b="1" spc="190" dirty="0">
                <a:solidFill>
                  <a:srgbClr val="FFFFFF"/>
                </a:solidFill>
                <a:latin typeface="Cambria"/>
                <a:cs typeface="Cambria"/>
              </a:rPr>
              <a:t> </a:t>
            </a:r>
            <a:r>
              <a:rPr sz="1800" b="1" spc="10" dirty="0">
                <a:solidFill>
                  <a:srgbClr val="FFFFFF"/>
                </a:solidFill>
                <a:latin typeface="Cambria"/>
                <a:cs typeface="Cambria"/>
              </a:rPr>
              <a:t>+</a:t>
            </a:r>
            <a:r>
              <a:rPr sz="1800" b="1" spc="180" dirty="0">
                <a:solidFill>
                  <a:srgbClr val="FFFFFF"/>
                </a:solidFill>
                <a:latin typeface="Cambria"/>
                <a:cs typeface="Cambria"/>
              </a:rPr>
              <a:t> </a:t>
            </a:r>
            <a:r>
              <a:rPr sz="1800" b="1" spc="200" dirty="0">
                <a:solidFill>
                  <a:srgbClr val="FFFFFF"/>
                </a:solidFill>
                <a:latin typeface="Cambria"/>
                <a:cs typeface="Cambria"/>
              </a:rPr>
              <a:t>c</a:t>
            </a:r>
            <a:endParaRPr sz="1800">
              <a:latin typeface="Cambria"/>
              <a:cs typeface="Cambria"/>
            </a:endParaRPr>
          </a:p>
          <a:p>
            <a:pPr marL="370840" indent="-343535">
              <a:lnSpc>
                <a:spcPct val="100000"/>
              </a:lnSpc>
              <a:buAutoNum type="arabicPeriod"/>
              <a:tabLst>
                <a:tab pos="370840" algn="l"/>
              </a:tabLst>
            </a:pPr>
            <a:r>
              <a:rPr sz="1800" b="1" spc="75" dirty="0">
                <a:solidFill>
                  <a:srgbClr val="FFFFFF"/>
                </a:solidFill>
                <a:latin typeface="Cambria"/>
                <a:cs typeface="Cambria"/>
              </a:rPr>
              <a:t>d</a:t>
            </a:r>
            <a:r>
              <a:rPr sz="1800" b="1" spc="185" dirty="0">
                <a:solidFill>
                  <a:srgbClr val="FFFFFF"/>
                </a:solidFill>
                <a:latin typeface="Cambria"/>
                <a:cs typeface="Cambria"/>
              </a:rPr>
              <a:t> </a:t>
            </a:r>
            <a:r>
              <a:rPr sz="1800" b="1" spc="15" dirty="0">
                <a:solidFill>
                  <a:srgbClr val="FFFFFF"/>
                </a:solidFill>
                <a:latin typeface="Cambria"/>
                <a:cs typeface="Cambria"/>
              </a:rPr>
              <a:t>=</a:t>
            </a:r>
            <a:r>
              <a:rPr sz="1800" b="1" spc="175" dirty="0">
                <a:solidFill>
                  <a:srgbClr val="FFFFFF"/>
                </a:solidFill>
                <a:latin typeface="Cambria"/>
                <a:cs typeface="Cambria"/>
              </a:rPr>
              <a:t> </a:t>
            </a:r>
            <a:r>
              <a:rPr sz="1800" b="1" spc="80" dirty="0">
                <a:solidFill>
                  <a:srgbClr val="FFFFFF"/>
                </a:solidFill>
                <a:latin typeface="Cambria"/>
                <a:cs typeface="Cambria"/>
              </a:rPr>
              <a:t>a</a:t>
            </a:r>
            <a:r>
              <a:rPr sz="1800" b="1" spc="200" dirty="0">
                <a:solidFill>
                  <a:srgbClr val="FFFFFF"/>
                </a:solidFill>
                <a:latin typeface="Cambria"/>
                <a:cs typeface="Cambria"/>
              </a:rPr>
              <a:t> </a:t>
            </a:r>
            <a:r>
              <a:rPr sz="1800" b="1" spc="40" dirty="0">
                <a:solidFill>
                  <a:srgbClr val="FFFFFF"/>
                </a:solidFill>
                <a:latin typeface="Cambria"/>
                <a:cs typeface="Cambria"/>
              </a:rPr>
              <a:t>-</a:t>
            </a:r>
            <a:r>
              <a:rPr sz="1800" b="1" spc="190" dirty="0">
                <a:solidFill>
                  <a:srgbClr val="FFFFFF"/>
                </a:solidFill>
                <a:latin typeface="Cambria"/>
                <a:cs typeface="Cambria"/>
              </a:rPr>
              <a:t> </a:t>
            </a:r>
            <a:r>
              <a:rPr sz="1800" b="1" spc="75" dirty="0">
                <a:solidFill>
                  <a:srgbClr val="FFFFFF"/>
                </a:solidFill>
                <a:latin typeface="Cambria"/>
                <a:cs typeface="Cambria"/>
              </a:rPr>
              <a:t>d</a:t>
            </a:r>
            <a:endParaRPr sz="1800">
              <a:latin typeface="Cambria"/>
              <a:cs typeface="Cambria"/>
            </a:endParaRPr>
          </a:p>
        </p:txBody>
      </p:sp>
      <p:grpSp>
        <p:nvGrpSpPr>
          <p:cNvPr id="7" name="object 7"/>
          <p:cNvGrpSpPr/>
          <p:nvPr/>
        </p:nvGrpSpPr>
        <p:grpSpPr>
          <a:xfrm>
            <a:off x="1911095" y="4364735"/>
            <a:ext cx="2131060" cy="1673860"/>
            <a:chOff x="1911095" y="4364735"/>
            <a:chExt cx="2131060" cy="1673860"/>
          </a:xfrm>
        </p:grpSpPr>
        <p:pic>
          <p:nvPicPr>
            <p:cNvPr id="8" name="object 8"/>
            <p:cNvPicPr/>
            <p:nvPr/>
          </p:nvPicPr>
          <p:blipFill>
            <a:blip r:embed="rId3" cstate="print"/>
            <a:stretch>
              <a:fillRect/>
            </a:stretch>
          </p:blipFill>
          <p:spPr>
            <a:xfrm>
              <a:off x="1914143" y="4367783"/>
              <a:ext cx="2124456" cy="1667256"/>
            </a:xfrm>
            <a:prstGeom prst="rect">
              <a:avLst/>
            </a:prstGeom>
          </p:spPr>
        </p:pic>
        <p:sp>
          <p:nvSpPr>
            <p:cNvPr id="9" name="object 9"/>
            <p:cNvSpPr/>
            <p:nvPr/>
          </p:nvSpPr>
          <p:spPr>
            <a:xfrm>
              <a:off x="1914143" y="4367783"/>
              <a:ext cx="2124710" cy="1667510"/>
            </a:xfrm>
            <a:custGeom>
              <a:avLst/>
              <a:gdLst/>
              <a:ahLst/>
              <a:cxnLst/>
              <a:rect l="l" t="t" r="r" b="b"/>
              <a:pathLst>
                <a:path w="2124710" h="1667510">
                  <a:moveTo>
                    <a:pt x="0" y="277876"/>
                  </a:moveTo>
                  <a:lnTo>
                    <a:pt x="3638" y="232815"/>
                  </a:lnTo>
                  <a:lnTo>
                    <a:pt x="14171" y="190065"/>
                  </a:lnTo>
                  <a:lnTo>
                    <a:pt x="31025" y="150198"/>
                  </a:lnTo>
                  <a:lnTo>
                    <a:pt x="53628" y="113787"/>
                  </a:lnTo>
                  <a:lnTo>
                    <a:pt x="81407" y="81407"/>
                  </a:lnTo>
                  <a:lnTo>
                    <a:pt x="113787" y="53628"/>
                  </a:lnTo>
                  <a:lnTo>
                    <a:pt x="150198" y="31025"/>
                  </a:lnTo>
                  <a:lnTo>
                    <a:pt x="190065" y="14171"/>
                  </a:lnTo>
                  <a:lnTo>
                    <a:pt x="232815" y="3638"/>
                  </a:lnTo>
                  <a:lnTo>
                    <a:pt x="277875" y="0"/>
                  </a:lnTo>
                  <a:lnTo>
                    <a:pt x="1846580" y="0"/>
                  </a:lnTo>
                  <a:lnTo>
                    <a:pt x="1891640" y="3638"/>
                  </a:lnTo>
                  <a:lnTo>
                    <a:pt x="1934390" y="14171"/>
                  </a:lnTo>
                  <a:lnTo>
                    <a:pt x="1974257" y="31025"/>
                  </a:lnTo>
                  <a:lnTo>
                    <a:pt x="2010668" y="53628"/>
                  </a:lnTo>
                  <a:lnTo>
                    <a:pt x="2043048" y="81407"/>
                  </a:lnTo>
                  <a:lnTo>
                    <a:pt x="2070827" y="113787"/>
                  </a:lnTo>
                  <a:lnTo>
                    <a:pt x="2093430" y="150198"/>
                  </a:lnTo>
                  <a:lnTo>
                    <a:pt x="2110284" y="190065"/>
                  </a:lnTo>
                  <a:lnTo>
                    <a:pt x="2120817" y="232815"/>
                  </a:lnTo>
                  <a:lnTo>
                    <a:pt x="2124456" y="277876"/>
                  </a:lnTo>
                  <a:lnTo>
                    <a:pt x="2124456" y="1389367"/>
                  </a:lnTo>
                  <a:lnTo>
                    <a:pt x="2120817" y="1434443"/>
                  </a:lnTo>
                  <a:lnTo>
                    <a:pt x="2110284" y="1477203"/>
                  </a:lnTo>
                  <a:lnTo>
                    <a:pt x="2093430" y="1517075"/>
                  </a:lnTo>
                  <a:lnTo>
                    <a:pt x="2070827" y="1553487"/>
                  </a:lnTo>
                  <a:lnTo>
                    <a:pt x="2043049" y="1585866"/>
                  </a:lnTo>
                  <a:lnTo>
                    <a:pt x="2010668" y="1613641"/>
                  </a:lnTo>
                  <a:lnTo>
                    <a:pt x="1974257" y="1636239"/>
                  </a:lnTo>
                  <a:lnTo>
                    <a:pt x="1934390" y="1653089"/>
                  </a:lnTo>
                  <a:lnTo>
                    <a:pt x="1891640" y="1663619"/>
                  </a:lnTo>
                  <a:lnTo>
                    <a:pt x="1846580" y="1667256"/>
                  </a:lnTo>
                  <a:lnTo>
                    <a:pt x="277875" y="1667256"/>
                  </a:lnTo>
                  <a:lnTo>
                    <a:pt x="232815" y="1663619"/>
                  </a:lnTo>
                  <a:lnTo>
                    <a:pt x="190065" y="1653089"/>
                  </a:lnTo>
                  <a:lnTo>
                    <a:pt x="150198" y="1636239"/>
                  </a:lnTo>
                  <a:lnTo>
                    <a:pt x="113787" y="1613641"/>
                  </a:lnTo>
                  <a:lnTo>
                    <a:pt x="81406" y="1585866"/>
                  </a:lnTo>
                  <a:lnTo>
                    <a:pt x="53628" y="1553487"/>
                  </a:lnTo>
                  <a:lnTo>
                    <a:pt x="31025" y="1517075"/>
                  </a:lnTo>
                  <a:lnTo>
                    <a:pt x="14171" y="1477203"/>
                  </a:lnTo>
                  <a:lnTo>
                    <a:pt x="3638" y="1434443"/>
                  </a:lnTo>
                  <a:lnTo>
                    <a:pt x="0" y="1389367"/>
                  </a:lnTo>
                  <a:lnTo>
                    <a:pt x="0" y="277876"/>
                  </a:lnTo>
                  <a:close/>
                </a:path>
              </a:pathLst>
            </a:custGeom>
            <a:ln w="6095">
              <a:solidFill>
                <a:srgbClr val="EC7C30"/>
              </a:solidFill>
            </a:ln>
          </p:spPr>
          <p:txBody>
            <a:bodyPr wrap="square" lIns="0" tIns="0" rIns="0" bIns="0" rtlCol="0"/>
            <a:lstStyle/>
            <a:p>
              <a:endParaRPr/>
            </a:p>
          </p:txBody>
        </p:sp>
      </p:grpSp>
      <p:sp>
        <p:nvSpPr>
          <p:cNvPr id="10" name="object 10"/>
          <p:cNvSpPr txBox="1"/>
          <p:nvPr/>
        </p:nvSpPr>
        <p:spPr>
          <a:xfrm>
            <a:off x="2294382" y="4771135"/>
            <a:ext cx="1365250" cy="848360"/>
          </a:xfrm>
          <a:prstGeom prst="rect">
            <a:avLst/>
          </a:prstGeom>
        </p:spPr>
        <p:txBody>
          <a:bodyPr vert="horz" wrap="square" lIns="0" tIns="12700" rIns="0" bIns="0" rtlCol="0">
            <a:spAutoFit/>
          </a:bodyPr>
          <a:lstStyle/>
          <a:p>
            <a:pPr marL="360045" indent="-343535">
              <a:lnSpc>
                <a:spcPct val="100000"/>
              </a:lnSpc>
              <a:spcBef>
                <a:spcPts val="100"/>
              </a:spcBef>
              <a:buAutoNum type="arabicPeriod"/>
              <a:tabLst>
                <a:tab pos="360680" algn="l"/>
              </a:tabLst>
            </a:pPr>
            <a:r>
              <a:rPr sz="1800" b="1" spc="80" dirty="0">
                <a:solidFill>
                  <a:srgbClr val="FFFFFF"/>
                </a:solidFill>
                <a:latin typeface="Cambria"/>
                <a:cs typeface="Cambria"/>
              </a:rPr>
              <a:t>a</a:t>
            </a:r>
            <a:r>
              <a:rPr sz="1800" b="1" spc="195" dirty="0">
                <a:solidFill>
                  <a:srgbClr val="FFFFFF"/>
                </a:solidFill>
                <a:latin typeface="Cambria"/>
                <a:cs typeface="Cambria"/>
              </a:rPr>
              <a:t> </a:t>
            </a:r>
            <a:r>
              <a:rPr sz="1800" b="1" spc="10" dirty="0">
                <a:solidFill>
                  <a:srgbClr val="FFFFFF"/>
                </a:solidFill>
                <a:latin typeface="Cambria"/>
                <a:cs typeface="Cambria"/>
              </a:rPr>
              <a:t>=</a:t>
            </a:r>
            <a:r>
              <a:rPr sz="1800" b="1" spc="180" dirty="0">
                <a:solidFill>
                  <a:srgbClr val="FFFFFF"/>
                </a:solidFill>
                <a:latin typeface="Cambria"/>
                <a:cs typeface="Cambria"/>
              </a:rPr>
              <a:t> </a:t>
            </a:r>
            <a:r>
              <a:rPr sz="1800" b="1" spc="15" dirty="0">
                <a:solidFill>
                  <a:srgbClr val="FFFFFF"/>
                </a:solidFill>
                <a:latin typeface="Cambria"/>
                <a:cs typeface="Cambria"/>
              </a:rPr>
              <a:t>b</a:t>
            </a:r>
            <a:r>
              <a:rPr sz="1800" b="1" spc="190" dirty="0">
                <a:solidFill>
                  <a:srgbClr val="FFFFFF"/>
                </a:solidFill>
                <a:latin typeface="Cambria"/>
                <a:cs typeface="Cambria"/>
              </a:rPr>
              <a:t> </a:t>
            </a:r>
            <a:r>
              <a:rPr sz="1800" b="1" spc="10" dirty="0">
                <a:solidFill>
                  <a:srgbClr val="FFFFFF"/>
                </a:solidFill>
                <a:latin typeface="Cambria"/>
                <a:cs typeface="Cambria"/>
              </a:rPr>
              <a:t>+</a:t>
            </a:r>
            <a:r>
              <a:rPr sz="1800" b="1" spc="180" dirty="0">
                <a:solidFill>
                  <a:srgbClr val="FFFFFF"/>
                </a:solidFill>
                <a:latin typeface="Cambria"/>
                <a:cs typeface="Cambria"/>
              </a:rPr>
              <a:t> </a:t>
            </a:r>
            <a:r>
              <a:rPr sz="1800" b="1" spc="200" dirty="0">
                <a:solidFill>
                  <a:srgbClr val="FFFFFF"/>
                </a:solidFill>
                <a:latin typeface="Cambria"/>
                <a:cs typeface="Cambria"/>
              </a:rPr>
              <a:t>c</a:t>
            </a:r>
            <a:endParaRPr sz="1800">
              <a:latin typeface="Cambria"/>
              <a:cs typeface="Cambria"/>
            </a:endParaRPr>
          </a:p>
          <a:p>
            <a:pPr marL="375285" indent="-343535">
              <a:lnSpc>
                <a:spcPct val="100000"/>
              </a:lnSpc>
              <a:buAutoNum type="arabicPeriod"/>
              <a:tabLst>
                <a:tab pos="375920" algn="l"/>
              </a:tabLst>
            </a:pPr>
            <a:r>
              <a:rPr sz="1800" b="1" spc="75" dirty="0">
                <a:solidFill>
                  <a:srgbClr val="FFFFFF"/>
                </a:solidFill>
                <a:latin typeface="Cambria"/>
                <a:cs typeface="Cambria"/>
              </a:rPr>
              <a:t>d</a:t>
            </a:r>
            <a:r>
              <a:rPr sz="1800" b="1" spc="185" dirty="0">
                <a:solidFill>
                  <a:srgbClr val="FFFFFF"/>
                </a:solidFill>
                <a:latin typeface="Cambria"/>
                <a:cs typeface="Cambria"/>
              </a:rPr>
              <a:t> </a:t>
            </a:r>
            <a:r>
              <a:rPr sz="1800" b="1" spc="10" dirty="0">
                <a:solidFill>
                  <a:srgbClr val="FFFFFF"/>
                </a:solidFill>
                <a:latin typeface="Cambria"/>
                <a:cs typeface="Cambria"/>
              </a:rPr>
              <a:t>=</a:t>
            </a:r>
            <a:r>
              <a:rPr sz="1800" b="1" spc="180" dirty="0">
                <a:solidFill>
                  <a:srgbClr val="FFFFFF"/>
                </a:solidFill>
                <a:latin typeface="Cambria"/>
                <a:cs typeface="Cambria"/>
              </a:rPr>
              <a:t> </a:t>
            </a:r>
            <a:r>
              <a:rPr sz="1800" b="1" spc="80" dirty="0">
                <a:solidFill>
                  <a:srgbClr val="FFFFFF"/>
                </a:solidFill>
                <a:latin typeface="Cambria"/>
                <a:cs typeface="Cambria"/>
              </a:rPr>
              <a:t>a</a:t>
            </a:r>
            <a:r>
              <a:rPr sz="1800" b="1" spc="204" dirty="0">
                <a:solidFill>
                  <a:srgbClr val="FFFFFF"/>
                </a:solidFill>
                <a:latin typeface="Cambria"/>
                <a:cs typeface="Cambria"/>
              </a:rPr>
              <a:t> </a:t>
            </a:r>
            <a:r>
              <a:rPr sz="1800" b="1" spc="40" dirty="0">
                <a:solidFill>
                  <a:srgbClr val="FFFFFF"/>
                </a:solidFill>
                <a:latin typeface="Cambria"/>
                <a:cs typeface="Cambria"/>
              </a:rPr>
              <a:t>-</a:t>
            </a:r>
            <a:r>
              <a:rPr sz="1800" b="1" spc="190" dirty="0">
                <a:solidFill>
                  <a:srgbClr val="FFFFFF"/>
                </a:solidFill>
                <a:latin typeface="Cambria"/>
                <a:cs typeface="Cambria"/>
              </a:rPr>
              <a:t> </a:t>
            </a:r>
            <a:r>
              <a:rPr sz="1800" b="1" spc="75" dirty="0">
                <a:solidFill>
                  <a:srgbClr val="FFFFFF"/>
                </a:solidFill>
                <a:latin typeface="Cambria"/>
                <a:cs typeface="Cambria"/>
              </a:rPr>
              <a:t>d</a:t>
            </a:r>
            <a:endParaRPr sz="1800">
              <a:latin typeface="Cambria"/>
              <a:cs typeface="Cambria"/>
            </a:endParaRPr>
          </a:p>
          <a:p>
            <a:pPr marL="355600" indent="-342900">
              <a:lnSpc>
                <a:spcPct val="100000"/>
              </a:lnSpc>
              <a:buAutoNum type="arabicPeriod"/>
              <a:tabLst>
                <a:tab pos="355600" algn="l"/>
              </a:tabLst>
            </a:pPr>
            <a:r>
              <a:rPr sz="1800" b="1" spc="200" dirty="0">
                <a:solidFill>
                  <a:srgbClr val="FFFFFF"/>
                </a:solidFill>
                <a:latin typeface="Cambria"/>
                <a:cs typeface="Cambria"/>
              </a:rPr>
              <a:t>c</a:t>
            </a:r>
            <a:r>
              <a:rPr sz="1800" b="1" spc="195" dirty="0">
                <a:solidFill>
                  <a:srgbClr val="FFFFFF"/>
                </a:solidFill>
                <a:latin typeface="Cambria"/>
                <a:cs typeface="Cambria"/>
              </a:rPr>
              <a:t> </a:t>
            </a:r>
            <a:r>
              <a:rPr sz="1800" b="1" spc="10" dirty="0">
                <a:solidFill>
                  <a:srgbClr val="FFFFFF"/>
                </a:solidFill>
                <a:latin typeface="Cambria"/>
                <a:cs typeface="Cambria"/>
              </a:rPr>
              <a:t>=</a:t>
            </a:r>
            <a:r>
              <a:rPr sz="1800" b="1" spc="180" dirty="0">
                <a:solidFill>
                  <a:srgbClr val="FFFFFF"/>
                </a:solidFill>
                <a:latin typeface="Cambria"/>
                <a:cs typeface="Cambria"/>
              </a:rPr>
              <a:t> </a:t>
            </a:r>
            <a:r>
              <a:rPr sz="1800" b="1" spc="75" dirty="0">
                <a:solidFill>
                  <a:srgbClr val="FFFFFF"/>
                </a:solidFill>
                <a:latin typeface="Cambria"/>
                <a:cs typeface="Cambria"/>
              </a:rPr>
              <a:t>d</a:t>
            </a:r>
            <a:r>
              <a:rPr sz="1800" b="1" spc="190" dirty="0">
                <a:solidFill>
                  <a:srgbClr val="FFFFFF"/>
                </a:solidFill>
                <a:latin typeface="Cambria"/>
                <a:cs typeface="Cambria"/>
              </a:rPr>
              <a:t> </a:t>
            </a:r>
            <a:r>
              <a:rPr sz="1800" b="1" spc="10" dirty="0">
                <a:solidFill>
                  <a:srgbClr val="FFFFFF"/>
                </a:solidFill>
                <a:latin typeface="Cambria"/>
                <a:cs typeface="Cambria"/>
              </a:rPr>
              <a:t>+</a:t>
            </a:r>
            <a:r>
              <a:rPr sz="1800" b="1" spc="190" dirty="0">
                <a:solidFill>
                  <a:srgbClr val="FFFFFF"/>
                </a:solidFill>
                <a:latin typeface="Cambria"/>
                <a:cs typeface="Cambria"/>
              </a:rPr>
              <a:t> </a:t>
            </a:r>
            <a:r>
              <a:rPr sz="1800" b="1" spc="200" dirty="0">
                <a:solidFill>
                  <a:srgbClr val="FFFFFF"/>
                </a:solidFill>
                <a:latin typeface="Cambria"/>
                <a:cs typeface="Cambria"/>
              </a:rPr>
              <a:t>c</a:t>
            </a:r>
            <a:endParaRPr sz="1800">
              <a:latin typeface="Cambria"/>
              <a:cs typeface="Cambria"/>
            </a:endParaRPr>
          </a:p>
        </p:txBody>
      </p:sp>
      <p:grpSp>
        <p:nvGrpSpPr>
          <p:cNvPr id="11" name="object 11"/>
          <p:cNvGrpSpPr/>
          <p:nvPr/>
        </p:nvGrpSpPr>
        <p:grpSpPr>
          <a:xfrm>
            <a:off x="7961248" y="4364609"/>
            <a:ext cx="2131060" cy="1673860"/>
            <a:chOff x="7961248" y="4364609"/>
            <a:chExt cx="2131060" cy="1673860"/>
          </a:xfrm>
        </p:grpSpPr>
        <p:pic>
          <p:nvPicPr>
            <p:cNvPr id="12" name="object 12"/>
            <p:cNvPicPr/>
            <p:nvPr/>
          </p:nvPicPr>
          <p:blipFill>
            <a:blip r:embed="rId3" cstate="print"/>
            <a:stretch>
              <a:fillRect/>
            </a:stretch>
          </p:blipFill>
          <p:spPr>
            <a:xfrm>
              <a:off x="7964423" y="4367784"/>
              <a:ext cx="2124455" cy="1667256"/>
            </a:xfrm>
            <a:prstGeom prst="rect">
              <a:avLst/>
            </a:prstGeom>
          </p:spPr>
        </p:pic>
        <p:sp>
          <p:nvSpPr>
            <p:cNvPr id="13" name="object 13"/>
            <p:cNvSpPr/>
            <p:nvPr/>
          </p:nvSpPr>
          <p:spPr>
            <a:xfrm>
              <a:off x="7964423" y="4367784"/>
              <a:ext cx="2124710" cy="1667510"/>
            </a:xfrm>
            <a:custGeom>
              <a:avLst/>
              <a:gdLst/>
              <a:ahLst/>
              <a:cxnLst/>
              <a:rect l="l" t="t" r="r" b="b"/>
              <a:pathLst>
                <a:path w="2124709" h="1667510">
                  <a:moveTo>
                    <a:pt x="0" y="277876"/>
                  </a:moveTo>
                  <a:lnTo>
                    <a:pt x="3638" y="232815"/>
                  </a:lnTo>
                  <a:lnTo>
                    <a:pt x="14171" y="190065"/>
                  </a:lnTo>
                  <a:lnTo>
                    <a:pt x="31025" y="150198"/>
                  </a:lnTo>
                  <a:lnTo>
                    <a:pt x="53628" y="113787"/>
                  </a:lnTo>
                  <a:lnTo>
                    <a:pt x="81406" y="81407"/>
                  </a:lnTo>
                  <a:lnTo>
                    <a:pt x="113787" y="53628"/>
                  </a:lnTo>
                  <a:lnTo>
                    <a:pt x="150198" y="31025"/>
                  </a:lnTo>
                  <a:lnTo>
                    <a:pt x="190065" y="14171"/>
                  </a:lnTo>
                  <a:lnTo>
                    <a:pt x="232815" y="3638"/>
                  </a:lnTo>
                  <a:lnTo>
                    <a:pt x="277875" y="0"/>
                  </a:lnTo>
                  <a:lnTo>
                    <a:pt x="1846579" y="0"/>
                  </a:lnTo>
                  <a:lnTo>
                    <a:pt x="1891640" y="3638"/>
                  </a:lnTo>
                  <a:lnTo>
                    <a:pt x="1934390" y="14171"/>
                  </a:lnTo>
                  <a:lnTo>
                    <a:pt x="1974257" y="31025"/>
                  </a:lnTo>
                  <a:lnTo>
                    <a:pt x="2010668" y="53628"/>
                  </a:lnTo>
                  <a:lnTo>
                    <a:pt x="2043049" y="81407"/>
                  </a:lnTo>
                  <a:lnTo>
                    <a:pt x="2070827" y="113787"/>
                  </a:lnTo>
                  <a:lnTo>
                    <a:pt x="2093430" y="150198"/>
                  </a:lnTo>
                  <a:lnTo>
                    <a:pt x="2110284" y="190065"/>
                  </a:lnTo>
                  <a:lnTo>
                    <a:pt x="2120817" y="232815"/>
                  </a:lnTo>
                  <a:lnTo>
                    <a:pt x="2124455" y="277876"/>
                  </a:lnTo>
                  <a:lnTo>
                    <a:pt x="2124455" y="1389367"/>
                  </a:lnTo>
                  <a:lnTo>
                    <a:pt x="2120817" y="1434443"/>
                  </a:lnTo>
                  <a:lnTo>
                    <a:pt x="2110284" y="1477203"/>
                  </a:lnTo>
                  <a:lnTo>
                    <a:pt x="2093430" y="1517075"/>
                  </a:lnTo>
                  <a:lnTo>
                    <a:pt x="2070827" y="1553487"/>
                  </a:lnTo>
                  <a:lnTo>
                    <a:pt x="2043049" y="1585866"/>
                  </a:lnTo>
                  <a:lnTo>
                    <a:pt x="2010668" y="1613641"/>
                  </a:lnTo>
                  <a:lnTo>
                    <a:pt x="1974257" y="1636239"/>
                  </a:lnTo>
                  <a:lnTo>
                    <a:pt x="1934390" y="1653089"/>
                  </a:lnTo>
                  <a:lnTo>
                    <a:pt x="1891640" y="1663619"/>
                  </a:lnTo>
                  <a:lnTo>
                    <a:pt x="1846579" y="1667256"/>
                  </a:lnTo>
                  <a:lnTo>
                    <a:pt x="277875" y="1667256"/>
                  </a:lnTo>
                  <a:lnTo>
                    <a:pt x="232815" y="1663619"/>
                  </a:lnTo>
                  <a:lnTo>
                    <a:pt x="190065" y="1653089"/>
                  </a:lnTo>
                  <a:lnTo>
                    <a:pt x="150198" y="1636239"/>
                  </a:lnTo>
                  <a:lnTo>
                    <a:pt x="113787" y="1613641"/>
                  </a:lnTo>
                  <a:lnTo>
                    <a:pt x="81406" y="1585866"/>
                  </a:lnTo>
                  <a:lnTo>
                    <a:pt x="53628" y="1553487"/>
                  </a:lnTo>
                  <a:lnTo>
                    <a:pt x="31025" y="1517075"/>
                  </a:lnTo>
                  <a:lnTo>
                    <a:pt x="14171" y="1477203"/>
                  </a:lnTo>
                  <a:lnTo>
                    <a:pt x="3638" y="1434443"/>
                  </a:lnTo>
                  <a:lnTo>
                    <a:pt x="0" y="1389367"/>
                  </a:lnTo>
                  <a:lnTo>
                    <a:pt x="0" y="277876"/>
                  </a:lnTo>
                  <a:close/>
                </a:path>
              </a:pathLst>
            </a:custGeom>
            <a:ln w="6096">
              <a:solidFill>
                <a:srgbClr val="EC7C30"/>
              </a:solidFill>
            </a:ln>
          </p:spPr>
          <p:txBody>
            <a:bodyPr wrap="square" lIns="0" tIns="0" rIns="0" bIns="0" rtlCol="0"/>
            <a:lstStyle/>
            <a:p>
              <a:endParaRPr/>
            </a:p>
          </p:txBody>
        </p:sp>
      </p:grpSp>
      <p:sp>
        <p:nvSpPr>
          <p:cNvPr id="14" name="object 14"/>
          <p:cNvSpPr txBox="1"/>
          <p:nvPr/>
        </p:nvSpPr>
        <p:spPr>
          <a:xfrm>
            <a:off x="8125459" y="4633976"/>
            <a:ext cx="1365250" cy="1122680"/>
          </a:xfrm>
          <a:prstGeom prst="rect">
            <a:avLst/>
          </a:prstGeom>
        </p:spPr>
        <p:txBody>
          <a:bodyPr vert="horz" wrap="square" lIns="0" tIns="12700" rIns="0" bIns="0" rtlCol="0">
            <a:spAutoFit/>
          </a:bodyPr>
          <a:lstStyle/>
          <a:p>
            <a:pPr marL="355600" indent="-342900">
              <a:lnSpc>
                <a:spcPct val="100000"/>
              </a:lnSpc>
              <a:spcBef>
                <a:spcPts val="100"/>
              </a:spcBef>
              <a:buAutoNum type="arabicPeriod"/>
              <a:tabLst>
                <a:tab pos="355600" algn="l"/>
              </a:tabLst>
            </a:pPr>
            <a:r>
              <a:rPr sz="1800" b="1" spc="80" dirty="0">
                <a:solidFill>
                  <a:srgbClr val="FFFFFF"/>
                </a:solidFill>
                <a:latin typeface="Cambria"/>
                <a:cs typeface="Cambria"/>
              </a:rPr>
              <a:t>a</a:t>
            </a:r>
            <a:r>
              <a:rPr sz="1800" b="1" spc="195" dirty="0">
                <a:solidFill>
                  <a:srgbClr val="FFFFFF"/>
                </a:solidFill>
                <a:latin typeface="Cambria"/>
                <a:cs typeface="Cambria"/>
              </a:rPr>
              <a:t> </a:t>
            </a:r>
            <a:r>
              <a:rPr sz="1800" b="1" spc="10" dirty="0">
                <a:solidFill>
                  <a:srgbClr val="FFFFFF"/>
                </a:solidFill>
                <a:latin typeface="Cambria"/>
                <a:cs typeface="Cambria"/>
              </a:rPr>
              <a:t>=</a:t>
            </a:r>
            <a:r>
              <a:rPr sz="1800" b="1" spc="180" dirty="0">
                <a:solidFill>
                  <a:srgbClr val="FFFFFF"/>
                </a:solidFill>
                <a:latin typeface="Cambria"/>
                <a:cs typeface="Cambria"/>
              </a:rPr>
              <a:t> </a:t>
            </a:r>
            <a:r>
              <a:rPr sz="1800" b="1" spc="15" dirty="0">
                <a:solidFill>
                  <a:srgbClr val="FFFFFF"/>
                </a:solidFill>
                <a:latin typeface="Cambria"/>
                <a:cs typeface="Cambria"/>
              </a:rPr>
              <a:t>b</a:t>
            </a:r>
            <a:r>
              <a:rPr sz="1800" b="1" spc="190" dirty="0">
                <a:solidFill>
                  <a:srgbClr val="FFFFFF"/>
                </a:solidFill>
                <a:latin typeface="Cambria"/>
                <a:cs typeface="Cambria"/>
              </a:rPr>
              <a:t> </a:t>
            </a:r>
            <a:r>
              <a:rPr sz="1800" b="1" spc="10" dirty="0">
                <a:solidFill>
                  <a:srgbClr val="FFFFFF"/>
                </a:solidFill>
                <a:latin typeface="Cambria"/>
                <a:cs typeface="Cambria"/>
              </a:rPr>
              <a:t>+</a:t>
            </a:r>
            <a:r>
              <a:rPr sz="1800" b="1" spc="180" dirty="0">
                <a:solidFill>
                  <a:srgbClr val="FFFFFF"/>
                </a:solidFill>
                <a:latin typeface="Cambria"/>
                <a:cs typeface="Cambria"/>
              </a:rPr>
              <a:t> </a:t>
            </a:r>
            <a:r>
              <a:rPr sz="1800" b="1" spc="200" dirty="0">
                <a:solidFill>
                  <a:srgbClr val="FFFFFF"/>
                </a:solidFill>
                <a:latin typeface="Cambria"/>
                <a:cs typeface="Cambria"/>
              </a:rPr>
              <a:t>c</a:t>
            </a:r>
            <a:endParaRPr sz="1800">
              <a:latin typeface="Cambria"/>
              <a:cs typeface="Cambria"/>
            </a:endParaRPr>
          </a:p>
          <a:p>
            <a:pPr marL="355600" indent="-342900">
              <a:lnSpc>
                <a:spcPct val="100000"/>
              </a:lnSpc>
              <a:buAutoNum type="arabicPeriod"/>
              <a:tabLst>
                <a:tab pos="355600" algn="l"/>
              </a:tabLst>
            </a:pPr>
            <a:r>
              <a:rPr sz="1800" b="1" spc="75" dirty="0">
                <a:solidFill>
                  <a:srgbClr val="FFFFFF"/>
                </a:solidFill>
                <a:latin typeface="Cambria"/>
                <a:cs typeface="Cambria"/>
              </a:rPr>
              <a:t>d</a:t>
            </a:r>
            <a:r>
              <a:rPr sz="1800" b="1" spc="185" dirty="0">
                <a:solidFill>
                  <a:srgbClr val="FFFFFF"/>
                </a:solidFill>
                <a:latin typeface="Cambria"/>
                <a:cs typeface="Cambria"/>
              </a:rPr>
              <a:t> </a:t>
            </a:r>
            <a:r>
              <a:rPr sz="1800" b="1" spc="10" dirty="0">
                <a:solidFill>
                  <a:srgbClr val="FFFFFF"/>
                </a:solidFill>
                <a:latin typeface="Cambria"/>
                <a:cs typeface="Cambria"/>
              </a:rPr>
              <a:t>=</a:t>
            </a:r>
            <a:r>
              <a:rPr sz="1800" b="1" spc="185" dirty="0">
                <a:solidFill>
                  <a:srgbClr val="FFFFFF"/>
                </a:solidFill>
                <a:latin typeface="Cambria"/>
                <a:cs typeface="Cambria"/>
              </a:rPr>
              <a:t> </a:t>
            </a:r>
            <a:r>
              <a:rPr sz="1800" b="1" spc="80" dirty="0">
                <a:solidFill>
                  <a:srgbClr val="FFFFFF"/>
                </a:solidFill>
                <a:latin typeface="Cambria"/>
                <a:cs typeface="Cambria"/>
              </a:rPr>
              <a:t>a</a:t>
            </a:r>
            <a:r>
              <a:rPr sz="1800" b="1" spc="200" dirty="0">
                <a:solidFill>
                  <a:srgbClr val="FFFFFF"/>
                </a:solidFill>
                <a:latin typeface="Cambria"/>
                <a:cs typeface="Cambria"/>
              </a:rPr>
              <a:t> </a:t>
            </a:r>
            <a:r>
              <a:rPr sz="1800" b="1" spc="235" dirty="0">
                <a:solidFill>
                  <a:srgbClr val="FFFFFF"/>
                </a:solidFill>
                <a:latin typeface="Trebuchet MS"/>
                <a:cs typeface="Trebuchet MS"/>
              </a:rPr>
              <a:t>–</a:t>
            </a:r>
            <a:r>
              <a:rPr sz="1800" b="1" spc="45" dirty="0">
                <a:solidFill>
                  <a:srgbClr val="FFFFFF"/>
                </a:solidFill>
                <a:latin typeface="Trebuchet MS"/>
                <a:cs typeface="Trebuchet MS"/>
              </a:rPr>
              <a:t> </a:t>
            </a:r>
            <a:r>
              <a:rPr sz="1800" b="1" spc="75" dirty="0">
                <a:solidFill>
                  <a:srgbClr val="FFFFFF"/>
                </a:solidFill>
                <a:latin typeface="Cambria"/>
                <a:cs typeface="Cambria"/>
              </a:rPr>
              <a:t>d</a:t>
            </a:r>
            <a:endParaRPr sz="1800">
              <a:latin typeface="Cambria"/>
              <a:cs typeface="Cambria"/>
            </a:endParaRPr>
          </a:p>
          <a:p>
            <a:pPr marL="355600" indent="-342900">
              <a:lnSpc>
                <a:spcPct val="100000"/>
              </a:lnSpc>
              <a:buAutoNum type="arabicPeriod"/>
              <a:tabLst>
                <a:tab pos="355600" algn="l"/>
              </a:tabLst>
            </a:pPr>
            <a:r>
              <a:rPr sz="1800" b="1" spc="30" dirty="0">
                <a:solidFill>
                  <a:srgbClr val="FFFFFF"/>
                </a:solidFill>
                <a:latin typeface="Cambria"/>
                <a:cs typeface="Cambria"/>
              </a:rPr>
              <a:t>b=d</a:t>
            </a:r>
            <a:endParaRPr sz="1800">
              <a:latin typeface="Cambria"/>
              <a:cs typeface="Cambria"/>
            </a:endParaRPr>
          </a:p>
          <a:p>
            <a:pPr marL="355600" indent="-342900">
              <a:lnSpc>
                <a:spcPct val="100000"/>
              </a:lnSpc>
              <a:buAutoNum type="arabicPeriod"/>
              <a:tabLst>
                <a:tab pos="355600" algn="l"/>
              </a:tabLst>
            </a:pPr>
            <a:r>
              <a:rPr sz="1800" b="1" spc="200" dirty="0">
                <a:solidFill>
                  <a:srgbClr val="FFFFFF"/>
                </a:solidFill>
                <a:latin typeface="Cambria"/>
                <a:cs typeface="Cambria"/>
              </a:rPr>
              <a:t>c</a:t>
            </a:r>
            <a:r>
              <a:rPr sz="1800" b="1" spc="195" dirty="0">
                <a:solidFill>
                  <a:srgbClr val="FFFFFF"/>
                </a:solidFill>
                <a:latin typeface="Cambria"/>
                <a:cs typeface="Cambria"/>
              </a:rPr>
              <a:t> </a:t>
            </a:r>
            <a:r>
              <a:rPr sz="1800" b="1" spc="10" dirty="0">
                <a:solidFill>
                  <a:srgbClr val="FFFFFF"/>
                </a:solidFill>
                <a:latin typeface="Cambria"/>
                <a:cs typeface="Cambria"/>
              </a:rPr>
              <a:t>=</a:t>
            </a:r>
            <a:r>
              <a:rPr sz="1800" b="1" spc="185" dirty="0">
                <a:solidFill>
                  <a:srgbClr val="FFFFFF"/>
                </a:solidFill>
                <a:latin typeface="Cambria"/>
                <a:cs typeface="Cambria"/>
              </a:rPr>
              <a:t> </a:t>
            </a:r>
            <a:r>
              <a:rPr sz="1800" b="1" spc="75" dirty="0">
                <a:solidFill>
                  <a:srgbClr val="FFFFFF"/>
                </a:solidFill>
                <a:latin typeface="Cambria"/>
                <a:cs typeface="Cambria"/>
              </a:rPr>
              <a:t>d</a:t>
            </a:r>
            <a:r>
              <a:rPr sz="1800" b="1" spc="190" dirty="0">
                <a:solidFill>
                  <a:srgbClr val="FFFFFF"/>
                </a:solidFill>
                <a:latin typeface="Cambria"/>
                <a:cs typeface="Cambria"/>
              </a:rPr>
              <a:t> </a:t>
            </a:r>
            <a:r>
              <a:rPr sz="1800" b="1" spc="10" dirty="0">
                <a:solidFill>
                  <a:srgbClr val="FFFFFF"/>
                </a:solidFill>
                <a:latin typeface="Cambria"/>
                <a:cs typeface="Cambria"/>
              </a:rPr>
              <a:t>+</a:t>
            </a:r>
            <a:r>
              <a:rPr sz="1800" b="1" spc="190" dirty="0">
                <a:solidFill>
                  <a:srgbClr val="FFFFFF"/>
                </a:solidFill>
                <a:latin typeface="Cambria"/>
                <a:cs typeface="Cambria"/>
              </a:rPr>
              <a:t> </a:t>
            </a:r>
            <a:r>
              <a:rPr sz="1800" b="1" spc="200" dirty="0">
                <a:solidFill>
                  <a:srgbClr val="FFFFFF"/>
                </a:solidFill>
                <a:latin typeface="Cambria"/>
                <a:cs typeface="Cambria"/>
              </a:rPr>
              <a:t>c</a:t>
            </a:r>
            <a:endParaRPr sz="1800">
              <a:latin typeface="Cambria"/>
              <a:cs typeface="Cambria"/>
            </a:endParaRPr>
          </a:p>
        </p:txBody>
      </p:sp>
      <p:grpSp>
        <p:nvGrpSpPr>
          <p:cNvPr id="15" name="object 15"/>
          <p:cNvGrpSpPr/>
          <p:nvPr/>
        </p:nvGrpSpPr>
        <p:grpSpPr>
          <a:xfrm>
            <a:off x="5327903" y="4968240"/>
            <a:ext cx="1347470" cy="848994"/>
            <a:chOff x="5327903" y="4968240"/>
            <a:chExt cx="1347470" cy="848994"/>
          </a:xfrm>
        </p:grpSpPr>
        <p:pic>
          <p:nvPicPr>
            <p:cNvPr id="16" name="object 16"/>
            <p:cNvPicPr/>
            <p:nvPr/>
          </p:nvPicPr>
          <p:blipFill>
            <a:blip r:embed="rId4" cstate="print"/>
            <a:stretch>
              <a:fillRect/>
            </a:stretch>
          </p:blipFill>
          <p:spPr>
            <a:xfrm>
              <a:off x="5330951" y="4971288"/>
              <a:ext cx="1341120" cy="842772"/>
            </a:xfrm>
            <a:prstGeom prst="rect">
              <a:avLst/>
            </a:prstGeom>
          </p:spPr>
        </p:pic>
        <p:sp>
          <p:nvSpPr>
            <p:cNvPr id="17" name="object 17"/>
            <p:cNvSpPr/>
            <p:nvPr/>
          </p:nvSpPr>
          <p:spPr>
            <a:xfrm>
              <a:off x="5330951" y="4971288"/>
              <a:ext cx="1341120" cy="843280"/>
            </a:xfrm>
            <a:custGeom>
              <a:avLst/>
              <a:gdLst/>
              <a:ahLst/>
              <a:cxnLst/>
              <a:rect l="l" t="t" r="r" b="b"/>
              <a:pathLst>
                <a:path w="1341120" h="843279">
                  <a:moveTo>
                    <a:pt x="0" y="421386"/>
                  </a:moveTo>
                  <a:lnTo>
                    <a:pt x="421386" y="0"/>
                  </a:lnTo>
                  <a:lnTo>
                    <a:pt x="421386" y="210693"/>
                  </a:lnTo>
                  <a:lnTo>
                    <a:pt x="919734" y="210693"/>
                  </a:lnTo>
                  <a:lnTo>
                    <a:pt x="919734" y="0"/>
                  </a:lnTo>
                  <a:lnTo>
                    <a:pt x="1341120" y="421386"/>
                  </a:lnTo>
                  <a:lnTo>
                    <a:pt x="919734" y="842772"/>
                  </a:lnTo>
                  <a:lnTo>
                    <a:pt x="919734" y="632079"/>
                  </a:lnTo>
                  <a:lnTo>
                    <a:pt x="421386" y="632079"/>
                  </a:lnTo>
                  <a:lnTo>
                    <a:pt x="421386" y="842772"/>
                  </a:lnTo>
                  <a:lnTo>
                    <a:pt x="0" y="421386"/>
                  </a:lnTo>
                  <a:close/>
                </a:path>
              </a:pathLst>
            </a:custGeom>
            <a:ln w="6096">
              <a:solidFill>
                <a:srgbClr val="EC7C30"/>
              </a:solidFill>
            </a:ln>
          </p:spPr>
          <p:txBody>
            <a:bodyPr wrap="square" lIns="0" tIns="0" rIns="0" bIns="0" rtlCol="0"/>
            <a:lstStyle/>
            <a:p>
              <a:endParaRPr/>
            </a:p>
          </p:txBody>
        </p:sp>
      </p:grpSp>
      <p:sp>
        <p:nvSpPr>
          <p:cNvPr id="18" name="object 18"/>
          <p:cNvSpPr txBox="1"/>
          <p:nvPr/>
        </p:nvSpPr>
        <p:spPr>
          <a:xfrm>
            <a:off x="5865114" y="5236591"/>
            <a:ext cx="272415" cy="299720"/>
          </a:xfrm>
          <a:prstGeom prst="rect">
            <a:avLst/>
          </a:prstGeom>
        </p:spPr>
        <p:txBody>
          <a:bodyPr vert="horz" wrap="square" lIns="0" tIns="12700" rIns="0" bIns="0" rtlCol="0">
            <a:spAutoFit/>
          </a:bodyPr>
          <a:lstStyle/>
          <a:p>
            <a:pPr marL="12700">
              <a:lnSpc>
                <a:spcPct val="100000"/>
              </a:lnSpc>
              <a:spcBef>
                <a:spcPts val="100"/>
              </a:spcBef>
            </a:pPr>
            <a:r>
              <a:rPr sz="1800" b="1" spc="35" dirty="0">
                <a:solidFill>
                  <a:srgbClr val="FFFFFF"/>
                </a:solidFill>
                <a:latin typeface="Cambria"/>
                <a:cs typeface="Cambria"/>
              </a:rPr>
              <a:t>or</a:t>
            </a:r>
            <a:endParaRPr sz="1800">
              <a:latin typeface="Cambria"/>
              <a:cs typeface="Cambria"/>
            </a:endParaRPr>
          </a:p>
        </p:txBody>
      </p:sp>
      <p:grpSp>
        <p:nvGrpSpPr>
          <p:cNvPr id="19" name="object 19"/>
          <p:cNvGrpSpPr/>
          <p:nvPr/>
        </p:nvGrpSpPr>
        <p:grpSpPr>
          <a:xfrm>
            <a:off x="8647176" y="2663951"/>
            <a:ext cx="1948180" cy="1765300"/>
            <a:chOff x="8647176" y="2663951"/>
            <a:chExt cx="1948180" cy="1765300"/>
          </a:xfrm>
        </p:grpSpPr>
        <p:pic>
          <p:nvPicPr>
            <p:cNvPr id="20" name="object 20"/>
            <p:cNvPicPr/>
            <p:nvPr/>
          </p:nvPicPr>
          <p:blipFill>
            <a:blip r:embed="rId5" cstate="print"/>
            <a:stretch>
              <a:fillRect/>
            </a:stretch>
          </p:blipFill>
          <p:spPr>
            <a:xfrm>
              <a:off x="8647176" y="2663951"/>
              <a:ext cx="1947672" cy="1764792"/>
            </a:xfrm>
            <a:prstGeom prst="rect">
              <a:avLst/>
            </a:prstGeom>
          </p:spPr>
        </p:pic>
        <p:pic>
          <p:nvPicPr>
            <p:cNvPr id="21" name="object 21"/>
            <p:cNvPicPr/>
            <p:nvPr/>
          </p:nvPicPr>
          <p:blipFill>
            <a:blip r:embed="rId6" cstate="print"/>
            <a:stretch>
              <a:fillRect/>
            </a:stretch>
          </p:blipFill>
          <p:spPr>
            <a:xfrm>
              <a:off x="8950452" y="2932175"/>
              <a:ext cx="1341120" cy="873251"/>
            </a:xfrm>
            <a:prstGeom prst="rect">
              <a:avLst/>
            </a:prstGeom>
          </p:spPr>
        </p:pic>
        <p:pic>
          <p:nvPicPr>
            <p:cNvPr id="22" name="object 22"/>
            <p:cNvPicPr/>
            <p:nvPr/>
          </p:nvPicPr>
          <p:blipFill>
            <a:blip r:embed="rId7" cstate="print"/>
            <a:stretch>
              <a:fillRect/>
            </a:stretch>
          </p:blipFill>
          <p:spPr>
            <a:xfrm>
              <a:off x="8706512" y="2705027"/>
              <a:ext cx="1828998" cy="1645229"/>
            </a:xfrm>
            <a:prstGeom prst="rect">
              <a:avLst/>
            </a:prstGeom>
          </p:spPr>
        </p:pic>
      </p:grpSp>
      <p:sp>
        <p:nvSpPr>
          <p:cNvPr id="23" name="object 23"/>
          <p:cNvSpPr txBox="1"/>
          <p:nvPr/>
        </p:nvSpPr>
        <p:spPr>
          <a:xfrm>
            <a:off x="9134982" y="3014853"/>
            <a:ext cx="973455" cy="574040"/>
          </a:xfrm>
          <a:prstGeom prst="rect">
            <a:avLst/>
          </a:prstGeom>
        </p:spPr>
        <p:txBody>
          <a:bodyPr vert="horz" wrap="square" lIns="0" tIns="12700" rIns="0" bIns="0" rtlCol="0">
            <a:spAutoFit/>
          </a:bodyPr>
          <a:lstStyle/>
          <a:p>
            <a:pPr marL="12700" marR="5080" indent="240665">
              <a:lnSpc>
                <a:spcPct val="100000"/>
              </a:lnSpc>
              <a:spcBef>
                <a:spcPts val="100"/>
              </a:spcBef>
            </a:pPr>
            <a:r>
              <a:rPr sz="1800" spc="-5" dirty="0">
                <a:solidFill>
                  <a:srgbClr val="FFFFFF"/>
                </a:solidFill>
                <a:latin typeface="Calibri"/>
                <a:cs typeface="Calibri"/>
              </a:rPr>
              <a:t>Copy </a:t>
            </a:r>
            <a:r>
              <a:rPr sz="1800" dirty="0">
                <a:solidFill>
                  <a:srgbClr val="FFFFFF"/>
                </a:solidFill>
                <a:latin typeface="Calibri"/>
                <a:cs typeface="Calibri"/>
              </a:rPr>
              <a:t> </a:t>
            </a:r>
            <a:r>
              <a:rPr sz="1800" spc="-20" dirty="0">
                <a:solidFill>
                  <a:srgbClr val="FFFFFF"/>
                </a:solidFill>
                <a:latin typeface="Calibri"/>
                <a:cs typeface="Calibri"/>
              </a:rPr>
              <a:t>s</a:t>
            </a:r>
            <a:r>
              <a:rPr sz="1800" spc="-30" dirty="0">
                <a:solidFill>
                  <a:srgbClr val="FFFFFF"/>
                </a:solidFill>
                <a:latin typeface="Calibri"/>
                <a:cs typeface="Calibri"/>
              </a:rPr>
              <a:t>t</a:t>
            </a:r>
            <a:r>
              <a:rPr sz="1800" spc="-15" dirty="0">
                <a:solidFill>
                  <a:srgbClr val="FFFFFF"/>
                </a:solidFill>
                <a:latin typeface="Calibri"/>
                <a:cs typeface="Calibri"/>
              </a:rPr>
              <a:t>a</a:t>
            </a:r>
            <a:r>
              <a:rPr sz="1800" spc="-30" dirty="0">
                <a:solidFill>
                  <a:srgbClr val="FFFFFF"/>
                </a:solidFill>
                <a:latin typeface="Calibri"/>
                <a:cs typeface="Calibri"/>
              </a:rPr>
              <a:t>t</a:t>
            </a:r>
            <a:r>
              <a:rPr sz="1800" dirty="0">
                <a:solidFill>
                  <a:srgbClr val="FFFFFF"/>
                </a:solidFill>
                <a:latin typeface="Calibri"/>
                <a:cs typeface="Calibri"/>
              </a:rPr>
              <a:t>em</a:t>
            </a:r>
            <a:r>
              <a:rPr sz="1800" spc="5" dirty="0">
                <a:solidFill>
                  <a:srgbClr val="FFFFFF"/>
                </a:solidFill>
                <a:latin typeface="Calibri"/>
                <a:cs typeface="Calibri"/>
              </a:rPr>
              <a:t>e</a:t>
            </a:r>
            <a:r>
              <a:rPr sz="1800" spc="-10" dirty="0">
                <a:solidFill>
                  <a:srgbClr val="FFFFFF"/>
                </a:solidFill>
                <a:latin typeface="Calibri"/>
                <a:cs typeface="Calibri"/>
              </a:rPr>
              <a:t>n</a:t>
            </a:r>
            <a:r>
              <a:rPr sz="1800" dirty="0">
                <a:solidFill>
                  <a:srgbClr val="FFFFFF"/>
                </a:solidFill>
                <a:latin typeface="Calibri"/>
                <a:cs typeface="Calibri"/>
              </a:rPr>
              <a:t>t</a:t>
            </a:r>
            <a:endParaRPr sz="1800">
              <a:latin typeface="Calibri"/>
              <a:cs typeface="Calibri"/>
            </a:endParaRPr>
          </a:p>
        </p:txBody>
      </p:sp>
      <p:sp>
        <p:nvSpPr>
          <p:cNvPr id="24" name="object 24"/>
          <p:cNvSpPr txBox="1">
            <a:spLocks noGrp="1"/>
          </p:cNvSpPr>
          <p:nvPr>
            <p:ph type="ftr" sz="quarter" idx="5"/>
          </p:nvPr>
        </p:nvSpPr>
        <p:spPr>
          <a:xfrm>
            <a:off x="5433821" y="6464985"/>
            <a:ext cx="1323340"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US" spc="-5"/>
              <a:t>Prepared</a:t>
            </a:r>
            <a:r>
              <a:rPr lang="en-US" spc="-55"/>
              <a:t> </a:t>
            </a:r>
            <a:r>
              <a:rPr lang="en-US"/>
              <a:t>by</a:t>
            </a:r>
            <a:r>
              <a:rPr lang="en-US" spc="-40"/>
              <a:t> </a:t>
            </a:r>
            <a:r>
              <a:rPr lang="en-US"/>
              <a:t>R</a:t>
            </a:r>
            <a:r>
              <a:rPr lang="en-US" spc="-5"/>
              <a:t> </a:t>
            </a:r>
            <a:r>
              <a:rPr lang="en-US"/>
              <a:t>I</a:t>
            </a:r>
            <a:r>
              <a:rPr lang="en-US" spc="-25"/>
              <a:t> </a:t>
            </a:r>
            <a:r>
              <a:rPr lang="en-US"/>
              <a:t>Minu</a:t>
            </a:r>
            <a:endParaRPr dirty="0"/>
          </a:p>
        </p:txBody>
      </p:sp>
      <p:sp>
        <p:nvSpPr>
          <p:cNvPr id="25" name="object 25"/>
          <p:cNvSpPr txBox="1">
            <a:spLocks noGrp="1"/>
          </p:cNvSpPr>
          <p:nvPr>
            <p:ph type="sldNum" sz="quarter" idx="7"/>
          </p:nvPr>
        </p:nvSpPr>
        <p:spPr>
          <a:xfrm>
            <a:off x="11007597" y="6393341"/>
            <a:ext cx="292734" cy="27432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8425">
              <a:lnSpc>
                <a:spcPts val="1240"/>
              </a:lnSpc>
            </a:pPr>
            <a:fld id="{81D60167-4931-47E6-BA6A-407CBD079E47}" type="slidenum">
              <a:rPr lang="en-IN" smtClean="0"/>
              <a:pPr marL="98425">
                <a:lnSpc>
                  <a:spcPts val="1240"/>
                </a:lnSpc>
              </a:pPr>
              <a:t>87</a:t>
            </a:fld>
            <a:endParaRPr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ftr" sz="quarter" idx="5"/>
          </p:nvPr>
        </p:nvSpPr>
        <p:spPr>
          <a:xfrm>
            <a:off x="5433821" y="6464985"/>
            <a:ext cx="1323340"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US" spc="-5"/>
              <a:t>Prepared</a:t>
            </a:r>
            <a:r>
              <a:rPr lang="en-US" spc="-55"/>
              <a:t> </a:t>
            </a:r>
            <a:r>
              <a:rPr lang="en-US"/>
              <a:t>by</a:t>
            </a:r>
            <a:r>
              <a:rPr lang="en-US" spc="-40"/>
              <a:t> </a:t>
            </a:r>
            <a:r>
              <a:rPr lang="en-US"/>
              <a:t>R</a:t>
            </a:r>
            <a:r>
              <a:rPr lang="en-US" spc="-5"/>
              <a:t> </a:t>
            </a:r>
            <a:r>
              <a:rPr lang="en-US"/>
              <a:t>I</a:t>
            </a:r>
            <a:r>
              <a:rPr lang="en-US" spc="-25"/>
              <a:t> </a:t>
            </a:r>
            <a:r>
              <a:rPr lang="en-US"/>
              <a:t>Minu</a:t>
            </a:r>
            <a:endParaRPr dirty="0"/>
          </a:p>
        </p:txBody>
      </p:sp>
      <p:sp>
        <p:nvSpPr>
          <p:cNvPr id="4" name="object 4"/>
          <p:cNvSpPr txBox="1">
            <a:spLocks noGrp="1"/>
          </p:cNvSpPr>
          <p:nvPr>
            <p:ph type="sldNum" sz="quarter" idx="7"/>
          </p:nvPr>
        </p:nvSpPr>
        <p:spPr>
          <a:xfrm>
            <a:off x="11007597" y="6393341"/>
            <a:ext cx="292734" cy="27432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8425">
              <a:lnSpc>
                <a:spcPts val="1240"/>
              </a:lnSpc>
            </a:pPr>
            <a:fld id="{81D60167-4931-47E6-BA6A-407CBD079E47}" type="slidenum">
              <a:rPr lang="en-IN" smtClean="0"/>
              <a:pPr marL="98425">
                <a:lnSpc>
                  <a:spcPts val="1240"/>
                </a:lnSpc>
              </a:pPr>
              <a:t>88</a:t>
            </a:fld>
            <a:endParaRPr dirty="0"/>
          </a:p>
        </p:txBody>
      </p:sp>
      <p:sp>
        <p:nvSpPr>
          <p:cNvPr id="2" name="object 2"/>
          <p:cNvSpPr txBox="1">
            <a:spLocks noGrp="1"/>
          </p:cNvSpPr>
          <p:nvPr>
            <p:ph type="title"/>
          </p:nvPr>
        </p:nvSpPr>
        <p:spPr>
          <a:xfrm>
            <a:off x="910844" y="2718942"/>
            <a:ext cx="7212965" cy="1763395"/>
          </a:xfrm>
          <a:prstGeom prst="rect">
            <a:avLst/>
          </a:prstGeom>
        </p:spPr>
        <p:txBody>
          <a:bodyPr vert="horz" wrap="square" lIns="0" tIns="116205" rIns="0" bIns="0" rtlCol="0">
            <a:spAutoFit/>
          </a:bodyPr>
          <a:lstStyle/>
          <a:p>
            <a:pPr marL="12700" marR="5080">
              <a:lnSpc>
                <a:spcPts val="6480"/>
              </a:lnSpc>
              <a:spcBef>
                <a:spcPts val="915"/>
              </a:spcBef>
            </a:pPr>
            <a:r>
              <a:rPr spc="-5" dirty="0"/>
              <a:t>Run </a:t>
            </a:r>
            <a:r>
              <a:rPr spc="-10" dirty="0"/>
              <a:t>time </a:t>
            </a:r>
            <a:r>
              <a:rPr spc="-30" dirty="0"/>
              <a:t>Environment </a:t>
            </a:r>
            <a:r>
              <a:rPr spc="-25" dirty="0"/>
              <a:t> </a:t>
            </a:r>
            <a:r>
              <a:rPr spc="-20" dirty="0"/>
              <a:t>Source</a:t>
            </a:r>
            <a:r>
              <a:rPr spc="-40" dirty="0"/>
              <a:t> </a:t>
            </a:r>
            <a:r>
              <a:rPr spc="-15" dirty="0"/>
              <a:t>Language</a:t>
            </a:r>
            <a:r>
              <a:rPr dirty="0"/>
              <a:t> </a:t>
            </a:r>
            <a:r>
              <a:rPr spc="-5" dirty="0"/>
              <a:t>Issues</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676"/>
            <a:ext cx="5403215" cy="697230"/>
          </a:xfrm>
          <a:prstGeom prst="rect">
            <a:avLst/>
          </a:prstGeom>
        </p:spPr>
        <p:txBody>
          <a:bodyPr vert="horz" wrap="square" lIns="0" tIns="13335" rIns="0" bIns="0" rtlCol="0">
            <a:spAutoFit/>
          </a:bodyPr>
          <a:lstStyle/>
          <a:p>
            <a:pPr marL="12700">
              <a:lnSpc>
                <a:spcPct val="100000"/>
              </a:lnSpc>
              <a:spcBef>
                <a:spcPts val="105"/>
              </a:spcBef>
            </a:pPr>
            <a:r>
              <a:rPr sz="4400" spc="-5" dirty="0"/>
              <a:t>Run-Time</a:t>
            </a:r>
            <a:r>
              <a:rPr sz="4400" spc="-60" dirty="0"/>
              <a:t> </a:t>
            </a:r>
            <a:r>
              <a:rPr sz="4400" spc="-20" dirty="0"/>
              <a:t>Environments</a:t>
            </a:r>
            <a:endParaRPr sz="4400"/>
          </a:p>
        </p:txBody>
      </p:sp>
      <p:sp>
        <p:nvSpPr>
          <p:cNvPr id="3" name="object 3"/>
          <p:cNvSpPr txBox="1"/>
          <p:nvPr/>
        </p:nvSpPr>
        <p:spPr>
          <a:xfrm>
            <a:off x="916939" y="1793189"/>
            <a:ext cx="10149840" cy="4290695"/>
          </a:xfrm>
          <a:prstGeom prst="rect">
            <a:avLst/>
          </a:prstGeom>
        </p:spPr>
        <p:txBody>
          <a:bodyPr vert="horz" wrap="square" lIns="0" tIns="60325" rIns="0" bIns="0" rtlCol="0">
            <a:spAutoFit/>
          </a:bodyPr>
          <a:lstStyle/>
          <a:p>
            <a:pPr marL="241300" marR="5080" indent="-228600">
              <a:lnSpc>
                <a:spcPts val="3030"/>
              </a:lnSpc>
              <a:spcBef>
                <a:spcPts val="475"/>
              </a:spcBef>
              <a:buFont typeface="Arial MT"/>
              <a:buChar char="•"/>
              <a:tabLst>
                <a:tab pos="241300" algn="l"/>
              </a:tabLst>
            </a:pPr>
            <a:r>
              <a:rPr sz="2800" spc="-5" dirty="0">
                <a:latin typeface="Calibri"/>
                <a:cs typeface="Calibri"/>
              </a:rPr>
              <a:t>A</a:t>
            </a:r>
            <a:r>
              <a:rPr sz="2800" spc="25" dirty="0">
                <a:latin typeface="Calibri"/>
                <a:cs typeface="Calibri"/>
              </a:rPr>
              <a:t> </a:t>
            </a:r>
            <a:r>
              <a:rPr sz="2800" spc="-10" dirty="0">
                <a:latin typeface="Calibri"/>
                <a:cs typeface="Calibri"/>
              </a:rPr>
              <a:t>compiler</a:t>
            </a:r>
            <a:r>
              <a:rPr sz="2800" spc="25" dirty="0">
                <a:latin typeface="Calibri"/>
                <a:cs typeface="Calibri"/>
              </a:rPr>
              <a:t> </a:t>
            </a:r>
            <a:r>
              <a:rPr sz="2800" spc="-15" dirty="0">
                <a:latin typeface="Calibri"/>
                <a:cs typeface="Calibri"/>
              </a:rPr>
              <a:t>must</a:t>
            </a:r>
            <a:r>
              <a:rPr sz="2800" spc="45" dirty="0">
                <a:latin typeface="Calibri"/>
                <a:cs typeface="Calibri"/>
              </a:rPr>
              <a:t> </a:t>
            </a:r>
            <a:r>
              <a:rPr sz="2800" spc="-15" dirty="0">
                <a:latin typeface="Calibri"/>
                <a:cs typeface="Calibri"/>
              </a:rPr>
              <a:t>accurately</a:t>
            </a:r>
            <a:r>
              <a:rPr sz="2800" spc="5" dirty="0">
                <a:latin typeface="Calibri"/>
                <a:cs typeface="Calibri"/>
              </a:rPr>
              <a:t> </a:t>
            </a:r>
            <a:r>
              <a:rPr sz="2800" spc="-10" dirty="0">
                <a:latin typeface="Calibri"/>
                <a:cs typeface="Calibri"/>
              </a:rPr>
              <a:t>implement</a:t>
            </a:r>
            <a:r>
              <a:rPr sz="2800" spc="35" dirty="0">
                <a:latin typeface="Calibri"/>
                <a:cs typeface="Calibri"/>
              </a:rPr>
              <a:t> </a:t>
            </a:r>
            <a:r>
              <a:rPr sz="2800" spc="-5" dirty="0">
                <a:latin typeface="Calibri"/>
                <a:cs typeface="Calibri"/>
              </a:rPr>
              <a:t>the</a:t>
            </a:r>
            <a:r>
              <a:rPr sz="2800" spc="20" dirty="0">
                <a:latin typeface="Calibri"/>
                <a:cs typeface="Calibri"/>
              </a:rPr>
              <a:t> </a:t>
            </a:r>
            <a:r>
              <a:rPr sz="2800" spc="-10" dirty="0">
                <a:latin typeface="Calibri"/>
                <a:cs typeface="Calibri"/>
              </a:rPr>
              <a:t>abstractions</a:t>
            </a:r>
            <a:r>
              <a:rPr sz="2800" spc="50" dirty="0">
                <a:latin typeface="Calibri"/>
                <a:cs typeface="Calibri"/>
              </a:rPr>
              <a:t> </a:t>
            </a:r>
            <a:r>
              <a:rPr sz="2800" spc="-5" dirty="0">
                <a:latin typeface="Calibri"/>
                <a:cs typeface="Calibri"/>
              </a:rPr>
              <a:t>embodied</a:t>
            </a:r>
            <a:r>
              <a:rPr sz="2800" spc="25" dirty="0">
                <a:latin typeface="Calibri"/>
                <a:cs typeface="Calibri"/>
              </a:rPr>
              <a:t> </a:t>
            </a:r>
            <a:r>
              <a:rPr sz="2800" spc="-5" dirty="0">
                <a:latin typeface="Calibri"/>
                <a:cs typeface="Calibri"/>
              </a:rPr>
              <a:t>in </a:t>
            </a:r>
            <a:r>
              <a:rPr sz="2800" spc="-620" dirty="0">
                <a:latin typeface="Calibri"/>
                <a:cs typeface="Calibri"/>
              </a:rPr>
              <a:t> </a:t>
            </a:r>
            <a:r>
              <a:rPr sz="2800" spc="-5" dirty="0">
                <a:latin typeface="Calibri"/>
                <a:cs typeface="Calibri"/>
              </a:rPr>
              <a:t>the</a:t>
            </a:r>
            <a:r>
              <a:rPr sz="2800" spc="5" dirty="0">
                <a:latin typeface="Calibri"/>
                <a:cs typeface="Calibri"/>
              </a:rPr>
              <a:t> </a:t>
            </a:r>
            <a:r>
              <a:rPr sz="2800" spc="-15" dirty="0">
                <a:latin typeface="Calibri"/>
                <a:cs typeface="Calibri"/>
              </a:rPr>
              <a:t>source</a:t>
            </a:r>
            <a:r>
              <a:rPr sz="2800" spc="15" dirty="0">
                <a:latin typeface="Calibri"/>
                <a:cs typeface="Calibri"/>
              </a:rPr>
              <a:t> </a:t>
            </a:r>
            <a:r>
              <a:rPr sz="2800" spc="-5" dirty="0">
                <a:latin typeface="Calibri"/>
                <a:cs typeface="Calibri"/>
              </a:rPr>
              <a:t>language</a:t>
            </a:r>
            <a:r>
              <a:rPr sz="2800" dirty="0">
                <a:latin typeface="Calibri"/>
                <a:cs typeface="Calibri"/>
              </a:rPr>
              <a:t> </a:t>
            </a:r>
            <a:r>
              <a:rPr sz="2800" spc="-15" dirty="0">
                <a:latin typeface="Calibri"/>
                <a:cs typeface="Calibri"/>
              </a:rPr>
              <a:t>definition.</a:t>
            </a:r>
            <a:endParaRPr sz="2800">
              <a:latin typeface="Calibri"/>
              <a:cs typeface="Calibri"/>
            </a:endParaRPr>
          </a:p>
          <a:p>
            <a:pPr marL="241300" marR="426084" indent="-228600">
              <a:lnSpc>
                <a:spcPts val="3030"/>
              </a:lnSpc>
              <a:spcBef>
                <a:spcPts val="994"/>
              </a:spcBef>
              <a:buFont typeface="Arial MT"/>
              <a:buChar char="•"/>
              <a:tabLst>
                <a:tab pos="241300" algn="l"/>
              </a:tabLst>
            </a:pPr>
            <a:r>
              <a:rPr sz="2800" spc="-5" dirty="0">
                <a:latin typeface="Calibri"/>
                <a:cs typeface="Calibri"/>
              </a:rPr>
              <a:t>These</a:t>
            </a:r>
            <a:r>
              <a:rPr sz="2800" spc="5" dirty="0">
                <a:latin typeface="Calibri"/>
                <a:cs typeface="Calibri"/>
              </a:rPr>
              <a:t> </a:t>
            </a:r>
            <a:r>
              <a:rPr sz="2800" spc="-15" dirty="0">
                <a:latin typeface="Calibri"/>
                <a:cs typeface="Calibri"/>
              </a:rPr>
              <a:t>abstractions</a:t>
            </a:r>
            <a:r>
              <a:rPr sz="2800" spc="50" dirty="0">
                <a:latin typeface="Calibri"/>
                <a:cs typeface="Calibri"/>
              </a:rPr>
              <a:t> </a:t>
            </a:r>
            <a:r>
              <a:rPr sz="2800" spc="-10" dirty="0">
                <a:latin typeface="Calibri"/>
                <a:cs typeface="Calibri"/>
              </a:rPr>
              <a:t>typically</a:t>
            </a:r>
            <a:r>
              <a:rPr sz="2800" spc="5" dirty="0">
                <a:latin typeface="Calibri"/>
                <a:cs typeface="Calibri"/>
              </a:rPr>
              <a:t> </a:t>
            </a:r>
            <a:r>
              <a:rPr sz="2800" spc="-5" dirty="0">
                <a:latin typeface="Calibri"/>
                <a:cs typeface="Calibri"/>
              </a:rPr>
              <a:t>include</a:t>
            </a:r>
            <a:r>
              <a:rPr sz="2800" spc="45" dirty="0">
                <a:latin typeface="Calibri"/>
                <a:cs typeface="Calibri"/>
              </a:rPr>
              <a:t> </a:t>
            </a:r>
            <a:r>
              <a:rPr sz="2800" spc="-10" dirty="0">
                <a:latin typeface="Calibri"/>
                <a:cs typeface="Calibri"/>
              </a:rPr>
              <a:t>names,</a:t>
            </a:r>
            <a:r>
              <a:rPr sz="2800" spc="10" dirty="0">
                <a:latin typeface="Calibri"/>
                <a:cs typeface="Calibri"/>
              </a:rPr>
              <a:t> </a:t>
            </a:r>
            <a:r>
              <a:rPr sz="2800" spc="-10" dirty="0">
                <a:latin typeface="Calibri"/>
                <a:cs typeface="Calibri"/>
              </a:rPr>
              <a:t>scopes,</a:t>
            </a:r>
            <a:r>
              <a:rPr sz="2800" spc="30" dirty="0">
                <a:latin typeface="Calibri"/>
                <a:cs typeface="Calibri"/>
              </a:rPr>
              <a:t> </a:t>
            </a:r>
            <a:r>
              <a:rPr sz="2800" spc="-10" dirty="0">
                <a:latin typeface="Calibri"/>
                <a:cs typeface="Calibri"/>
              </a:rPr>
              <a:t>bindings,</a:t>
            </a:r>
            <a:r>
              <a:rPr sz="2800" spc="40" dirty="0">
                <a:latin typeface="Calibri"/>
                <a:cs typeface="Calibri"/>
              </a:rPr>
              <a:t> </a:t>
            </a:r>
            <a:r>
              <a:rPr sz="2800" spc="-20" dirty="0">
                <a:latin typeface="Calibri"/>
                <a:cs typeface="Calibri"/>
              </a:rPr>
              <a:t>data </a:t>
            </a:r>
            <a:r>
              <a:rPr sz="2800" spc="-615" dirty="0">
                <a:latin typeface="Calibri"/>
                <a:cs typeface="Calibri"/>
              </a:rPr>
              <a:t> </a:t>
            </a:r>
            <a:r>
              <a:rPr sz="2800" spc="-5" dirty="0">
                <a:latin typeface="Calibri"/>
                <a:cs typeface="Calibri"/>
              </a:rPr>
              <a:t>types,</a:t>
            </a:r>
            <a:r>
              <a:rPr sz="2800" spc="20" dirty="0">
                <a:latin typeface="Calibri"/>
                <a:cs typeface="Calibri"/>
              </a:rPr>
              <a:t> </a:t>
            </a:r>
            <a:r>
              <a:rPr sz="2800" spc="-25" dirty="0">
                <a:latin typeface="Calibri"/>
                <a:cs typeface="Calibri"/>
              </a:rPr>
              <a:t>operators,</a:t>
            </a:r>
            <a:r>
              <a:rPr sz="2800" spc="20" dirty="0">
                <a:latin typeface="Calibri"/>
                <a:cs typeface="Calibri"/>
              </a:rPr>
              <a:t> </a:t>
            </a:r>
            <a:r>
              <a:rPr sz="2800" spc="-15" dirty="0">
                <a:latin typeface="Calibri"/>
                <a:cs typeface="Calibri"/>
              </a:rPr>
              <a:t>procedures,</a:t>
            </a:r>
            <a:r>
              <a:rPr sz="2800" spc="50" dirty="0">
                <a:latin typeface="Calibri"/>
                <a:cs typeface="Calibri"/>
              </a:rPr>
              <a:t> </a:t>
            </a:r>
            <a:r>
              <a:rPr sz="2800" spc="-20" dirty="0">
                <a:latin typeface="Calibri"/>
                <a:cs typeface="Calibri"/>
              </a:rPr>
              <a:t>parameters,</a:t>
            </a:r>
            <a:r>
              <a:rPr sz="2800" spc="10" dirty="0">
                <a:latin typeface="Calibri"/>
                <a:cs typeface="Calibri"/>
              </a:rPr>
              <a:t> </a:t>
            </a:r>
            <a:r>
              <a:rPr sz="2800" spc="-5" dirty="0">
                <a:latin typeface="Calibri"/>
                <a:cs typeface="Calibri"/>
              </a:rPr>
              <a:t>and</a:t>
            </a:r>
            <a:r>
              <a:rPr sz="2800" spc="15" dirty="0">
                <a:latin typeface="Calibri"/>
                <a:cs typeface="Calibri"/>
              </a:rPr>
              <a:t> </a:t>
            </a:r>
            <a:r>
              <a:rPr sz="2800" spc="-15" dirty="0">
                <a:latin typeface="Calibri"/>
                <a:cs typeface="Calibri"/>
              </a:rPr>
              <a:t>flow-of-control </a:t>
            </a:r>
            <a:r>
              <a:rPr sz="2800" spc="-10" dirty="0">
                <a:latin typeface="Calibri"/>
                <a:cs typeface="Calibri"/>
              </a:rPr>
              <a:t> constructs.</a:t>
            </a:r>
            <a:endParaRPr sz="2800">
              <a:latin typeface="Calibri"/>
              <a:cs typeface="Calibri"/>
            </a:endParaRPr>
          </a:p>
          <a:p>
            <a:pPr marL="241300" marR="247650" indent="-228600">
              <a:lnSpc>
                <a:spcPct val="90000"/>
              </a:lnSpc>
              <a:spcBef>
                <a:spcPts val="940"/>
              </a:spcBef>
              <a:buFont typeface="Arial MT"/>
              <a:buChar char="•"/>
              <a:tabLst>
                <a:tab pos="321945" algn="l"/>
                <a:tab pos="322580" algn="l"/>
              </a:tabLst>
            </a:pPr>
            <a:r>
              <a:rPr dirty="0"/>
              <a:t>	</a:t>
            </a:r>
            <a:r>
              <a:rPr sz="2800" spc="-10" dirty="0">
                <a:solidFill>
                  <a:srgbClr val="FF0000"/>
                </a:solidFill>
                <a:latin typeface="Calibri"/>
                <a:cs typeface="Calibri"/>
              </a:rPr>
              <a:t>The</a:t>
            </a:r>
            <a:r>
              <a:rPr sz="2800" dirty="0">
                <a:solidFill>
                  <a:srgbClr val="FF0000"/>
                </a:solidFill>
                <a:latin typeface="Calibri"/>
                <a:cs typeface="Calibri"/>
              </a:rPr>
              <a:t> </a:t>
            </a:r>
            <a:r>
              <a:rPr sz="2800" spc="-10" dirty="0">
                <a:solidFill>
                  <a:srgbClr val="FF0000"/>
                </a:solidFill>
                <a:latin typeface="Calibri"/>
                <a:cs typeface="Calibri"/>
              </a:rPr>
              <a:t>compiler</a:t>
            </a:r>
            <a:r>
              <a:rPr sz="2800" spc="15" dirty="0">
                <a:solidFill>
                  <a:srgbClr val="FF0000"/>
                </a:solidFill>
                <a:latin typeface="Calibri"/>
                <a:cs typeface="Calibri"/>
              </a:rPr>
              <a:t> </a:t>
            </a:r>
            <a:r>
              <a:rPr sz="2800" spc="-15" dirty="0">
                <a:solidFill>
                  <a:srgbClr val="FF0000"/>
                </a:solidFill>
                <a:latin typeface="Calibri"/>
                <a:cs typeface="Calibri"/>
              </a:rPr>
              <a:t>must</a:t>
            </a:r>
            <a:r>
              <a:rPr sz="2800" spc="50" dirty="0">
                <a:solidFill>
                  <a:srgbClr val="FF0000"/>
                </a:solidFill>
                <a:latin typeface="Calibri"/>
                <a:cs typeface="Calibri"/>
              </a:rPr>
              <a:t> </a:t>
            </a:r>
            <a:r>
              <a:rPr sz="2800" spc="-20" dirty="0">
                <a:solidFill>
                  <a:srgbClr val="FF0000"/>
                </a:solidFill>
                <a:latin typeface="Calibri"/>
                <a:cs typeface="Calibri"/>
              </a:rPr>
              <a:t>cooperate</a:t>
            </a:r>
            <a:r>
              <a:rPr sz="2800" spc="5" dirty="0">
                <a:solidFill>
                  <a:srgbClr val="FF0000"/>
                </a:solidFill>
                <a:latin typeface="Calibri"/>
                <a:cs typeface="Calibri"/>
              </a:rPr>
              <a:t> </a:t>
            </a:r>
            <a:r>
              <a:rPr sz="2800" spc="-10" dirty="0">
                <a:solidFill>
                  <a:srgbClr val="FF0000"/>
                </a:solidFill>
                <a:latin typeface="Calibri"/>
                <a:cs typeface="Calibri"/>
              </a:rPr>
              <a:t>with</a:t>
            </a:r>
            <a:r>
              <a:rPr sz="2800" spc="20" dirty="0">
                <a:solidFill>
                  <a:srgbClr val="FF0000"/>
                </a:solidFill>
                <a:latin typeface="Calibri"/>
                <a:cs typeface="Calibri"/>
              </a:rPr>
              <a:t> </a:t>
            </a:r>
            <a:r>
              <a:rPr sz="2800" spc="-5" dirty="0">
                <a:solidFill>
                  <a:srgbClr val="FF0000"/>
                </a:solidFill>
                <a:latin typeface="Calibri"/>
                <a:cs typeface="Calibri"/>
              </a:rPr>
              <a:t>the</a:t>
            </a:r>
            <a:r>
              <a:rPr sz="2800" spc="15" dirty="0">
                <a:solidFill>
                  <a:srgbClr val="FF0000"/>
                </a:solidFill>
                <a:latin typeface="Calibri"/>
                <a:cs typeface="Calibri"/>
              </a:rPr>
              <a:t> </a:t>
            </a:r>
            <a:r>
              <a:rPr sz="2800" spc="-20" dirty="0">
                <a:solidFill>
                  <a:srgbClr val="FF0000"/>
                </a:solidFill>
                <a:latin typeface="Calibri"/>
                <a:cs typeface="Calibri"/>
              </a:rPr>
              <a:t>operating</a:t>
            </a:r>
            <a:r>
              <a:rPr sz="2800" spc="20" dirty="0">
                <a:solidFill>
                  <a:srgbClr val="FF0000"/>
                </a:solidFill>
                <a:latin typeface="Calibri"/>
                <a:cs typeface="Calibri"/>
              </a:rPr>
              <a:t> </a:t>
            </a:r>
            <a:r>
              <a:rPr sz="2800" spc="-30" dirty="0">
                <a:solidFill>
                  <a:srgbClr val="FF0000"/>
                </a:solidFill>
                <a:latin typeface="Calibri"/>
                <a:cs typeface="Calibri"/>
              </a:rPr>
              <a:t>system</a:t>
            </a:r>
            <a:r>
              <a:rPr sz="2800" spc="15" dirty="0">
                <a:solidFill>
                  <a:srgbClr val="FF0000"/>
                </a:solidFill>
                <a:latin typeface="Calibri"/>
                <a:cs typeface="Calibri"/>
              </a:rPr>
              <a:t> </a:t>
            </a:r>
            <a:r>
              <a:rPr sz="2800" spc="-5" dirty="0">
                <a:solidFill>
                  <a:srgbClr val="FF0000"/>
                </a:solidFill>
                <a:latin typeface="Calibri"/>
                <a:cs typeface="Calibri"/>
              </a:rPr>
              <a:t>and</a:t>
            </a:r>
            <a:r>
              <a:rPr sz="2800" spc="25" dirty="0">
                <a:solidFill>
                  <a:srgbClr val="FF0000"/>
                </a:solidFill>
                <a:latin typeface="Calibri"/>
                <a:cs typeface="Calibri"/>
              </a:rPr>
              <a:t> </a:t>
            </a:r>
            <a:r>
              <a:rPr sz="2800" spc="-10" dirty="0">
                <a:solidFill>
                  <a:srgbClr val="FF0000"/>
                </a:solidFill>
                <a:latin typeface="Calibri"/>
                <a:cs typeface="Calibri"/>
              </a:rPr>
              <a:t>other </a:t>
            </a:r>
            <a:r>
              <a:rPr sz="2800" spc="-615" dirty="0">
                <a:solidFill>
                  <a:srgbClr val="FF0000"/>
                </a:solidFill>
                <a:latin typeface="Calibri"/>
                <a:cs typeface="Calibri"/>
              </a:rPr>
              <a:t> </a:t>
            </a:r>
            <a:r>
              <a:rPr sz="2800" spc="-25" dirty="0">
                <a:solidFill>
                  <a:srgbClr val="FF0000"/>
                </a:solidFill>
                <a:latin typeface="Calibri"/>
                <a:cs typeface="Calibri"/>
              </a:rPr>
              <a:t>systems</a:t>
            </a:r>
            <a:r>
              <a:rPr sz="2800" spc="25" dirty="0">
                <a:solidFill>
                  <a:srgbClr val="FF0000"/>
                </a:solidFill>
                <a:latin typeface="Calibri"/>
                <a:cs typeface="Calibri"/>
              </a:rPr>
              <a:t> </a:t>
            </a:r>
            <a:r>
              <a:rPr sz="2800" spc="-15" dirty="0">
                <a:solidFill>
                  <a:srgbClr val="FF0000"/>
                </a:solidFill>
                <a:latin typeface="Calibri"/>
                <a:cs typeface="Calibri"/>
              </a:rPr>
              <a:t>software</a:t>
            </a:r>
            <a:r>
              <a:rPr sz="2800" dirty="0">
                <a:solidFill>
                  <a:srgbClr val="FF0000"/>
                </a:solidFill>
                <a:latin typeface="Calibri"/>
                <a:cs typeface="Calibri"/>
              </a:rPr>
              <a:t> </a:t>
            </a:r>
            <a:r>
              <a:rPr sz="2800" spc="-15" dirty="0">
                <a:solidFill>
                  <a:srgbClr val="FF0000"/>
                </a:solidFill>
                <a:latin typeface="Calibri"/>
                <a:cs typeface="Calibri"/>
              </a:rPr>
              <a:t>to</a:t>
            </a:r>
            <a:r>
              <a:rPr sz="2800" spc="5" dirty="0">
                <a:solidFill>
                  <a:srgbClr val="FF0000"/>
                </a:solidFill>
                <a:latin typeface="Calibri"/>
                <a:cs typeface="Calibri"/>
              </a:rPr>
              <a:t> </a:t>
            </a:r>
            <a:r>
              <a:rPr sz="2800" spc="-5" dirty="0">
                <a:solidFill>
                  <a:srgbClr val="FF0000"/>
                </a:solidFill>
                <a:latin typeface="Calibri"/>
                <a:cs typeface="Calibri"/>
              </a:rPr>
              <a:t>support</a:t>
            </a:r>
            <a:r>
              <a:rPr sz="2800" spc="-15" dirty="0">
                <a:solidFill>
                  <a:srgbClr val="FF0000"/>
                </a:solidFill>
                <a:latin typeface="Calibri"/>
                <a:cs typeface="Calibri"/>
              </a:rPr>
              <a:t> </a:t>
            </a:r>
            <a:r>
              <a:rPr sz="2800" spc="-5" dirty="0">
                <a:solidFill>
                  <a:srgbClr val="FF0000"/>
                </a:solidFill>
                <a:latin typeface="Calibri"/>
                <a:cs typeface="Calibri"/>
              </a:rPr>
              <a:t>these</a:t>
            </a:r>
            <a:r>
              <a:rPr sz="2800" spc="10" dirty="0">
                <a:solidFill>
                  <a:srgbClr val="FF0000"/>
                </a:solidFill>
                <a:latin typeface="Calibri"/>
                <a:cs typeface="Calibri"/>
              </a:rPr>
              <a:t> </a:t>
            </a:r>
            <a:r>
              <a:rPr sz="2800" spc="-15" dirty="0">
                <a:solidFill>
                  <a:srgbClr val="FF0000"/>
                </a:solidFill>
                <a:latin typeface="Calibri"/>
                <a:cs typeface="Calibri"/>
              </a:rPr>
              <a:t>abstractions</a:t>
            </a:r>
            <a:r>
              <a:rPr sz="2800" spc="40" dirty="0">
                <a:solidFill>
                  <a:srgbClr val="FF0000"/>
                </a:solidFill>
                <a:latin typeface="Calibri"/>
                <a:cs typeface="Calibri"/>
              </a:rPr>
              <a:t> </a:t>
            </a:r>
            <a:r>
              <a:rPr sz="2800" spc="-5" dirty="0">
                <a:solidFill>
                  <a:srgbClr val="FF0000"/>
                </a:solidFill>
                <a:latin typeface="Calibri"/>
                <a:cs typeface="Calibri"/>
              </a:rPr>
              <a:t>on</a:t>
            </a:r>
            <a:r>
              <a:rPr sz="2800" spc="5" dirty="0">
                <a:solidFill>
                  <a:srgbClr val="FF0000"/>
                </a:solidFill>
                <a:latin typeface="Calibri"/>
                <a:cs typeface="Calibri"/>
              </a:rPr>
              <a:t> </a:t>
            </a:r>
            <a:r>
              <a:rPr sz="2800" spc="-5" dirty="0">
                <a:solidFill>
                  <a:srgbClr val="FF0000"/>
                </a:solidFill>
                <a:latin typeface="Calibri"/>
                <a:cs typeface="Calibri"/>
              </a:rPr>
              <a:t>the </a:t>
            </a:r>
            <a:r>
              <a:rPr sz="2800" spc="-20" dirty="0">
                <a:solidFill>
                  <a:srgbClr val="FF0000"/>
                </a:solidFill>
                <a:latin typeface="Calibri"/>
                <a:cs typeface="Calibri"/>
              </a:rPr>
              <a:t>target </a:t>
            </a:r>
            <a:r>
              <a:rPr sz="2800" spc="-15" dirty="0">
                <a:solidFill>
                  <a:srgbClr val="FF0000"/>
                </a:solidFill>
                <a:latin typeface="Calibri"/>
                <a:cs typeface="Calibri"/>
              </a:rPr>
              <a:t> </a:t>
            </a:r>
            <a:r>
              <a:rPr sz="2800" spc="-5" dirty="0">
                <a:solidFill>
                  <a:srgbClr val="FF0000"/>
                </a:solidFill>
                <a:latin typeface="Calibri"/>
                <a:cs typeface="Calibri"/>
              </a:rPr>
              <a:t>machine.</a:t>
            </a:r>
            <a:endParaRPr sz="2800">
              <a:latin typeface="Calibri"/>
              <a:cs typeface="Calibri"/>
            </a:endParaRPr>
          </a:p>
          <a:p>
            <a:pPr marL="241300" marR="57785" indent="-228600">
              <a:lnSpc>
                <a:spcPts val="3020"/>
              </a:lnSpc>
              <a:spcBef>
                <a:spcPts val="1045"/>
              </a:spcBef>
              <a:buFont typeface="Arial MT"/>
              <a:buChar char="•"/>
              <a:tabLst>
                <a:tab pos="241300" algn="l"/>
              </a:tabLst>
            </a:pPr>
            <a:r>
              <a:rPr sz="2800" spc="-125" dirty="0">
                <a:latin typeface="Calibri"/>
                <a:cs typeface="Calibri"/>
              </a:rPr>
              <a:t>To</a:t>
            </a:r>
            <a:r>
              <a:rPr sz="2800" dirty="0">
                <a:latin typeface="Calibri"/>
                <a:cs typeface="Calibri"/>
              </a:rPr>
              <a:t> </a:t>
            </a:r>
            <a:r>
              <a:rPr sz="2800" spc="-5" dirty="0">
                <a:latin typeface="Calibri"/>
                <a:cs typeface="Calibri"/>
              </a:rPr>
              <a:t>do</a:t>
            </a:r>
            <a:r>
              <a:rPr sz="2800" spc="15" dirty="0">
                <a:latin typeface="Calibri"/>
                <a:cs typeface="Calibri"/>
              </a:rPr>
              <a:t> </a:t>
            </a:r>
            <a:r>
              <a:rPr sz="2800" spc="-20" dirty="0">
                <a:latin typeface="Calibri"/>
                <a:cs typeface="Calibri"/>
              </a:rPr>
              <a:t>so,</a:t>
            </a:r>
            <a:r>
              <a:rPr sz="2800" spc="15" dirty="0">
                <a:latin typeface="Calibri"/>
                <a:cs typeface="Calibri"/>
              </a:rPr>
              <a:t> </a:t>
            </a:r>
            <a:r>
              <a:rPr sz="2800" spc="-5" dirty="0">
                <a:latin typeface="Calibri"/>
                <a:cs typeface="Calibri"/>
              </a:rPr>
              <a:t>the</a:t>
            </a:r>
            <a:r>
              <a:rPr sz="2800" dirty="0">
                <a:latin typeface="Calibri"/>
                <a:cs typeface="Calibri"/>
              </a:rPr>
              <a:t> </a:t>
            </a:r>
            <a:r>
              <a:rPr sz="2800" spc="-10" dirty="0">
                <a:latin typeface="Calibri"/>
                <a:cs typeface="Calibri"/>
              </a:rPr>
              <a:t>compiler</a:t>
            </a:r>
            <a:r>
              <a:rPr sz="2800" spc="15" dirty="0">
                <a:latin typeface="Calibri"/>
                <a:cs typeface="Calibri"/>
              </a:rPr>
              <a:t> </a:t>
            </a:r>
            <a:r>
              <a:rPr sz="2800" spc="-15" dirty="0">
                <a:latin typeface="Calibri"/>
                <a:cs typeface="Calibri"/>
              </a:rPr>
              <a:t>creates</a:t>
            </a:r>
            <a:r>
              <a:rPr sz="2800" dirty="0">
                <a:latin typeface="Calibri"/>
                <a:cs typeface="Calibri"/>
              </a:rPr>
              <a:t> </a:t>
            </a:r>
            <a:r>
              <a:rPr sz="2800" spc="-5" dirty="0">
                <a:latin typeface="Calibri"/>
                <a:cs typeface="Calibri"/>
              </a:rPr>
              <a:t>and</a:t>
            </a:r>
            <a:r>
              <a:rPr sz="2800" spc="25" dirty="0">
                <a:latin typeface="Calibri"/>
                <a:cs typeface="Calibri"/>
              </a:rPr>
              <a:t> </a:t>
            </a:r>
            <a:r>
              <a:rPr sz="2800" spc="-5" dirty="0">
                <a:latin typeface="Calibri"/>
                <a:cs typeface="Calibri"/>
              </a:rPr>
              <a:t>manages</a:t>
            </a:r>
            <a:r>
              <a:rPr sz="2800" spc="5" dirty="0">
                <a:latin typeface="Calibri"/>
                <a:cs typeface="Calibri"/>
              </a:rPr>
              <a:t> </a:t>
            </a:r>
            <a:r>
              <a:rPr sz="2800" spc="-5" dirty="0">
                <a:latin typeface="Calibri"/>
                <a:cs typeface="Calibri"/>
              </a:rPr>
              <a:t>a </a:t>
            </a:r>
            <a:r>
              <a:rPr sz="2800" spc="-15" dirty="0">
                <a:latin typeface="Calibri"/>
                <a:cs typeface="Calibri"/>
              </a:rPr>
              <a:t>run-time</a:t>
            </a:r>
            <a:r>
              <a:rPr sz="2800" spc="45" dirty="0">
                <a:latin typeface="Calibri"/>
                <a:cs typeface="Calibri"/>
              </a:rPr>
              <a:t> </a:t>
            </a:r>
            <a:r>
              <a:rPr sz="2800" spc="-20" dirty="0">
                <a:latin typeface="Calibri"/>
                <a:cs typeface="Calibri"/>
              </a:rPr>
              <a:t>environment </a:t>
            </a:r>
            <a:r>
              <a:rPr sz="2800" spc="-620" dirty="0">
                <a:latin typeface="Calibri"/>
                <a:cs typeface="Calibri"/>
              </a:rPr>
              <a:t> </a:t>
            </a:r>
            <a:r>
              <a:rPr sz="2800" spc="-5" dirty="0">
                <a:latin typeface="Calibri"/>
                <a:cs typeface="Calibri"/>
              </a:rPr>
              <a:t>in</a:t>
            </a:r>
            <a:r>
              <a:rPr sz="2800" dirty="0">
                <a:latin typeface="Calibri"/>
                <a:cs typeface="Calibri"/>
              </a:rPr>
              <a:t> </a:t>
            </a:r>
            <a:r>
              <a:rPr sz="2800" spc="-5" dirty="0">
                <a:latin typeface="Calibri"/>
                <a:cs typeface="Calibri"/>
              </a:rPr>
              <a:t>which</a:t>
            </a:r>
            <a:r>
              <a:rPr sz="2800" spc="25" dirty="0">
                <a:latin typeface="Calibri"/>
                <a:cs typeface="Calibri"/>
              </a:rPr>
              <a:t> </a:t>
            </a:r>
            <a:r>
              <a:rPr sz="2800" spc="-5" dirty="0">
                <a:latin typeface="Calibri"/>
                <a:cs typeface="Calibri"/>
              </a:rPr>
              <a:t>it</a:t>
            </a:r>
            <a:r>
              <a:rPr sz="2800" spc="-10" dirty="0">
                <a:latin typeface="Calibri"/>
                <a:cs typeface="Calibri"/>
              </a:rPr>
              <a:t> </a:t>
            </a:r>
            <a:r>
              <a:rPr sz="2800" spc="-5" dirty="0">
                <a:latin typeface="Calibri"/>
                <a:cs typeface="Calibri"/>
              </a:rPr>
              <a:t>assumes</a:t>
            </a:r>
            <a:r>
              <a:rPr sz="2800" spc="35" dirty="0">
                <a:latin typeface="Calibri"/>
                <a:cs typeface="Calibri"/>
              </a:rPr>
              <a:t> </a:t>
            </a:r>
            <a:r>
              <a:rPr sz="2800" spc="-5" dirty="0">
                <a:latin typeface="Calibri"/>
                <a:cs typeface="Calibri"/>
              </a:rPr>
              <a:t>its</a:t>
            </a:r>
            <a:r>
              <a:rPr sz="2800" spc="10" dirty="0">
                <a:latin typeface="Calibri"/>
                <a:cs typeface="Calibri"/>
              </a:rPr>
              <a:t> </a:t>
            </a:r>
            <a:r>
              <a:rPr sz="2800" spc="-25" dirty="0">
                <a:latin typeface="Calibri"/>
                <a:cs typeface="Calibri"/>
              </a:rPr>
              <a:t>target</a:t>
            </a:r>
            <a:r>
              <a:rPr sz="2800" spc="-15" dirty="0">
                <a:latin typeface="Calibri"/>
                <a:cs typeface="Calibri"/>
              </a:rPr>
              <a:t> </a:t>
            </a:r>
            <a:r>
              <a:rPr sz="2800" spc="-20" dirty="0">
                <a:latin typeface="Calibri"/>
                <a:cs typeface="Calibri"/>
              </a:rPr>
              <a:t>programs</a:t>
            </a:r>
            <a:r>
              <a:rPr sz="2800" spc="25" dirty="0">
                <a:latin typeface="Calibri"/>
                <a:cs typeface="Calibri"/>
              </a:rPr>
              <a:t> </a:t>
            </a:r>
            <a:r>
              <a:rPr sz="2800" spc="-15" dirty="0">
                <a:latin typeface="Calibri"/>
                <a:cs typeface="Calibri"/>
              </a:rPr>
              <a:t>are</a:t>
            </a:r>
            <a:r>
              <a:rPr sz="2800" spc="-10" dirty="0">
                <a:latin typeface="Calibri"/>
                <a:cs typeface="Calibri"/>
              </a:rPr>
              <a:t> being</a:t>
            </a:r>
            <a:r>
              <a:rPr sz="2800" spc="5" dirty="0">
                <a:latin typeface="Calibri"/>
                <a:cs typeface="Calibri"/>
              </a:rPr>
              <a:t> </a:t>
            </a:r>
            <a:r>
              <a:rPr sz="2800" spc="-20" dirty="0">
                <a:latin typeface="Calibri"/>
                <a:cs typeface="Calibri"/>
              </a:rPr>
              <a:t>executed.</a:t>
            </a:r>
            <a:endParaRPr sz="2800">
              <a:latin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Next-Use Information</a:t>
            </a:r>
            <a:endParaRPr lang="en-IN" dirty="0"/>
          </a:p>
        </p:txBody>
      </p:sp>
      <p:sp>
        <p:nvSpPr>
          <p:cNvPr id="3" name="Rectangle 2"/>
          <p:cNvSpPr/>
          <p:nvPr/>
        </p:nvSpPr>
        <p:spPr>
          <a:xfrm>
            <a:off x="669387" y="1446337"/>
            <a:ext cx="10992729" cy="4893647"/>
          </a:xfrm>
          <a:prstGeom prst="rect">
            <a:avLst/>
          </a:prstGeom>
        </p:spPr>
        <p:txBody>
          <a:bodyPr wrap="square">
            <a:spAutoFit/>
          </a:bodyPr>
          <a:lstStyle/>
          <a:p>
            <a:r>
              <a:rPr lang="en-IN" sz="2400" b="1" dirty="0">
                <a:latin typeface="Arial Narrow" panose="020B0606020202030204" pitchFamily="34" charset="0"/>
              </a:rPr>
              <a:t>Algorithm: </a:t>
            </a:r>
            <a:r>
              <a:rPr lang="en-IN" sz="2400" dirty="0">
                <a:latin typeface="Arial Narrow" panose="020B0606020202030204" pitchFamily="34" charset="0"/>
              </a:rPr>
              <a:t>Determining the </a:t>
            </a:r>
            <a:r>
              <a:rPr lang="en-IN" sz="2400" dirty="0" err="1">
                <a:latin typeface="Arial Narrow" panose="020B0606020202030204" pitchFamily="34" charset="0"/>
              </a:rPr>
              <a:t>liveness</a:t>
            </a:r>
            <a:r>
              <a:rPr lang="en-IN" sz="2400" dirty="0">
                <a:latin typeface="Arial Narrow" panose="020B0606020202030204" pitchFamily="34" charset="0"/>
              </a:rPr>
              <a:t> and next-use information for each statement in a basic block.</a:t>
            </a:r>
          </a:p>
          <a:p>
            <a:r>
              <a:rPr lang="en-IN" sz="2400" b="1" dirty="0">
                <a:latin typeface="Arial Narrow" panose="020B0606020202030204" pitchFamily="34" charset="0"/>
              </a:rPr>
              <a:t>INPUT:</a:t>
            </a:r>
            <a:r>
              <a:rPr lang="en-IN" sz="2400" dirty="0">
                <a:latin typeface="Arial Narrow" panose="020B0606020202030204" pitchFamily="34" charset="0"/>
              </a:rPr>
              <a:t> A basic block </a:t>
            </a:r>
            <a:r>
              <a:rPr lang="en-IN" sz="2400" i="1" dirty="0">
                <a:latin typeface="Arial Narrow" panose="020B0606020202030204" pitchFamily="34" charset="0"/>
              </a:rPr>
              <a:t>B </a:t>
            </a:r>
            <a:r>
              <a:rPr lang="en-IN" sz="2400" dirty="0">
                <a:latin typeface="Arial Narrow" panose="020B0606020202030204" pitchFamily="34" charset="0"/>
              </a:rPr>
              <a:t>of three-address statements. We assume that the symbol table initially shows all </a:t>
            </a:r>
            <a:r>
              <a:rPr lang="en-IN" sz="2400" dirty="0" err="1">
                <a:latin typeface="Arial Narrow" panose="020B0606020202030204" pitchFamily="34" charset="0"/>
              </a:rPr>
              <a:t>nontemporary</a:t>
            </a:r>
            <a:r>
              <a:rPr lang="en-IN" sz="2400" dirty="0">
                <a:latin typeface="Arial Narrow" panose="020B0606020202030204" pitchFamily="34" charset="0"/>
              </a:rPr>
              <a:t> variables in </a:t>
            </a:r>
            <a:r>
              <a:rPr lang="en-IN" sz="2400" i="1" dirty="0">
                <a:latin typeface="Arial Narrow" panose="020B0606020202030204" pitchFamily="34" charset="0"/>
              </a:rPr>
              <a:t>B </a:t>
            </a:r>
            <a:r>
              <a:rPr lang="en-IN" sz="2400" dirty="0">
                <a:latin typeface="Arial Narrow" panose="020B0606020202030204" pitchFamily="34" charset="0"/>
              </a:rPr>
              <a:t>as being live on exit.</a:t>
            </a:r>
          </a:p>
          <a:p>
            <a:r>
              <a:rPr lang="en-IN" sz="2400" b="1" dirty="0">
                <a:latin typeface="Arial Narrow" panose="020B0606020202030204" pitchFamily="34" charset="0"/>
              </a:rPr>
              <a:t>OUTPUT: </a:t>
            </a:r>
            <a:r>
              <a:rPr lang="en-IN" sz="2400" dirty="0">
                <a:latin typeface="Arial Narrow" panose="020B0606020202030204" pitchFamily="34" charset="0"/>
              </a:rPr>
              <a:t>At each statement </a:t>
            </a:r>
            <a:r>
              <a:rPr lang="en-IN" sz="2400" i="1" dirty="0">
                <a:latin typeface="Arial Narrow" panose="020B0606020202030204" pitchFamily="34" charset="0"/>
              </a:rPr>
              <a:t>i: </a:t>
            </a:r>
            <a:r>
              <a:rPr lang="en-IN" sz="2400" dirty="0">
                <a:latin typeface="Arial Narrow" panose="020B0606020202030204" pitchFamily="34" charset="0"/>
              </a:rPr>
              <a:t>x = y +  </a:t>
            </a:r>
            <a:r>
              <a:rPr lang="en-IN" sz="2400" i="1" dirty="0">
                <a:latin typeface="Arial Narrow" panose="020B0606020202030204" pitchFamily="34" charset="0"/>
              </a:rPr>
              <a:t>z </a:t>
            </a:r>
            <a:r>
              <a:rPr lang="en-IN" sz="2400" dirty="0">
                <a:latin typeface="Arial Narrow" panose="020B0606020202030204" pitchFamily="34" charset="0"/>
              </a:rPr>
              <a:t>in </a:t>
            </a:r>
            <a:r>
              <a:rPr lang="en-IN" sz="2400" i="1" dirty="0">
                <a:latin typeface="Arial Narrow" panose="020B0606020202030204" pitchFamily="34" charset="0"/>
              </a:rPr>
              <a:t>B, </a:t>
            </a:r>
            <a:r>
              <a:rPr lang="en-IN" sz="2400" dirty="0">
                <a:latin typeface="Arial Narrow" panose="020B0606020202030204" pitchFamily="34" charset="0"/>
              </a:rPr>
              <a:t>we attach to </a:t>
            </a:r>
            <a:r>
              <a:rPr lang="en-IN" sz="2400" dirty="0" err="1">
                <a:latin typeface="Arial Narrow" panose="020B0606020202030204" pitchFamily="34" charset="0"/>
              </a:rPr>
              <a:t>i</a:t>
            </a:r>
            <a:r>
              <a:rPr lang="en-IN" sz="2400" dirty="0">
                <a:latin typeface="Arial Narrow" panose="020B0606020202030204" pitchFamily="34" charset="0"/>
              </a:rPr>
              <a:t> the </a:t>
            </a:r>
            <a:r>
              <a:rPr lang="en-IN" sz="2400" dirty="0" err="1">
                <a:latin typeface="Arial Narrow" panose="020B0606020202030204" pitchFamily="34" charset="0"/>
              </a:rPr>
              <a:t>liveness</a:t>
            </a:r>
            <a:r>
              <a:rPr lang="en-IN" sz="2400" dirty="0">
                <a:latin typeface="Arial Narrow" panose="020B0606020202030204" pitchFamily="34" charset="0"/>
              </a:rPr>
              <a:t> and next-use information of x, y, and </a:t>
            </a:r>
            <a:r>
              <a:rPr lang="en-IN" sz="2400" i="1" dirty="0">
                <a:latin typeface="Arial Narrow" panose="020B0606020202030204" pitchFamily="34" charset="0"/>
              </a:rPr>
              <a:t>z.</a:t>
            </a:r>
          </a:p>
          <a:p>
            <a:r>
              <a:rPr lang="en-IN" sz="2400" b="1" dirty="0">
                <a:latin typeface="Arial Narrow" panose="020B0606020202030204" pitchFamily="34" charset="0"/>
              </a:rPr>
              <a:t>METHOD:</a:t>
            </a:r>
            <a:r>
              <a:rPr lang="en-IN" sz="2400" dirty="0">
                <a:latin typeface="Arial Narrow" panose="020B0606020202030204" pitchFamily="34" charset="0"/>
              </a:rPr>
              <a:t> We start at the last statement in </a:t>
            </a:r>
            <a:r>
              <a:rPr lang="en-IN" sz="2400" i="1" dirty="0">
                <a:latin typeface="Arial Narrow" panose="020B0606020202030204" pitchFamily="34" charset="0"/>
              </a:rPr>
              <a:t>B </a:t>
            </a:r>
            <a:r>
              <a:rPr lang="en-IN" sz="2400" dirty="0">
                <a:latin typeface="Arial Narrow" panose="020B0606020202030204" pitchFamily="34" charset="0"/>
              </a:rPr>
              <a:t>and scan backwards to the beginning of </a:t>
            </a:r>
            <a:r>
              <a:rPr lang="en-IN" sz="2400" i="1" dirty="0">
                <a:latin typeface="Arial Narrow" panose="020B0606020202030204" pitchFamily="34" charset="0"/>
              </a:rPr>
              <a:t>B. </a:t>
            </a:r>
            <a:r>
              <a:rPr lang="en-IN" sz="2400" dirty="0">
                <a:latin typeface="Arial Narrow" panose="020B0606020202030204" pitchFamily="34" charset="0"/>
              </a:rPr>
              <a:t>At each statement </a:t>
            </a:r>
            <a:r>
              <a:rPr lang="en-IN" sz="2400" i="1" dirty="0">
                <a:latin typeface="Arial Narrow" panose="020B0606020202030204" pitchFamily="34" charset="0"/>
              </a:rPr>
              <a:t>i: x </a:t>
            </a:r>
            <a:r>
              <a:rPr lang="en-IN" sz="2400" dirty="0">
                <a:latin typeface="Arial Narrow" panose="020B0606020202030204" pitchFamily="34" charset="0"/>
              </a:rPr>
              <a:t>= y + </a:t>
            </a:r>
            <a:r>
              <a:rPr lang="en-IN" sz="2400" i="1" dirty="0">
                <a:latin typeface="Arial Narrow" panose="020B0606020202030204" pitchFamily="34" charset="0"/>
              </a:rPr>
              <a:t>z </a:t>
            </a:r>
            <a:r>
              <a:rPr lang="en-IN" sz="2400" dirty="0">
                <a:latin typeface="Arial Narrow" panose="020B0606020202030204" pitchFamily="34" charset="0"/>
              </a:rPr>
              <a:t>in </a:t>
            </a:r>
            <a:r>
              <a:rPr lang="en-IN" sz="2400" i="1" dirty="0">
                <a:latin typeface="Arial Narrow" panose="020B0606020202030204" pitchFamily="34" charset="0"/>
              </a:rPr>
              <a:t>B, </a:t>
            </a:r>
            <a:r>
              <a:rPr lang="en-IN" sz="2400" dirty="0">
                <a:latin typeface="Arial Narrow" panose="020B0606020202030204" pitchFamily="34" charset="0"/>
              </a:rPr>
              <a:t>we do the following:</a:t>
            </a:r>
          </a:p>
          <a:p>
            <a:pPr marL="457200" indent="-457200">
              <a:buFont typeface="+mj-lt"/>
              <a:buAutoNum type="arabicPeriod"/>
            </a:pPr>
            <a:r>
              <a:rPr lang="en-IN" sz="2400" dirty="0">
                <a:latin typeface="Arial Narrow" panose="020B0606020202030204" pitchFamily="34" charset="0"/>
              </a:rPr>
              <a:t> Attach to statement </a:t>
            </a:r>
            <a:r>
              <a:rPr lang="en-IN" sz="2400" dirty="0" err="1">
                <a:latin typeface="Arial Narrow" panose="020B0606020202030204" pitchFamily="34" charset="0"/>
              </a:rPr>
              <a:t>i</a:t>
            </a:r>
            <a:r>
              <a:rPr lang="en-IN" sz="2400" dirty="0">
                <a:latin typeface="Arial Narrow" panose="020B0606020202030204" pitchFamily="34" charset="0"/>
              </a:rPr>
              <a:t> the information currently found in the symbol table regarding the next use and </a:t>
            </a:r>
            <a:r>
              <a:rPr lang="en-IN" sz="2400" dirty="0" err="1">
                <a:latin typeface="Arial Narrow" panose="020B0606020202030204" pitchFamily="34" charset="0"/>
              </a:rPr>
              <a:t>liveness</a:t>
            </a:r>
            <a:r>
              <a:rPr lang="en-IN" sz="2400" dirty="0">
                <a:latin typeface="Arial Narrow" panose="020B0606020202030204" pitchFamily="34" charset="0"/>
              </a:rPr>
              <a:t> of x, y, and z.</a:t>
            </a:r>
          </a:p>
          <a:p>
            <a:pPr marL="457200" indent="-457200">
              <a:buFont typeface="+mj-lt"/>
              <a:buAutoNum type="arabicPeriod"/>
            </a:pPr>
            <a:r>
              <a:rPr lang="en-IN" sz="2400" dirty="0">
                <a:latin typeface="Arial Narrow" panose="020B0606020202030204" pitchFamily="34" charset="0"/>
              </a:rPr>
              <a:t>In the symbol table, set x to "not live" and "no next use."</a:t>
            </a:r>
          </a:p>
          <a:p>
            <a:pPr marL="457200" indent="-457200">
              <a:buFont typeface="+mj-lt"/>
              <a:buAutoNum type="arabicPeriod"/>
            </a:pPr>
            <a:r>
              <a:rPr lang="en-IN" sz="2400" dirty="0">
                <a:latin typeface="Arial Narrow" panose="020B0606020202030204" pitchFamily="34" charset="0"/>
              </a:rPr>
              <a:t>In the symbol table, set y and </a:t>
            </a:r>
            <a:r>
              <a:rPr lang="en-IN" sz="2400" i="1" dirty="0">
                <a:latin typeface="Arial Narrow" panose="020B0606020202030204" pitchFamily="34" charset="0"/>
              </a:rPr>
              <a:t>z </a:t>
            </a:r>
            <a:r>
              <a:rPr lang="en-IN" sz="2400" dirty="0">
                <a:latin typeface="Arial Narrow" panose="020B0606020202030204" pitchFamily="34" charset="0"/>
              </a:rPr>
              <a:t>to "live" and the next uses of y and </a:t>
            </a:r>
            <a:r>
              <a:rPr lang="en-IN" sz="2400" i="1" dirty="0">
                <a:latin typeface="Arial Narrow" panose="020B0606020202030204" pitchFamily="34" charset="0"/>
              </a:rPr>
              <a:t>z </a:t>
            </a:r>
            <a:r>
              <a:rPr lang="en-IN" sz="2400" dirty="0">
                <a:latin typeface="Arial Narrow" panose="020B0606020202030204" pitchFamily="34" charset="0"/>
              </a:rPr>
              <a:t>to </a:t>
            </a:r>
            <a:r>
              <a:rPr lang="en-IN" sz="2400" dirty="0" err="1">
                <a:latin typeface="Arial Narrow" panose="020B0606020202030204" pitchFamily="34" charset="0"/>
              </a:rPr>
              <a:t>i</a:t>
            </a:r>
            <a:endParaRPr lang="en-IN" sz="2400" dirty="0">
              <a:latin typeface="Arial Narrow" panose="020B0606020202030204" pitchFamily="34" charset="0"/>
            </a:endParaRPr>
          </a:p>
          <a:p>
            <a:endParaRPr lang="en-IN" sz="2400" dirty="0">
              <a:latin typeface="Arial Narrow" panose="020B0606020202030204" pitchFamily="34" charset="0"/>
            </a:endParaRPr>
          </a:p>
        </p:txBody>
      </p:sp>
      <p:sp>
        <p:nvSpPr>
          <p:cNvPr id="4" name="Footer Placeholder 3"/>
          <p:cNvSpPr>
            <a:spLocks noGrp="1"/>
          </p:cNvSpPr>
          <p:nvPr>
            <p:ph type="ftr" sz="quarter" idx="11"/>
          </p:nvPr>
        </p:nvSpPr>
        <p:spPr/>
        <p:txBody>
          <a:bodyPr/>
          <a:lstStyle/>
          <a:p>
            <a:r>
              <a:rPr lang="en-IN"/>
              <a:t>Prepared by R I Minu</a:t>
            </a:r>
            <a:endParaRPr lang="en-US"/>
          </a:p>
        </p:txBody>
      </p:sp>
      <p:sp>
        <p:nvSpPr>
          <p:cNvPr id="5" name="Slide Number Placeholder 4"/>
          <p:cNvSpPr>
            <a:spLocks noGrp="1"/>
          </p:cNvSpPr>
          <p:nvPr>
            <p:ph type="sldNum" sz="quarter" idx="12"/>
          </p:nvPr>
        </p:nvSpPr>
        <p:spPr/>
        <p:txBody>
          <a:bodyPr/>
          <a:lstStyle/>
          <a:p>
            <a:fld id="{7B831A00-B92B-4B78-A338-AC69A9EF2052}" type="slidenum">
              <a:rPr lang="en-US" smtClean="0"/>
              <a:t>9</a:t>
            </a:fld>
            <a:endParaRPr lang="en-US"/>
          </a:p>
        </p:txBody>
      </p:sp>
    </p:spTree>
    <p:extLst>
      <p:ext uri="{BB962C8B-B14F-4D97-AF65-F5344CB8AC3E}">
        <p14:creationId xmlns:p14="http://schemas.microsoft.com/office/powerpoint/2010/main" val="418859589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676"/>
            <a:ext cx="7182484" cy="697230"/>
          </a:xfrm>
          <a:prstGeom prst="rect">
            <a:avLst/>
          </a:prstGeom>
        </p:spPr>
        <p:txBody>
          <a:bodyPr vert="horz" wrap="square" lIns="0" tIns="13335" rIns="0" bIns="0" rtlCol="0">
            <a:spAutoFit/>
          </a:bodyPr>
          <a:lstStyle/>
          <a:p>
            <a:pPr marL="12700">
              <a:lnSpc>
                <a:spcPct val="100000"/>
              </a:lnSpc>
              <a:spcBef>
                <a:spcPts val="105"/>
              </a:spcBef>
            </a:pPr>
            <a:r>
              <a:rPr sz="4400" spc="-5" dirty="0"/>
              <a:t>Run-Time</a:t>
            </a:r>
            <a:r>
              <a:rPr sz="4400" spc="-30" dirty="0"/>
              <a:t> </a:t>
            </a:r>
            <a:r>
              <a:rPr sz="4400" spc="-20" dirty="0"/>
              <a:t>Environments</a:t>
            </a:r>
            <a:r>
              <a:rPr sz="4400" dirty="0"/>
              <a:t> -</a:t>
            </a:r>
            <a:r>
              <a:rPr sz="4400" spc="-5" dirty="0"/>
              <a:t> Issues</a:t>
            </a:r>
            <a:endParaRPr sz="4400"/>
          </a:p>
        </p:txBody>
      </p:sp>
      <p:sp>
        <p:nvSpPr>
          <p:cNvPr id="3" name="object 3"/>
          <p:cNvSpPr txBox="1"/>
          <p:nvPr/>
        </p:nvSpPr>
        <p:spPr>
          <a:xfrm>
            <a:off x="916939" y="1706841"/>
            <a:ext cx="10048240" cy="3863340"/>
          </a:xfrm>
          <a:prstGeom prst="rect">
            <a:avLst/>
          </a:prstGeom>
        </p:spPr>
        <p:txBody>
          <a:bodyPr vert="horz" wrap="square" lIns="0" tIns="98425" rIns="0" bIns="0" rtlCol="0">
            <a:spAutoFit/>
          </a:bodyPr>
          <a:lstStyle/>
          <a:p>
            <a:pPr marL="12700">
              <a:lnSpc>
                <a:spcPct val="100000"/>
              </a:lnSpc>
              <a:spcBef>
                <a:spcPts val="775"/>
              </a:spcBef>
            </a:pPr>
            <a:r>
              <a:rPr sz="2800" spc="-5" dirty="0">
                <a:latin typeface="Calibri"/>
                <a:cs typeface="Calibri"/>
              </a:rPr>
              <a:t>This</a:t>
            </a:r>
            <a:r>
              <a:rPr sz="2800" spc="5" dirty="0">
                <a:latin typeface="Calibri"/>
                <a:cs typeface="Calibri"/>
              </a:rPr>
              <a:t> </a:t>
            </a:r>
            <a:r>
              <a:rPr sz="2800" spc="-20" dirty="0">
                <a:latin typeface="Calibri"/>
                <a:cs typeface="Calibri"/>
              </a:rPr>
              <a:t>environment</a:t>
            </a:r>
            <a:r>
              <a:rPr sz="2800" spc="50" dirty="0">
                <a:latin typeface="Calibri"/>
                <a:cs typeface="Calibri"/>
              </a:rPr>
              <a:t> </a:t>
            </a:r>
            <a:r>
              <a:rPr sz="2800" spc="-10" dirty="0">
                <a:latin typeface="Calibri"/>
                <a:cs typeface="Calibri"/>
              </a:rPr>
              <a:t>deals</a:t>
            </a:r>
            <a:r>
              <a:rPr sz="2800" spc="20" dirty="0">
                <a:latin typeface="Calibri"/>
                <a:cs typeface="Calibri"/>
              </a:rPr>
              <a:t> </a:t>
            </a:r>
            <a:r>
              <a:rPr sz="2800" spc="-5" dirty="0">
                <a:latin typeface="Calibri"/>
                <a:cs typeface="Calibri"/>
              </a:rPr>
              <a:t>with</a:t>
            </a:r>
            <a:r>
              <a:rPr sz="2800" spc="5" dirty="0">
                <a:latin typeface="Calibri"/>
                <a:cs typeface="Calibri"/>
              </a:rPr>
              <a:t> </a:t>
            </a:r>
            <a:r>
              <a:rPr sz="2800" spc="-5" dirty="0">
                <a:latin typeface="Calibri"/>
                <a:cs typeface="Calibri"/>
              </a:rPr>
              <a:t>a</a:t>
            </a:r>
            <a:r>
              <a:rPr sz="2800" dirty="0">
                <a:latin typeface="Calibri"/>
                <a:cs typeface="Calibri"/>
              </a:rPr>
              <a:t> </a:t>
            </a:r>
            <a:r>
              <a:rPr sz="2800" spc="-15" dirty="0">
                <a:latin typeface="Calibri"/>
                <a:cs typeface="Calibri"/>
              </a:rPr>
              <a:t>variety</a:t>
            </a:r>
            <a:r>
              <a:rPr sz="2800" spc="-10" dirty="0">
                <a:latin typeface="Calibri"/>
                <a:cs typeface="Calibri"/>
              </a:rPr>
              <a:t> </a:t>
            </a:r>
            <a:r>
              <a:rPr sz="2800" spc="-5" dirty="0">
                <a:latin typeface="Calibri"/>
                <a:cs typeface="Calibri"/>
              </a:rPr>
              <a:t>of</a:t>
            </a:r>
            <a:r>
              <a:rPr sz="2800" dirty="0">
                <a:latin typeface="Calibri"/>
                <a:cs typeface="Calibri"/>
              </a:rPr>
              <a:t> </a:t>
            </a:r>
            <a:r>
              <a:rPr sz="2800" spc="-5" dirty="0">
                <a:latin typeface="Calibri"/>
                <a:cs typeface="Calibri"/>
              </a:rPr>
              <a:t>issues</a:t>
            </a:r>
            <a:r>
              <a:rPr sz="2800" spc="25" dirty="0">
                <a:latin typeface="Calibri"/>
                <a:cs typeface="Calibri"/>
              </a:rPr>
              <a:t> </a:t>
            </a:r>
            <a:r>
              <a:rPr sz="2800" spc="-5" dirty="0">
                <a:latin typeface="Calibri"/>
                <a:cs typeface="Calibri"/>
              </a:rPr>
              <a:t>such</a:t>
            </a:r>
            <a:r>
              <a:rPr sz="2800" spc="25" dirty="0">
                <a:latin typeface="Calibri"/>
                <a:cs typeface="Calibri"/>
              </a:rPr>
              <a:t> </a:t>
            </a:r>
            <a:r>
              <a:rPr sz="2800" spc="-5" dirty="0">
                <a:latin typeface="Calibri"/>
                <a:cs typeface="Calibri"/>
              </a:rPr>
              <a:t>as</a:t>
            </a:r>
            <a:endParaRPr sz="2800">
              <a:latin typeface="Calibri"/>
              <a:cs typeface="Calibri"/>
            </a:endParaRPr>
          </a:p>
          <a:p>
            <a:pPr marL="241300" marR="5080" indent="-228600">
              <a:lnSpc>
                <a:spcPts val="3020"/>
              </a:lnSpc>
              <a:spcBef>
                <a:spcPts val="1060"/>
              </a:spcBef>
              <a:buFont typeface="Arial MT"/>
              <a:buChar char="•"/>
              <a:tabLst>
                <a:tab pos="241300" algn="l"/>
              </a:tabLst>
            </a:pPr>
            <a:r>
              <a:rPr sz="2800" spc="-5" dirty="0">
                <a:latin typeface="Calibri"/>
                <a:cs typeface="Calibri"/>
              </a:rPr>
              <a:t>The</a:t>
            </a:r>
            <a:r>
              <a:rPr sz="2800" spc="5" dirty="0">
                <a:latin typeface="Calibri"/>
                <a:cs typeface="Calibri"/>
              </a:rPr>
              <a:t> </a:t>
            </a:r>
            <a:r>
              <a:rPr sz="2800" spc="-20" dirty="0">
                <a:latin typeface="Calibri"/>
                <a:cs typeface="Calibri"/>
              </a:rPr>
              <a:t>layout</a:t>
            </a:r>
            <a:r>
              <a:rPr sz="2800" spc="10" dirty="0">
                <a:latin typeface="Calibri"/>
                <a:cs typeface="Calibri"/>
              </a:rPr>
              <a:t> </a:t>
            </a:r>
            <a:r>
              <a:rPr sz="2800" spc="-5" dirty="0">
                <a:latin typeface="Calibri"/>
                <a:cs typeface="Calibri"/>
              </a:rPr>
              <a:t>and</a:t>
            </a:r>
            <a:r>
              <a:rPr sz="2800" spc="15" dirty="0">
                <a:latin typeface="Calibri"/>
                <a:cs typeface="Calibri"/>
              </a:rPr>
              <a:t> </a:t>
            </a:r>
            <a:r>
              <a:rPr sz="2800" spc="-10" dirty="0">
                <a:latin typeface="Calibri"/>
                <a:cs typeface="Calibri"/>
              </a:rPr>
              <a:t>allocation</a:t>
            </a:r>
            <a:r>
              <a:rPr sz="2800" spc="5" dirty="0">
                <a:latin typeface="Calibri"/>
                <a:cs typeface="Calibri"/>
              </a:rPr>
              <a:t> </a:t>
            </a:r>
            <a:r>
              <a:rPr sz="2800" spc="-5" dirty="0">
                <a:latin typeface="Calibri"/>
                <a:cs typeface="Calibri"/>
              </a:rPr>
              <a:t>of</a:t>
            </a:r>
            <a:r>
              <a:rPr sz="2800" dirty="0">
                <a:latin typeface="Calibri"/>
                <a:cs typeface="Calibri"/>
              </a:rPr>
              <a:t> </a:t>
            </a:r>
            <a:r>
              <a:rPr sz="2800" spc="-30" dirty="0">
                <a:latin typeface="Calibri"/>
                <a:cs typeface="Calibri"/>
              </a:rPr>
              <a:t>storage</a:t>
            </a:r>
            <a:r>
              <a:rPr sz="2800" spc="5" dirty="0">
                <a:latin typeface="Calibri"/>
                <a:cs typeface="Calibri"/>
              </a:rPr>
              <a:t> </a:t>
            </a:r>
            <a:r>
              <a:rPr sz="2800" spc="-10" dirty="0">
                <a:latin typeface="Calibri"/>
                <a:cs typeface="Calibri"/>
              </a:rPr>
              <a:t>locations</a:t>
            </a:r>
            <a:r>
              <a:rPr sz="2800" spc="25" dirty="0">
                <a:latin typeface="Calibri"/>
                <a:cs typeface="Calibri"/>
              </a:rPr>
              <a:t> </a:t>
            </a:r>
            <a:r>
              <a:rPr sz="2800" spc="-25" dirty="0">
                <a:latin typeface="Calibri"/>
                <a:cs typeface="Calibri"/>
              </a:rPr>
              <a:t>for</a:t>
            </a:r>
            <a:r>
              <a:rPr sz="2800" spc="25" dirty="0">
                <a:latin typeface="Calibri"/>
                <a:cs typeface="Calibri"/>
              </a:rPr>
              <a:t> </a:t>
            </a:r>
            <a:r>
              <a:rPr sz="2800" spc="-5" dirty="0">
                <a:latin typeface="Calibri"/>
                <a:cs typeface="Calibri"/>
              </a:rPr>
              <a:t>the</a:t>
            </a:r>
            <a:r>
              <a:rPr sz="2800" spc="10" dirty="0">
                <a:latin typeface="Calibri"/>
                <a:cs typeface="Calibri"/>
              </a:rPr>
              <a:t> </a:t>
            </a:r>
            <a:r>
              <a:rPr sz="2800" spc="-10" dirty="0">
                <a:latin typeface="Calibri"/>
                <a:cs typeface="Calibri"/>
              </a:rPr>
              <a:t>objects</a:t>
            </a:r>
            <a:r>
              <a:rPr sz="2800" spc="40" dirty="0">
                <a:latin typeface="Calibri"/>
                <a:cs typeface="Calibri"/>
              </a:rPr>
              <a:t> </a:t>
            </a:r>
            <a:r>
              <a:rPr sz="2800" spc="-10" dirty="0">
                <a:latin typeface="Calibri"/>
                <a:cs typeface="Calibri"/>
              </a:rPr>
              <a:t>named </a:t>
            </a:r>
            <a:r>
              <a:rPr sz="2800" spc="-620" dirty="0">
                <a:latin typeface="Calibri"/>
                <a:cs typeface="Calibri"/>
              </a:rPr>
              <a:t> </a:t>
            </a:r>
            <a:r>
              <a:rPr sz="2800" spc="-5" dirty="0">
                <a:latin typeface="Calibri"/>
                <a:cs typeface="Calibri"/>
              </a:rPr>
              <a:t>in</a:t>
            </a:r>
            <a:r>
              <a:rPr sz="2800" spc="5" dirty="0">
                <a:latin typeface="Calibri"/>
                <a:cs typeface="Calibri"/>
              </a:rPr>
              <a:t> </a:t>
            </a:r>
            <a:r>
              <a:rPr sz="2800" spc="-5" dirty="0">
                <a:latin typeface="Calibri"/>
                <a:cs typeface="Calibri"/>
              </a:rPr>
              <a:t>the</a:t>
            </a:r>
            <a:r>
              <a:rPr sz="2800" spc="15" dirty="0">
                <a:latin typeface="Calibri"/>
                <a:cs typeface="Calibri"/>
              </a:rPr>
              <a:t> </a:t>
            </a:r>
            <a:r>
              <a:rPr sz="2800" spc="-15" dirty="0">
                <a:latin typeface="Calibri"/>
                <a:cs typeface="Calibri"/>
              </a:rPr>
              <a:t>source</a:t>
            </a:r>
            <a:r>
              <a:rPr sz="2800" spc="-5" dirty="0">
                <a:latin typeface="Calibri"/>
                <a:cs typeface="Calibri"/>
              </a:rPr>
              <a:t> </a:t>
            </a:r>
            <a:r>
              <a:rPr sz="2800" spc="-25" dirty="0">
                <a:latin typeface="Calibri"/>
                <a:cs typeface="Calibri"/>
              </a:rPr>
              <a:t>program</a:t>
            </a:r>
            <a:endParaRPr sz="2800">
              <a:latin typeface="Calibri"/>
              <a:cs typeface="Calibri"/>
            </a:endParaRPr>
          </a:p>
          <a:p>
            <a:pPr marL="241300" indent="-228600">
              <a:lnSpc>
                <a:spcPct val="100000"/>
              </a:lnSpc>
              <a:spcBef>
                <a:spcPts val="620"/>
              </a:spcBef>
              <a:buFont typeface="Arial MT"/>
              <a:buChar char="•"/>
              <a:tabLst>
                <a:tab pos="241300" algn="l"/>
              </a:tabLst>
            </a:pPr>
            <a:r>
              <a:rPr sz="2800" spc="-5" dirty="0">
                <a:latin typeface="Calibri"/>
                <a:cs typeface="Calibri"/>
              </a:rPr>
              <a:t>The</a:t>
            </a:r>
            <a:r>
              <a:rPr sz="2800" spc="5" dirty="0">
                <a:latin typeface="Calibri"/>
                <a:cs typeface="Calibri"/>
              </a:rPr>
              <a:t> </a:t>
            </a:r>
            <a:r>
              <a:rPr sz="2800" spc="-5" dirty="0">
                <a:latin typeface="Calibri"/>
                <a:cs typeface="Calibri"/>
              </a:rPr>
              <a:t>mechanisms</a:t>
            </a:r>
            <a:r>
              <a:rPr sz="2800" spc="40" dirty="0">
                <a:latin typeface="Calibri"/>
                <a:cs typeface="Calibri"/>
              </a:rPr>
              <a:t> </a:t>
            </a:r>
            <a:r>
              <a:rPr sz="2800" spc="-10" dirty="0">
                <a:latin typeface="Calibri"/>
                <a:cs typeface="Calibri"/>
              </a:rPr>
              <a:t>used</a:t>
            </a:r>
            <a:r>
              <a:rPr sz="2800" spc="20" dirty="0">
                <a:latin typeface="Calibri"/>
                <a:cs typeface="Calibri"/>
              </a:rPr>
              <a:t> </a:t>
            </a:r>
            <a:r>
              <a:rPr sz="2800" spc="-15" dirty="0">
                <a:latin typeface="Calibri"/>
                <a:cs typeface="Calibri"/>
              </a:rPr>
              <a:t>by</a:t>
            </a:r>
            <a:r>
              <a:rPr sz="2800" dirty="0">
                <a:latin typeface="Calibri"/>
                <a:cs typeface="Calibri"/>
              </a:rPr>
              <a:t> </a:t>
            </a:r>
            <a:r>
              <a:rPr sz="2800" spc="-5" dirty="0">
                <a:latin typeface="Calibri"/>
                <a:cs typeface="Calibri"/>
              </a:rPr>
              <a:t>the</a:t>
            </a:r>
            <a:r>
              <a:rPr sz="2800" spc="15" dirty="0">
                <a:latin typeface="Calibri"/>
                <a:cs typeface="Calibri"/>
              </a:rPr>
              <a:t> </a:t>
            </a:r>
            <a:r>
              <a:rPr sz="2800" spc="-25" dirty="0">
                <a:latin typeface="Calibri"/>
                <a:cs typeface="Calibri"/>
              </a:rPr>
              <a:t>target</a:t>
            </a:r>
            <a:r>
              <a:rPr sz="2800" spc="10" dirty="0">
                <a:latin typeface="Calibri"/>
                <a:cs typeface="Calibri"/>
              </a:rPr>
              <a:t> </a:t>
            </a:r>
            <a:r>
              <a:rPr sz="2800" spc="-25" dirty="0">
                <a:latin typeface="Calibri"/>
                <a:cs typeface="Calibri"/>
              </a:rPr>
              <a:t>program</a:t>
            </a:r>
            <a:r>
              <a:rPr sz="2800" spc="10" dirty="0">
                <a:latin typeface="Calibri"/>
                <a:cs typeface="Calibri"/>
              </a:rPr>
              <a:t> </a:t>
            </a:r>
            <a:r>
              <a:rPr sz="2800" spc="-20" dirty="0">
                <a:latin typeface="Calibri"/>
                <a:cs typeface="Calibri"/>
              </a:rPr>
              <a:t>to</a:t>
            </a:r>
            <a:r>
              <a:rPr sz="2800" spc="15" dirty="0">
                <a:latin typeface="Calibri"/>
                <a:cs typeface="Calibri"/>
              </a:rPr>
              <a:t> </a:t>
            </a:r>
            <a:r>
              <a:rPr sz="2800" dirty="0">
                <a:latin typeface="Calibri"/>
                <a:cs typeface="Calibri"/>
              </a:rPr>
              <a:t>access</a:t>
            </a:r>
            <a:r>
              <a:rPr sz="2800" spc="5" dirty="0">
                <a:latin typeface="Calibri"/>
                <a:cs typeface="Calibri"/>
              </a:rPr>
              <a:t> </a:t>
            </a:r>
            <a:r>
              <a:rPr sz="2800" spc="-10" dirty="0">
                <a:latin typeface="Calibri"/>
                <a:cs typeface="Calibri"/>
              </a:rPr>
              <a:t>variables</a:t>
            </a:r>
            <a:endParaRPr sz="2800">
              <a:latin typeface="Calibri"/>
              <a:cs typeface="Calibri"/>
            </a:endParaRPr>
          </a:p>
          <a:p>
            <a:pPr marL="241300" indent="-228600">
              <a:lnSpc>
                <a:spcPct val="100000"/>
              </a:lnSpc>
              <a:spcBef>
                <a:spcPts val="665"/>
              </a:spcBef>
              <a:buFont typeface="Arial MT"/>
              <a:buChar char="•"/>
              <a:tabLst>
                <a:tab pos="241300" algn="l"/>
              </a:tabLst>
            </a:pPr>
            <a:r>
              <a:rPr sz="2800" spc="-5" dirty="0">
                <a:latin typeface="Calibri"/>
                <a:cs typeface="Calibri"/>
              </a:rPr>
              <a:t>The</a:t>
            </a:r>
            <a:r>
              <a:rPr sz="2800" spc="-10" dirty="0">
                <a:latin typeface="Calibri"/>
                <a:cs typeface="Calibri"/>
              </a:rPr>
              <a:t> </a:t>
            </a:r>
            <a:r>
              <a:rPr sz="2800" spc="-15" dirty="0">
                <a:latin typeface="Calibri"/>
                <a:cs typeface="Calibri"/>
              </a:rPr>
              <a:t>linkages</a:t>
            </a:r>
            <a:r>
              <a:rPr sz="2800" spc="5" dirty="0">
                <a:latin typeface="Calibri"/>
                <a:cs typeface="Calibri"/>
              </a:rPr>
              <a:t> </a:t>
            </a:r>
            <a:r>
              <a:rPr sz="2800" spc="-10" dirty="0">
                <a:latin typeface="Calibri"/>
                <a:cs typeface="Calibri"/>
              </a:rPr>
              <a:t>between</a:t>
            </a:r>
            <a:r>
              <a:rPr sz="2800" spc="-5" dirty="0">
                <a:latin typeface="Calibri"/>
                <a:cs typeface="Calibri"/>
              </a:rPr>
              <a:t> </a:t>
            </a:r>
            <a:r>
              <a:rPr sz="2800" spc="-20" dirty="0">
                <a:latin typeface="Calibri"/>
                <a:cs typeface="Calibri"/>
              </a:rPr>
              <a:t>procedures</a:t>
            </a:r>
            <a:endParaRPr sz="2800">
              <a:latin typeface="Calibri"/>
              <a:cs typeface="Calibri"/>
            </a:endParaRPr>
          </a:p>
          <a:p>
            <a:pPr marL="241300" indent="-228600">
              <a:lnSpc>
                <a:spcPct val="100000"/>
              </a:lnSpc>
              <a:spcBef>
                <a:spcPts val="670"/>
              </a:spcBef>
              <a:buFont typeface="Arial MT"/>
              <a:buChar char="•"/>
              <a:tabLst>
                <a:tab pos="241300" algn="l"/>
              </a:tabLst>
            </a:pPr>
            <a:r>
              <a:rPr sz="2800" spc="-5" dirty="0">
                <a:latin typeface="Calibri"/>
                <a:cs typeface="Calibri"/>
              </a:rPr>
              <a:t>The mechanisms</a:t>
            </a:r>
            <a:r>
              <a:rPr sz="2800" spc="35" dirty="0">
                <a:latin typeface="Calibri"/>
                <a:cs typeface="Calibri"/>
              </a:rPr>
              <a:t> </a:t>
            </a:r>
            <a:r>
              <a:rPr sz="2800" spc="-25" dirty="0">
                <a:latin typeface="Calibri"/>
                <a:cs typeface="Calibri"/>
              </a:rPr>
              <a:t>for</a:t>
            </a:r>
            <a:r>
              <a:rPr sz="2800" spc="-10" dirty="0">
                <a:latin typeface="Calibri"/>
                <a:cs typeface="Calibri"/>
              </a:rPr>
              <a:t> </a:t>
            </a:r>
            <a:r>
              <a:rPr sz="2800" spc="-5" dirty="0">
                <a:latin typeface="Calibri"/>
                <a:cs typeface="Calibri"/>
              </a:rPr>
              <a:t>passing</a:t>
            </a:r>
            <a:r>
              <a:rPr sz="2800" spc="15" dirty="0">
                <a:latin typeface="Calibri"/>
                <a:cs typeface="Calibri"/>
              </a:rPr>
              <a:t> </a:t>
            </a:r>
            <a:r>
              <a:rPr sz="2800" spc="-20" dirty="0">
                <a:latin typeface="Calibri"/>
                <a:cs typeface="Calibri"/>
              </a:rPr>
              <a:t>parameters</a:t>
            </a:r>
            <a:endParaRPr sz="2800">
              <a:latin typeface="Calibri"/>
              <a:cs typeface="Calibri"/>
            </a:endParaRPr>
          </a:p>
          <a:p>
            <a:pPr marL="241300" marR="347980" indent="-228600">
              <a:lnSpc>
                <a:spcPts val="3020"/>
              </a:lnSpc>
              <a:spcBef>
                <a:spcPts val="1045"/>
              </a:spcBef>
              <a:buFont typeface="Arial MT"/>
              <a:buChar char="•"/>
              <a:tabLst>
                <a:tab pos="241300" algn="l"/>
              </a:tabLst>
            </a:pPr>
            <a:r>
              <a:rPr sz="2800" spc="-5" dirty="0">
                <a:latin typeface="Calibri"/>
                <a:cs typeface="Calibri"/>
              </a:rPr>
              <a:t>The </a:t>
            </a:r>
            <a:r>
              <a:rPr sz="2800" spc="-15" dirty="0">
                <a:latin typeface="Calibri"/>
                <a:cs typeface="Calibri"/>
              </a:rPr>
              <a:t>interfaces</a:t>
            </a:r>
            <a:r>
              <a:rPr sz="2800" spc="5" dirty="0">
                <a:latin typeface="Calibri"/>
                <a:cs typeface="Calibri"/>
              </a:rPr>
              <a:t> </a:t>
            </a:r>
            <a:r>
              <a:rPr sz="2800" spc="-20" dirty="0">
                <a:latin typeface="Calibri"/>
                <a:cs typeface="Calibri"/>
              </a:rPr>
              <a:t>to</a:t>
            </a:r>
            <a:r>
              <a:rPr sz="2800" spc="-10" dirty="0">
                <a:latin typeface="Calibri"/>
                <a:cs typeface="Calibri"/>
              </a:rPr>
              <a:t> </a:t>
            </a:r>
            <a:r>
              <a:rPr sz="2800" spc="-5" dirty="0">
                <a:latin typeface="Calibri"/>
                <a:cs typeface="Calibri"/>
              </a:rPr>
              <a:t>the</a:t>
            </a:r>
            <a:r>
              <a:rPr sz="2800" spc="-10" dirty="0">
                <a:latin typeface="Calibri"/>
                <a:cs typeface="Calibri"/>
              </a:rPr>
              <a:t> </a:t>
            </a:r>
            <a:r>
              <a:rPr sz="2800" spc="-15" dirty="0">
                <a:latin typeface="Calibri"/>
                <a:cs typeface="Calibri"/>
              </a:rPr>
              <a:t>operating</a:t>
            </a:r>
            <a:r>
              <a:rPr sz="2800" spc="10" dirty="0">
                <a:latin typeface="Calibri"/>
                <a:cs typeface="Calibri"/>
              </a:rPr>
              <a:t> </a:t>
            </a:r>
            <a:r>
              <a:rPr sz="2800" spc="-25" dirty="0">
                <a:latin typeface="Calibri"/>
                <a:cs typeface="Calibri"/>
              </a:rPr>
              <a:t>system,</a:t>
            </a:r>
            <a:r>
              <a:rPr sz="2800" spc="20" dirty="0">
                <a:latin typeface="Calibri"/>
                <a:cs typeface="Calibri"/>
              </a:rPr>
              <a:t> </a:t>
            </a:r>
            <a:r>
              <a:rPr sz="2800" spc="-10" dirty="0">
                <a:latin typeface="Calibri"/>
                <a:cs typeface="Calibri"/>
              </a:rPr>
              <a:t>input/output</a:t>
            </a:r>
            <a:r>
              <a:rPr sz="2800" spc="60" dirty="0">
                <a:latin typeface="Calibri"/>
                <a:cs typeface="Calibri"/>
              </a:rPr>
              <a:t> </a:t>
            </a:r>
            <a:r>
              <a:rPr sz="2800" spc="-5" dirty="0">
                <a:latin typeface="Calibri"/>
                <a:cs typeface="Calibri"/>
              </a:rPr>
              <a:t>devices,</a:t>
            </a:r>
            <a:r>
              <a:rPr sz="2800" spc="5" dirty="0">
                <a:latin typeface="Calibri"/>
                <a:cs typeface="Calibri"/>
              </a:rPr>
              <a:t> </a:t>
            </a:r>
            <a:r>
              <a:rPr sz="2800" spc="-5" dirty="0">
                <a:latin typeface="Calibri"/>
                <a:cs typeface="Calibri"/>
              </a:rPr>
              <a:t>and </a:t>
            </a:r>
            <a:r>
              <a:rPr sz="2800" spc="-620" dirty="0">
                <a:latin typeface="Calibri"/>
                <a:cs typeface="Calibri"/>
              </a:rPr>
              <a:t> </a:t>
            </a:r>
            <a:r>
              <a:rPr sz="2800" spc="-10" dirty="0">
                <a:latin typeface="Calibri"/>
                <a:cs typeface="Calibri"/>
              </a:rPr>
              <a:t>other</a:t>
            </a:r>
            <a:r>
              <a:rPr sz="2800" spc="10" dirty="0">
                <a:latin typeface="Calibri"/>
                <a:cs typeface="Calibri"/>
              </a:rPr>
              <a:t> </a:t>
            </a:r>
            <a:r>
              <a:rPr sz="2800" spc="-20" dirty="0">
                <a:latin typeface="Calibri"/>
                <a:cs typeface="Calibri"/>
              </a:rPr>
              <a:t>programs.</a:t>
            </a:r>
            <a:endParaRPr sz="2800">
              <a:latin typeface="Calibri"/>
              <a:cs typeface="Calibri"/>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676"/>
            <a:ext cx="4714240" cy="697230"/>
          </a:xfrm>
          <a:prstGeom prst="rect">
            <a:avLst/>
          </a:prstGeom>
        </p:spPr>
        <p:txBody>
          <a:bodyPr vert="horz" wrap="square" lIns="0" tIns="13335" rIns="0" bIns="0" rtlCol="0">
            <a:spAutoFit/>
          </a:bodyPr>
          <a:lstStyle/>
          <a:p>
            <a:pPr marL="12700">
              <a:lnSpc>
                <a:spcPct val="100000"/>
              </a:lnSpc>
              <a:spcBef>
                <a:spcPts val="105"/>
              </a:spcBef>
            </a:pPr>
            <a:r>
              <a:rPr sz="4400" spc="-10" dirty="0"/>
              <a:t>Example-Explanation</a:t>
            </a:r>
            <a:endParaRPr sz="4400"/>
          </a:p>
        </p:txBody>
      </p:sp>
      <p:grpSp>
        <p:nvGrpSpPr>
          <p:cNvPr id="3" name="object 3"/>
          <p:cNvGrpSpPr/>
          <p:nvPr/>
        </p:nvGrpSpPr>
        <p:grpSpPr>
          <a:xfrm>
            <a:off x="704115" y="1659243"/>
            <a:ext cx="9764395" cy="5011420"/>
            <a:chOff x="704115" y="1659243"/>
            <a:chExt cx="9764395" cy="5011420"/>
          </a:xfrm>
        </p:grpSpPr>
        <p:pic>
          <p:nvPicPr>
            <p:cNvPr id="4" name="object 4"/>
            <p:cNvPicPr/>
            <p:nvPr/>
          </p:nvPicPr>
          <p:blipFill>
            <a:blip r:embed="rId2" cstate="print"/>
            <a:stretch>
              <a:fillRect/>
            </a:stretch>
          </p:blipFill>
          <p:spPr>
            <a:xfrm>
              <a:off x="704115" y="1659243"/>
              <a:ext cx="4124658" cy="4333520"/>
            </a:xfrm>
            <a:prstGeom prst="rect">
              <a:avLst/>
            </a:prstGeom>
          </p:spPr>
        </p:pic>
        <p:pic>
          <p:nvPicPr>
            <p:cNvPr id="5" name="object 5"/>
            <p:cNvPicPr/>
            <p:nvPr/>
          </p:nvPicPr>
          <p:blipFill>
            <a:blip r:embed="rId3" cstate="print"/>
            <a:stretch>
              <a:fillRect/>
            </a:stretch>
          </p:blipFill>
          <p:spPr>
            <a:xfrm>
              <a:off x="3643883" y="3584448"/>
              <a:ext cx="6821423" cy="3083052"/>
            </a:xfrm>
            <a:prstGeom prst="rect">
              <a:avLst/>
            </a:prstGeom>
          </p:spPr>
        </p:pic>
        <p:sp>
          <p:nvSpPr>
            <p:cNvPr id="6" name="object 6"/>
            <p:cNvSpPr/>
            <p:nvPr/>
          </p:nvSpPr>
          <p:spPr>
            <a:xfrm>
              <a:off x="3643883" y="3584448"/>
              <a:ext cx="6821805" cy="3083560"/>
            </a:xfrm>
            <a:custGeom>
              <a:avLst/>
              <a:gdLst/>
              <a:ahLst/>
              <a:cxnLst/>
              <a:rect l="l" t="t" r="r" b="b"/>
              <a:pathLst>
                <a:path w="6821805" h="3083559">
                  <a:moveTo>
                    <a:pt x="0" y="513841"/>
                  </a:moveTo>
                  <a:lnTo>
                    <a:pt x="2099" y="467063"/>
                  </a:lnTo>
                  <a:lnTo>
                    <a:pt x="8276" y="421463"/>
                  </a:lnTo>
                  <a:lnTo>
                    <a:pt x="18350" y="377222"/>
                  </a:lnTo>
                  <a:lnTo>
                    <a:pt x="32140" y="334522"/>
                  </a:lnTo>
                  <a:lnTo>
                    <a:pt x="49464" y="293544"/>
                  </a:lnTo>
                  <a:lnTo>
                    <a:pt x="70141" y="254470"/>
                  </a:lnTo>
                  <a:lnTo>
                    <a:pt x="93990" y="217480"/>
                  </a:lnTo>
                  <a:lnTo>
                    <a:pt x="120830" y="182756"/>
                  </a:lnTo>
                  <a:lnTo>
                    <a:pt x="150479" y="150479"/>
                  </a:lnTo>
                  <a:lnTo>
                    <a:pt x="182756" y="120830"/>
                  </a:lnTo>
                  <a:lnTo>
                    <a:pt x="217480" y="93990"/>
                  </a:lnTo>
                  <a:lnTo>
                    <a:pt x="254470" y="70141"/>
                  </a:lnTo>
                  <a:lnTo>
                    <a:pt x="293544" y="49464"/>
                  </a:lnTo>
                  <a:lnTo>
                    <a:pt x="334522" y="32140"/>
                  </a:lnTo>
                  <a:lnTo>
                    <a:pt x="377222" y="18350"/>
                  </a:lnTo>
                  <a:lnTo>
                    <a:pt x="421463" y="8276"/>
                  </a:lnTo>
                  <a:lnTo>
                    <a:pt x="467063" y="2099"/>
                  </a:lnTo>
                  <a:lnTo>
                    <a:pt x="513841" y="0"/>
                  </a:lnTo>
                  <a:lnTo>
                    <a:pt x="6307582" y="0"/>
                  </a:lnTo>
                  <a:lnTo>
                    <a:pt x="6354360" y="2099"/>
                  </a:lnTo>
                  <a:lnTo>
                    <a:pt x="6399960" y="8276"/>
                  </a:lnTo>
                  <a:lnTo>
                    <a:pt x="6444201" y="18350"/>
                  </a:lnTo>
                  <a:lnTo>
                    <a:pt x="6486901" y="32140"/>
                  </a:lnTo>
                  <a:lnTo>
                    <a:pt x="6527879" y="49464"/>
                  </a:lnTo>
                  <a:lnTo>
                    <a:pt x="6566953" y="70141"/>
                  </a:lnTo>
                  <a:lnTo>
                    <a:pt x="6603943" y="93990"/>
                  </a:lnTo>
                  <a:lnTo>
                    <a:pt x="6638667" y="120830"/>
                  </a:lnTo>
                  <a:lnTo>
                    <a:pt x="6670944" y="150479"/>
                  </a:lnTo>
                  <a:lnTo>
                    <a:pt x="6700593" y="182756"/>
                  </a:lnTo>
                  <a:lnTo>
                    <a:pt x="6727433" y="217480"/>
                  </a:lnTo>
                  <a:lnTo>
                    <a:pt x="6751282" y="254470"/>
                  </a:lnTo>
                  <a:lnTo>
                    <a:pt x="6771959" y="293544"/>
                  </a:lnTo>
                  <a:lnTo>
                    <a:pt x="6789283" y="334522"/>
                  </a:lnTo>
                  <a:lnTo>
                    <a:pt x="6803073" y="377222"/>
                  </a:lnTo>
                  <a:lnTo>
                    <a:pt x="6813147" y="421463"/>
                  </a:lnTo>
                  <a:lnTo>
                    <a:pt x="6819324" y="467063"/>
                  </a:lnTo>
                  <a:lnTo>
                    <a:pt x="6821423" y="513841"/>
                  </a:lnTo>
                  <a:lnTo>
                    <a:pt x="6821423" y="2569197"/>
                  </a:lnTo>
                  <a:lnTo>
                    <a:pt x="6819324" y="2615968"/>
                  </a:lnTo>
                  <a:lnTo>
                    <a:pt x="6813147" y="2661563"/>
                  </a:lnTo>
                  <a:lnTo>
                    <a:pt x="6803073" y="2705800"/>
                  </a:lnTo>
                  <a:lnTo>
                    <a:pt x="6789283" y="2748497"/>
                  </a:lnTo>
                  <a:lnTo>
                    <a:pt x="6771959" y="2789474"/>
                  </a:lnTo>
                  <a:lnTo>
                    <a:pt x="6751282" y="2828549"/>
                  </a:lnTo>
                  <a:lnTo>
                    <a:pt x="6727433" y="2865540"/>
                  </a:lnTo>
                  <a:lnTo>
                    <a:pt x="6700593" y="2900267"/>
                  </a:lnTo>
                  <a:lnTo>
                    <a:pt x="6670944" y="2932547"/>
                  </a:lnTo>
                  <a:lnTo>
                    <a:pt x="6638667" y="2962199"/>
                  </a:lnTo>
                  <a:lnTo>
                    <a:pt x="6603943" y="2989043"/>
                  </a:lnTo>
                  <a:lnTo>
                    <a:pt x="6566953" y="3012895"/>
                  </a:lnTo>
                  <a:lnTo>
                    <a:pt x="6527879" y="3033576"/>
                  </a:lnTo>
                  <a:lnTo>
                    <a:pt x="6486901" y="3050903"/>
                  </a:lnTo>
                  <a:lnTo>
                    <a:pt x="6444201" y="3064696"/>
                  </a:lnTo>
                  <a:lnTo>
                    <a:pt x="6399960" y="3074773"/>
                  </a:lnTo>
                  <a:lnTo>
                    <a:pt x="6354360" y="3080952"/>
                  </a:lnTo>
                  <a:lnTo>
                    <a:pt x="6307582" y="3083052"/>
                  </a:lnTo>
                  <a:lnTo>
                    <a:pt x="513841" y="3083052"/>
                  </a:lnTo>
                  <a:lnTo>
                    <a:pt x="467063" y="3080952"/>
                  </a:lnTo>
                  <a:lnTo>
                    <a:pt x="421463" y="3074773"/>
                  </a:lnTo>
                  <a:lnTo>
                    <a:pt x="377222" y="3064696"/>
                  </a:lnTo>
                  <a:lnTo>
                    <a:pt x="334522" y="3050903"/>
                  </a:lnTo>
                  <a:lnTo>
                    <a:pt x="293544" y="3033576"/>
                  </a:lnTo>
                  <a:lnTo>
                    <a:pt x="254470" y="3012895"/>
                  </a:lnTo>
                  <a:lnTo>
                    <a:pt x="217480" y="2989043"/>
                  </a:lnTo>
                  <a:lnTo>
                    <a:pt x="182756" y="2962199"/>
                  </a:lnTo>
                  <a:lnTo>
                    <a:pt x="150479" y="2932547"/>
                  </a:lnTo>
                  <a:lnTo>
                    <a:pt x="120830" y="2900267"/>
                  </a:lnTo>
                  <a:lnTo>
                    <a:pt x="93990" y="2865540"/>
                  </a:lnTo>
                  <a:lnTo>
                    <a:pt x="70141" y="2828549"/>
                  </a:lnTo>
                  <a:lnTo>
                    <a:pt x="49464" y="2789474"/>
                  </a:lnTo>
                  <a:lnTo>
                    <a:pt x="32140" y="2748497"/>
                  </a:lnTo>
                  <a:lnTo>
                    <a:pt x="18350" y="2705800"/>
                  </a:lnTo>
                  <a:lnTo>
                    <a:pt x="8276" y="2661563"/>
                  </a:lnTo>
                  <a:lnTo>
                    <a:pt x="2099" y="2615968"/>
                  </a:lnTo>
                  <a:lnTo>
                    <a:pt x="0" y="2569197"/>
                  </a:lnTo>
                  <a:lnTo>
                    <a:pt x="0" y="513841"/>
                  </a:lnTo>
                  <a:close/>
                </a:path>
              </a:pathLst>
            </a:custGeom>
            <a:ln w="6096">
              <a:solidFill>
                <a:srgbClr val="6FAC46"/>
              </a:solidFill>
            </a:ln>
          </p:spPr>
          <p:txBody>
            <a:bodyPr wrap="square" lIns="0" tIns="0" rIns="0" bIns="0" rtlCol="0"/>
            <a:lstStyle/>
            <a:p>
              <a:endParaRPr/>
            </a:p>
          </p:txBody>
        </p:sp>
      </p:grpSp>
      <p:pic>
        <p:nvPicPr>
          <p:cNvPr id="7" name="object 7"/>
          <p:cNvPicPr/>
          <p:nvPr/>
        </p:nvPicPr>
        <p:blipFill>
          <a:blip r:embed="rId4" cstate="print"/>
          <a:stretch>
            <a:fillRect/>
          </a:stretch>
        </p:blipFill>
        <p:spPr>
          <a:xfrm>
            <a:off x="8052876" y="370331"/>
            <a:ext cx="3811009" cy="2971799"/>
          </a:xfrm>
          <a:prstGeom prst="rect">
            <a:avLst/>
          </a:prstGeom>
        </p:spPr>
      </p:pic>
      <p:sp>
        <p:nvSpPr>
          <p:cNvPr id="8" name="object 8"/>
          <p:cNvSpPr txBox="1"/>
          <p:nvPr/>
        </p:nvSpPr>
        <p:spPr>
          <a:xfrm>
            <a:off x="3874134" y="4001770"/>
            <a:ext cx="6344920" cy="2221230"/>
          </a:xfrm>
          <a:prstGeom prst="rect">
            <a:avLst/>
          </a:prstGeom>
        </p:spPr>
        <p:txBody>
          <a:bodyPr vert="horz" wrap="square" lIns="0" tIns="12700" rIns="0" bIns="0" rtlCol="0">
            <a:spAutoFit/>
          </a:bodyPr>
          <a:lstStyle/>
          <a:p>
            <a:pPr marL="299085" indent="-287020">
              <a:lnSpc>
                <a:spcPct val="100000"/>
              </a:lnSpc>
              <a:spcBef>
                <a:spcPts val="100"/>
              </a:spcBef>
              <a:buFont typeface="Arial MT"/>
              <a:buChar char="•"/>
              <a:tabLst>
                <a:tab pos="299085" algn="l"/>
                <a:tab pos="299720" algn="l"/>
              </a:tabLst>
            </a:pPr>
            <a:r>
              <a:rPr sz="1800" spc="-5" dirty="0">
                <a:latin typeface="Calibri"/>
                <a:cs typeface="Calibri"/>
              </a:rPr>
              <a:t>The</a:t>
            </a:r>
            <a:r>
              <a:rPr sz="1800" spc="-10" dirty="0">
                <a:latin typeface="Calibri"/>
                <a:cs typeface="Calibri"/>
              </a:rPr>
              <a:t> </a:t>
            </a:r>
            <a:r>
              <a:rPr sz="1800" dirty="0">
                <a:latin typeface="Calibri"/>
                <a:cs typeface="Calibri"/>
              </a:rPr>
              <a:t>main </a:t>
            </a:r>
            <a:r>
              <a:rPr sz="1800" spc="-5" dirty="0">
                <a:latin typeface="Calibri"/>
                <a:cs typeface="Calibri"/>
              </a:rPr>
              <a:t>function</a:t>
            </a:r>
            <a:r>
              <a:rPr sz="1800" spc="10" dirty="0">
                <a:latin typeface="Calibri"/>
                <a:cs typeface="Calibri"/>
              </a:rPr>
              <a:t> </a:t>
            </a:r>
            <a:r>
              <a:rPr sz="1800" spc="-5" dirty="0">
                <a:latin typeface="Calibri"/>
                <a:cs typeface="Calibri"/>
              </a:rPr>
              <a:t>has </a:t>
            </a:r>
            <a:r>
              <a:rPr sz="1800" spc="-10" dirty="0">
                <a:latin typeface="Calibri"/>
                <a:cs typeface="Calibri"/>
              </a:rPr>
              <a:t>three</a:t>
            </a:r>
            <a:r>
              <a:rPr sz="1800" spc="-5" dirty="0">
                <a:latin typeface="Calibri"/>
                <a:cs typeface="Calibri"/>
              </a:rPr>
              <a:t> </a:t>
            </a:r>
            <a:r>
              <a:rPr sz="1800" spc="-10" dirty="0">
                <a:latin typeface="Calibri"/>
                <a:cs typeface="Calibri"/>
              </a:rPr>
              <a:t>tasks.</a:t>
            </a:r>
            <a:endParaRPr sz="1800">
              <a:latin typeface="Calibri"/>
              <a:cs typeface="Calibri"/>
            </a:endParaRPr>
          </a:p>
          <a:p>
            <a:pPr marL="756285" lvl="1" indent="-287020">
              <a:lnSpc>
                <a:spcPct val="100000"/>
              </a:lnSpc>
              <a:buFont typeface="Arial MT"/>
              <a:buChar char="•"/>
              <a:tabLst>
                <a:tab pos="756285" algn="l"/>
                <a:tab pos="756920" algn="l"/>
              </a:tabLst>
            </a:pPr>
            <a:r>
              <a:rPr sz="1800" dirty="0">
                <a:latin typeface="Calibri"/>
                <a:cs typeface="Calibri"/>
              </a:rPr>
              <a:t>It</a:t>
            </a:r>
            <a:r>
              <a:rPr sz="1800" spc="-10" dirty="0">
                <a:latin typeface="Calibri"/>
                <a:cs typeface="Calibri"/>
              </a:rPr>
              <a:t> calls</a:t>
            </a:r>
            <a:r>
              <a:rPr sz="1800" spc="-5" dirty="0">
                <a:latin typeface="Calibri"/>
                <a:cs typeface="Calibri"/>
              </a:rPr>
              <a:t> </a:t>
            </a:r>
            <a:r>
              <a:rPr sz="1800" spc="-25" dirty="0">
                <a:latin typeface="Calibri"/>
                <a:cs typeface="Calibri"/>
              </a:rPr>
              <a:t>readArray,</a:t>
            </a:r>
            <a:r>
              <a:rPr sz="1800" dirty="0">
                <a:latin typeface="Calibri"/>
                <a:cs typeface="Calibri"/>
              </a:rPr>
              <a:t> </a:t>
            </a:r>
            <a:r>
              <a:rPr sz="1800" spc="-5" dirty="0">
                <a:latin typeface="Calibri"/>
                <a:cs typeface="Calibri"/>
              </a:rPr>
              <a:t>sets</a:t>
            </a:r>
            <a:r>
              <a:rPr sz="1800" spc="-20" dirty="0">
                <a:latin typeface="Calibri"/>
                <a:cs typeface="Calibri"/>
              </a:rPr>
              <a:t> </a:t>
            </a:r>
            <a:r>
              <a:rPr sz="1800" dirty="0">
                <a:latin typeface="Calibri"/>
                <a:cs typeface="Calibri"/>
              </a:rPr>
              <a:t>the </a:t>
            </a:r>
            <a:r>
              <a:rPr sz="1800" spc="-5" dirty="0">
                <a:latin typeface="Calibri"/>
                <a:cs typeface="Calibri"/>
              </a:rPr>
              <a:t>sentinels,</a:t>
            </a:r>
            <a:r>
              <a:rPr sz="1800" spc="-10" dirty="0">
                <a:latin typeface="Calibri"/>
                <a:cs typeface="Calibri"/>
              </a:rPr>
              <a:t> </a:t>
            </a:r>
            <a:r>
              <a:rPr sz="1800" dirty="0">
                <a:latin typeface="Calibri"/>
                <a:cs typeface="Calibri"/>
              </a:rPr>
              <a:t>and</a:t>
            </a:r>
            <a:endParaRPr sz="1800">
              <a:latin typeface="Calibri"/>
              <a:cs typeface="Calibri"/>
            </a:endParaRPr>
          </a:p>
          <a:p>
            <a:pPr marL="756285" lvl="1" indent="-287020">
              <a:lnSpc>
                <a:spcPct val="100000"/>
              </a:lnSpc>
              <a:buFont typeface="Arial MT"/>
              <a:buChar char="•"/>
              <a:tabLst>
                <a:tab pos="756285" algn="l"/>
                <a:tab pos="756920" algn="l"/>
              </a:tabLst>
            </a:pPr>
            <a:r>
              <a:rPr sz="1800" spc="-5" dirty="0">
                <a:latin typeface="Calibri"/>
                <a:cs typeface="Calibri"/>
              </a:rPr>
              <a:t>Then</a:t>
            </a:r>
            <a:r>
              <a:rPr sz="1800" spc="15" dirty="0">
                <a:latin typeface="Calibri"/>
                <a:cs typeface="Calibri"/>
              </a:rPr>
              <a:t> </a:t>
            </a:r>
            <a:r>
              <a:rPr sz="1800" spc="-10" dirty="0">
                <a:latin typeface="Calibri"/>
                <a:cs typeface="Calibri"/>
              </a:rPr>
              <a:t>calls</a:t>
            </a:r>
            <a:r>
              <a:rPr sz="1800" dirty="0">
                <a:latin typeface="Calibri"/>
                <a:cs typeface="Calibri"/>
              </a:rPr>
              <a:t> </a:t>
            </a:r>
            <a:r>
              <a:rPr sz="1800" spc="-10" dirty="0">
                <a:latin typeface="Calibri"/>
                <a:cs typeface="Calibri"/>
              </a:rPr>
              <a:t>quicksort</a:t>
            </a:r>
            <a:r>
              <a:rPr sz="1800" spc="10" dirty="0">
                <a:latin typeface="Calibri"/>
                <a:cs typeface="Calibri"/>
              </a:rPr>
              <a:t> </a:t>
            </a:r>
            <a:r>
              <a:rPr sz="1800" spc="-5" dirty="0">
                <a:latin typeface="Calibri"/>
                <a:cs typeface="Calibri"/>
              </a:rPr>
              <a:t>on</a:t>
            </a:r>
            <a:r>
              <a:rPr sz="1800" spc="10" dirty="0">
                <a:latin typeface="Calibri"/>
                <a:cs typeface="Calibri"/>
              </a:rPr>
              <a:t> </a:t>
            </a:r>
            <a:r>
              <a:rPr sz="1800" dirty="0">
                <a:latin typeface="Calibri"/>
                <a:cs typeface="Calibri"/>
              </a:rPr>
              <a:t>the </a:t>
            </a:r>
            <a:r>
              <a:rPr sz="1800" spc="-10" dirty="0">
                <a:latin typeface="Calibri"/>
                <a:cs typeface="Calibri"/>
              </a:rPr>
              <a:t>entire</a:t>
            </a:r>
            <a:r>
              <a:rPr sz="1800" spc="20" dirty="0">
                <a:latin typeface="Calibri"/>
                <a:cs typeface="Calibri"/>
              </a:rPr>
              <a:t> </a:t>
            </a:r>
            <a:r>
              <a:rPr sz="1800" spc="-15" dirty="0">
                <a:latin typeface="Calibri"/>
                <a:cs typeface="Calibri"/>
              </a:rPr>
              <a:t>data</a:t>
            </a:r>
            <a:r>
              <a:rPr sz="1800" spc="-5" dirty="0">
                <a:latin typeface="Calibri"/>
                <a:cs typeface="Calibri"/>
              </a:rPr>
              <a:t> </a:t>
            </a:r>
            <a:r>
              <a:rPr sz="1800" spc="-35" dirty="0">
                <a:latin typeface="Calibri"/>
                <a:cs typeface="Calibri"/>
              </a:rPr>
              <a:t>array.</a:t>
            </a:r>
            <a:endParaRPr sz="1800">
              <a:latin typeface="Calibri"/>
              <a:cs typeface="Calibri"/>
            </a:endParaRPr>
          </a:p>
          <a:p>
            <a:pPr marL="299085" indent="-287020">
              <a:lnSpc>
                <a:spcPct val="100000"/>
              </a:lnSpc>
              <a:buFont typeface="Arial MT"/>
              <a:buChar char="•"/>
              <a:tabLst>
                <a:tab pos="299085" algn="l"/>
                <a:tab pos="299720" algn="l"/>
              </a:tabLst>
            </a:pPr>
            <a:r>
              <a:rPr sz="1800" spc="-5" dirty="0">
                <a:latin typeface="Calibri"/>
                <a:cs typeface="Calibri"/>
              </a:rPr>
              <a:t>The possible</a:t>
            </a:r>
            <a:r>
              <a:rPr sz="1800" spc="5" dirty="0">
                <a:latin typeface="Calibri"/>
                <a:cs typeface="Calibri"/>
              </a:rPr>
              <a:t> </a:t>
            </a:r>
            <a:r>
              <a:rPr sz="1800" spc="-5" dirty="0">
                <a:latin typeface="Calibri"/>
                <a:cs typeface="Calibri"/>
              </a:rPr>
              <a:t>sequence</a:t>
            </a:r>
            <a:r>
              <a:rPr sz="1800" spc="10" dirty="0">
                <a:latin typeface="Calibri"/>
                <a:cs typeface="Calibri"/>
              </a:rPr>
              <a:t> </a:t>
            </a:r>
            <a:r>
              <a:rPr sz="1800" spc="-5" dirty="0">
                <a:latin typeface="Calibri"/>
                <a:cs typeface="Calibri"/>
              </a:rPr>
              <a:t>of</a:t>
            </a:r>
            <a:r>
              <a:rPr sz="1800" spc="-10" dirty="0">
                <a:latin typeface="Calibri"/>
                <a:cs typeface="Calibri"/>
              </a:rPr>
              <a:t> </a:t>
            </a:r>
            <a:r>
              <a:rPr sz="1800" spc="-5" dirty="0">
                <a:latin typeface="Calibri"/>
                <a:cs typeface="Calibri"/>
              </a:rPr>
              <a:t>call</a:t>
            </a:r>
            <a:r>
              <a:rPr sz="1800" spc="-10" dirty="0">
                <a:latin typeface="Calibri"/>
                <a:cs typeface="Calibri"/>
              </a:rPr>
              <a:t> </a:t>
            </a:r>
            <a:r>
              <a:rPr sz="1800" spc="-5" dirty="0">
                <a:latin typeface="Calibri"/>
                <a:cs typeface="Calibri"/>
              </a:rPr>
              <a:t>is</a:t>
            </a:r>
            <a:r>
              <a:rPr sz="1800" dirty="0">
                <a:latin typeface="Calibri"/>
                <a:cs typeface="Calibri"/>
              </a:rPr>
              <a:t> </a:t>
            </a:r>
            <a:r>
              <a:rPr sz="1800" spc="-5" dirty="0">
                <a:latin typeface="Calibri"/>
                <a:cs typeface="Calibri"/>
              </a:rPr>
              <a:t>shown</a:t>
            </a:r>
            <a:endParaRPr sz="1800">
              <a:latin typeface="Calibri"/>
              <a:cs typeface="Calibri"/>
            </a:endParaRPr>
          </a:p>
          <a:p>
            <a:pPr marL="350520" indent="-338455">
              <a:lnSpc>
                <a:spcPct val="100000"/>
              </a:lnSpc>
              <a:buFont typeface="Arial MT"/>
              <a:buChar char="•"/>
              <a:tabLst>
                <a:tab pos="350520" algn="l"/>
                <a:tab pos="351155" algn="l"/>
              </a:tabLst>
            </a:pPr>
            <a:r>
              <a:rPr sz="1800" dirty="0">
                <a:latin typeface="Calibri"/>
                <a:cs typeface="Calibri"/>
              </a:rPr>
              <a:t>In</a:t>
            </a:r>
            <a:r>
              <a:rPr sz="1800" spc="-10" dirty="0">
                <a:latin typeface="Calibri"/>
                <a:cs typeface="Calibri"/>
              </a:rPr>
              <a:t> </a:t>
            </a:r>
            <a:r>
              <a:rPr sz="1800" dirty="0">
                <a:latin typeface="Calibri"/>
                <a:cs typeface="Calibri"/>
              </a:rPr>
              <a:t>this</a:t>
            </a:r>
            <a:r>
              <a:rPr sz="1800" spc="5" dirty="0">
                <a:latin typeface="Calibri"/>
                <a:cs typeface="Calibri"/>
              </a:rPr>
              <a:t> </a:t>
            </a:r>
            <a:r>
              <a:rPr sz="1800" spc="-10" dirty="0">
                <a:latin typeface="Calibri"/>
                <a:cs typeface="Calibri"/>
              </a:rPr>
              <a:t>execution,</a:t>
            </a:r>
            <a:r>
              <a:rPr sz="1800" dirty="0">
                <a:latin typeface="Calibri"/>
                <a:cs typeface="Calibri"/>
              </a:rPr>
              <a:t> the</a:t>
            </a:r>
            <a:r>
              <a:rPr sz="1800" spc="5" dirty="0">
                <a:latin typeface="Calibri"/>
                <a:cs typeface="Calibri"/>
              </a:rPr>
              <a:t> </a:t>
            </a:r>
            <a:r>
              <a:rPr sz="1800" spc="-5" dirty="0">
                <a:latin typeface="Calibri"/>
                <a:cs typeface="Calibri"/>
              </a:rPr>
              <a:t>call</a:t>
            </a:r>
            <a:r>
              <a:rPr sz="1800" dirty="0">
                <a:latin typeface="Calibri"/>
                <a:cs typeface="Calibri"/>
              </a:rPr>
              <a:t> </a:t>
            </a:r>
            <a:r>
              <a:rPr sz="1800" spc="-10" dirty="0">
                <a:latin typeface="Calibri"/>
                <a:cs typeface="Calibri"/>
              </a:rPr>
              <a:t>to </a:t>
            </a:r>
            <a:r>
              <a:rPr sz="1800" spc="-5" dirty="0">
                <a:latin typeface="Calibri"/>
                <a:cs typeface="Calibri"/>
              </a:rPr>
              <a:t>partition(1,9)</a:t>
            </a:r>
            <a:r>
              <a:rPr sz="1800" spc="35" dirty="0">
                <a:latin typeface="Calibri"/>
                <a:cs typeface="Calibri"/>
              </a:rPr>
              <a:t> </a:t>
            </a:r>
            <a:r>
              <a:rPr sz="1800" spc="-10" dirty="0">
                <a:latin typeface="Calibri"/>
                <a:cs typeface="Calibri"/>
              </a:rPr>
              <a:t>returns</a:t>
            </a:r>
            <a:r>
              <a:rPr sz="1800" spc="5" dirty="0">
                <a:latin typeface="Calibri"/>
                <a:cs typeface="Calibri"/>
              </a:rPr>
              <a:t> </a:t>
            </a:r>
            <a:r>
              <a:rPr sz="1800" dirty="0">
                <a:latin typeface="Calibri"/>
                <a:cs typeface="Calibri"/>
              </a:rPr>
              <a:t>4,</a:t>
            </a:r>
            <a:endParaRPr sz="1800">
              <a:latin typeface="Calibri"/>
              <a:cs typeface="Calibri"/>
            </a:endParaRPr>
          </a:p>
          <a:p>
            <a:pPr marL="299085" indent="-287020">
              <a:lnSpc>
                <a:spcPct val="100000"/>
              </a:lnSpc>
              <a:buFont typeface="Arial MT"/>
              <a:buChar char="•"/>
              <a:tabLst>
                <a:tab pos="299085" algn="l"/>
                <a:tab pos="299720" algn="l"/>
              </a:tabLst>
            </a:pPr>
            <a:r>
              <a:rPr sz="1800" spc="-5" dirty="0">
                <a:latin typeface="Calibri"/>
                <a:cs typeface="Calibri"/>
              </a:rPr>
              <a:t>so</a:t>
            </a:r>
            <a:r>
              <a:rPr sz="1800" spc="5" dirty="0">
                <a:latin typeface="Calibri"/>
                <a:cs typeface="Calibri"/>
              </a:rPr>
              <a:t> </a:t>
            </a:r>
            <a:r>
              <a:rPr sz="1800" dirty="0">
                <a:latin typeface="Calibri"/>
                <a:cs typeface="Calibri"/>
              </a:rPr>
              <a:t>a[1]</a:t>
            </a:r>
            <a:r>
              <a:rPr sz="1800" spc="5" dirty="0">
                <a:latin typeface="Calibri"/>
                <a:cs typeface="Calibri"/>
              </a:rPr>
              <a:t> </a:t>
            </a:r>
            <a:r>
              <a:rPr sz="1800" spc="-10" dirty="0">
                <a:latin typeface="Calibri"/>
                <a:cs typeface="Calibri"/>
              </a:rPr>
              <a:t>through</a:t>
            </a:r>
            <a:r>
              <a:rPr sz="1800" spc="10" dirty="0">
                <a:latin typeface="Calibri"/>
                <a:cs typeface="Calibri"/>
              </a:rPr>
              <a:t> </a:t>
            </a:r>
            <a:r>
              <a:rPr sz="1800" i="1" spc="-5" dirty="0">
                <a:latin typeface="Calibri"/>
                <a:cs typeface="Calibri"/>
              </a:rPr>
              <a:t>a[3]</a:t>
            </a:r>
            <a:r>
              <a:rPr sz="1800" i="1" spc="20" dirty="0">
                <a:latin typeface="Calibri"/>
                <a:cs typeface="Calibri"/>
              </a:rPr>
              <a:t> </a:t>
            </a:r>
            <a:r>
              <a:rPr sz="1800" spc="-5" dirty="0">
                <a:latin typeface="Calibri"/>
                <a:cs typeface="Calibri"/>
              </a:rPr>
              <a:t>hold</a:t>
            </a:r>
            <a:r>
              <a:rPr sz="1800" spc="15" dirty="0">
                <a:latin typeface="Calibri"/>
                <a:cs typeface="Calibri"/>
              </a:rPr>
              <a:t> </a:t>
            </a:r>
            <a:r>
              <a:rPr sz="1800" spc="-5" dirty="0">
                <a:latin typeface="Calibri"/>
                <a:cs typeface="Calibri"/>
              </a:rPr>
              <a:t>elements</a:t>
            </a:r>
            <a:r>
              <a:rPr sz="1800" spc="-10" dirty="0">
                <a:latin typeface="Calibri"/>
                <a:cs typeface="Calibri"/>
              </a:rPr>
              <a:t> </a:t>
            </a:r>
            <a:r>
              <a:rPr sz="1800" spc="-5" dirty="0">
                <a:latin typeface="Calibri"/>
                <a:cs typeface="Calibri"/>
              </a:rPr>
              <a:t>less</a:t>
            </a:r>
            <a:r>
              <a:rPr sz="1800" spc="5" dirty="0">
                <a:latin typeface="Calibri"/>
                <a:cs typeface="Calibri"/>
              </a:rPr>
              <a:t> </a:t>
            </a:r>
            <a:r>
              <a:rPr sz="1800" dirty="0">
                <a:latin typeface="Calibri"/>
                <a:cs typeface="Calibri"/>
              </a:rPr>
              <a:t>than</a:t>
            </a:r>
            <a:r>
              <a:rPr sz="1800" spc="15" dirty="0">
                <a:latin typeface="Calibri"/>
                <a:cs typeface="Calibri"/>
              </a:rPr>
              <a:t> </a:t>
            </a:r>
            <a:r>
              <a:rPr sz="1800" spc="-5" dirty="0">
                <a:latin typeface="Calibri"/>
                <a:cs typeface="Calibri"/>
              </a:rPr>
              <a:t>its</a:t>
            </a:r>
            <a:r>
              <a:rPr sz="1800" spc="15" dirty="0">
                <a:latin typeface="Calibri"/>
                <a:cs typeface="Calibri"/>
              </a:rPr>
              <a:t> </a:t>
            </a:r>
            <a:r>
              <a:rPr sz="1800" spc="-5" dirty="0">
                <a:latin typeface="Calibri"/>
                <a:cs typeface="Calibri"/>
              </a:rPr>
              <a:t>chosen</a:t>
            </a:r>
            <a:r>
              <a:rPr sz="1800" spc="15" dirty="0">
                <a:latin typeface="Calibri"/>
                <a:cs typeface="Calibri"/>
              </a:rPr>
              <a:t> </a:t>
            </a:r>
            <a:r>
              <a:rPr sz="1800" spc="-15" dirty="0">
                <a:latin typeface="Calibri"/>
                <a:cs typeface="Calibri"/>
              </a:rPr>
              <a:t>separator</a:t>
            </a:r>
            <a:endParaRPr sz="1800">
              <a:latin typeface="Calibri"/>
              <a:cs typeface="Calibri"/>
            </a:endParaRPr>
          </a:p>
          <a:p>
            <a:pPr marL="299085">
              <a:lnSpc>
                <a:spcPct val="100000"/>
              </a:lnSpc>
              <a:spcBef>
                <a:spcPts val="5"/>
              </a:spcBef>
            </a:pPr>
            <a:r>
              <a:rPr sz="1800" spc="-5" dirty="0">
                <a:latin typeface="Calibri"/>
                <a:cs typeface="Calibri"/>
              </a:rPr>
              <a:t>value</a:t>
            </a:r>
            <a:r>
              <a:rPr sz="1800" spc="-45" dirty="0">
                <a:latin typeface="Calibri"/>
                <a:cs typeface="Calibri"/>
              </a:rPr>
              <a:t> </a:t>
            </a:r>
            <a:r>
              <a:rPr sz="1800" i="1" spc="-55" dirty="0">
                <a:latin typeface="Calibri"/>
                <a:cs typeface="Calibri"/>
              </a:rPr>
              <a:t>v,</a:t>
            </a:r>
            <a:endParaRPr sz="1800">
              <a:latin typeface="Calibri"/>
              <a:cs typeface="Calibri"/>
            </a:endParaRPr>
          </a:p>
          <a:p>
            <a:pPr marL="299085" indent="-287020">
              <a:lnSpc>
                <a:spcPct val="100000"/>
              </a:lnSpc>
              <a:buFont typeface="Arial MT"/>
              <a:buChar char="•"/>
              <a:tabLst>
                <a:tab pos="299085" algn="l"/>
                <a:tab pos="299720" algn="l"/>
              </a:tabLst>
            </a:pPr>
            <a:r>
              <a:rPr sz="1800" spc="-5" dirty="0">
                <a:latin typeface="Calibri"/>
                <a:cs typeface="Calibri"/>
              </a:rPr>
              <a:t>while</a:t>
            </a:r>
            <a:r>
              <a:rPr sz="1800" spc="25" dirty="0">
                <a:latin typeface="Calibri"/>
                <a:cs typeface="Calibri"/>
              </a:rPr>
              <a:t> </a:t>
            </a:r>
            <a:r>
              <a:rPr sz="1800" dirty="0">
                <a:latin typeface="Calibri"/>
                <a:cs typeface="Calibri"/>
              </a:rPr>
              <a:t>the </a:t>
            </a:r>
            <a:r>
              <a:rPr sz="1800" spc="-10" dirty="0">
                <a:latin typeface="Calibri"/>
                <a:cs typeface="Calibri"/>
              </a:rPr>
              <a:t>larger</a:t>
            </a:r>
            <a:r>
              <a:rPr sz="1800" dirty="0">
                <a:latin typeface="Calibri"/>
                <a:cs typeface="Calibri"/>
              </a:rPr>
              <a:t> </a:t>
            </a:r>
            <a:r>
              <a:rPr sz="1800" spc="-5" dirty="0">
                <a:latin typeface="Calibri"/>
                <a:cs typeface="Calibri"/>
              </a:rPr>
              <a:t>elements</a:t>
            </a:r>
            <a:r>
              <a:rPr sz="1800" dirty="0">
                <a:latin typeface="Calibri"/>
                <a:cs typeface="Calibri"/>
              </a:rPr>
              <a:t> </a:t>
            </a:r>
            <a:r>
              <a:rPr sz="1800" spc="-10" dirty="0">
                <a:latin typeface="Calibri"/>
                <a:cs typeface="Calibri"/>
              </a:rPr>
              <a:t>are</a:t>
            </a:r>
            <a:r>
              <a:rPr sz="1800" spc="15" dirty="0">
                <a:latin typeface="Calibri"/>
                <a:cs typeface="Calibri"/>
              </a:rPr>
              <a:t> </a:t>
            </a:r>
            <a:r>
              <a:rPr sz="1800" spc="-5" dirty="0">
                <a:latin typeface="Calibri"/>
                <a:cs typeface="Calibri"/>
              </a:rPr>
              <a:t>in </a:t>
            </a:r>
            <a:r>
              <a:rPr sz="1800" dirty="0">
                <a:latin typeface="Calibri"/>
                <a:cs typeface="Calibri"/>
              </a:rPr>
              <a:t>a[5] </a:t>
            </a:r>
            <a:r>
              <a:rPr sz="1800" spc="-10" dirty="0">
                <a:latin typeface="Calibri"/>
                <a:cs typeface="Calibri"/>
              </a:rPr>
              <a:t>through</a:t>
            </a:r>
            <a:r>
              <a:rPr sz="1800" spc="10" dirty="0">
                <a:latin typeface="Calibri"/>
                <a:cs typeface="Calibri"/>
              </a:rPr>
              <a:t> </a:t>
            </a:r>
            <a:r>
              <a:rPr sz="1800" dirty="0">
                <a:latin typeface="Calibri"/>
                <a:cs typeface="Calibri"/>
              </a:rPr>
              <a:t>a[9].</a:t>
            </a:r>
            <a:endParaRPr sz="1800">
              <a:latin typeface="Calibri"/>
              <a:cs typeface="Calibri"/>
            </a:endParaRPr>
          </a:p>
        </p:txBody>
      </p:sp>
      <p:sp>
        <p:nvSpPr>
          <p:cNvPr id="9" name="object 9"/>
          <p:cNvSpPr txBox="1">
            <a:spLocks noGrp="1"/>
          </p:cNvSpPr>
          <p:nvPr>
            <p:ph type="ftr" sz="quarter" idx="5"/>
          </p:nvPr>
        </p:nvSpPr>
        <p:spPr>
          <a:xfrm>
            <a:off x="5433821" y="6464985"/>
            <a:ext cx="1323340"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US" spc="-5"/>
              <a:t>Prepared</a:t>
            </a:r>
            <a:r>
              <a:rPr lang="en-US" spc="-55"/>
              <a:t> </a:t>
            </a:r>
            <a:r>
              <a:rPr lang="en-US"/>
              <a:t>by</a:t>
            </a:r>
            <a:r>
              <a:rPr lang="en-US" spc="-40"/>
              <a:t> </a:t>
            </a:r>
            <a:r>
              <a:rPr lang="en-US"/>
              <a:t>R</a:t>
            </a:r>
            <a:r>
              <a:rPr lang="en-US" spc="-5"/>
              <a:t> </a:t>
            </a:r>
            <a:r>
              <a:rPr lang="en-US"/>
              <a:t>I</a:t>
            </a:r>
            <a:r>
              <a:rPr lang="en-US" spc="-25"/>
              <a:t> </a:t>
            </a:r>
            <a:r>
              <a:rPr lang="en-US"/>
              <a:t>Minu</a:t>
            </a:r>
            <a:endParaRPr dirty="0"/>
          </a:p>
        </p:txBody>
      </p:sp>
      <p:sp>
        <p:nvSpPr>
          <p:cNvPr id="10" name="object 10"/>
          <p:cNvSpPr txBox="1">
            <a:spLocks noGrp="1"/>
          </p:cNvSpPr>
          <p:nvPr>
            <p:ph type="sldNum" sz="quarter" idx="7"/>
          </p:nvPr>
        </p:nvSpPr>
        <p:spPr>
          <a:xfrm>
            <a:off x="11007597" y="6393341"/>
            <a:ext cx="292734" cy="27432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8425">
              <a:lnSpc>
                <a:spcPts val="1240"/>
              </a:lnSpc>
            </a:pPr>
            <a:fld id="{81D60167-4931-47E6-BA6A-407CBD079E47}" type="slidenum">
              <a:rPr lang="en-IN" smtClean="0"/>
              <a:pPr marL="98425">
                <a:lnSpc>
                  <a:spcPts val="1240"/>
                </a:lnSpc>
              </a:pPr>
              <a:t>91</a:t>
            </a:fld>
            <a:endParaRPr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676"/>
            <a:ext cx="4873625" cy="697230"/>
          </a:xfrm>
          <a:prstGeom prst="rect">
            <a:avLst/>
          </a:prstGeom>
        </p:spPr>
        <p:txBody>
          <a:bodyPr vert="horz" wrap="square" lIns="0" tIns="13335" rIns="0" bIns="0" rtlCol="0">
            <a:spAutoFit/>
          </a:bodyPr>
          <a:lstStyle/>
          <a:p>
            <a:pPr marL="12700">
              <a:lnSpc>
                <a:spcPct val="100000"/>
              </a:lnSpc>
              <a:spcBef>
                <a:spcPts val="105"/>
              </a:spcBef>
            </a:pPr>
            <a:r>
              <a:rPr sz="4400" spc="-25" dirty="0"/>
              <a:t>Procedure</a:t>
            </a:r>
            <a:r>
              <a:rPr sz="4400" spc="-45" dirty="0"/>
              <a:t> </a:t>
            </a:r>
            <a:r>
              <a:rPr sz="4400" spc="-10" dirty="0"/>
              <a:t>activations</a:t>
            </a:r>
            <a:endParaRPr sz="4400"/>
          </a:p>
        </p:txBody>
      </p:sp>
      <p:sp>
        <p:nvSpPr>
          <p:cNvPr id="3" name="object 3"/>
          <p:cNvSpPr txBox="1"/>
          <p:nvPr/>
        </p:nvSpPr>
        <p:spPr>
          <a:xfrm>
            <a:off x="827024" y="1412494"/>
            <a:ext cx="10045700" cy="1725295"/>
          </a:xfrm>
          <a:prstGeom prst="rect">
            <a:avLst/>
          </a:prstGeom>
        </p:spPr>
        <p:txBody>
          <a:bodyPr vert="horz" wrap="square" lIns="0" tIns="104140" rIns="0" bIns="0" rtlCol="0">
            <a:spAutoFit/>
          </a:bodyPr>
          <a:lstStyle/>
          <a:p>
            <a:pPr marL="241300" indent="-228600">
              <a:lnSpc>
                <a:spcPct val="100000"/>
              </a:lnSpc>
              <a:spcBef>
                <a:spcPts val="820"/>
              </a:spcBef>
              <a:buFont typeface="Arial MT"/>
              <a:buChar char="•"/>
              <a:tabLst>
                <a:tab pos="241300" algn="l"/>
              </a:tabLst>
            </a:pPr>
            <a:r>
              <a:rPr sz="2400" spc="-15" dirty="0">
                <a:latin typeface="Calibri"/>
                <a:cs typeface="Calibri"/>
              </a:rPr>
              <a:t>Procedure</a:t>
            </a:r>
            <a:r>
              <a:rPr sz="2400" dirty="0">
                <a:latin typeface="Calibri"/>
                <a:cs typeface="Calibri"/>
              </a:rPr>
              <a:t> </a:t>
            </a:r>
            <a:r>
              <a:rPr sz="2400" spc="-10" dirty="0">
                <a:latin typeface="Calibri"/>
                <a:cs typeface="Calibri"/>
              </a:rPr>
              <a:t>activations</a:t>
            </a:r>
            <a:r>
              <a:rPr sz="2400" spc="-25" dirty="0">
                <a:latin typeface="Calibri"/>
                <a:cs typeface="Calibri"/>
              </a:rPr>
              <a:t> </a:t>
            </a:r>
            <a:r>
              <a:rPr sz="2400" spc="-15" dirty="0">
                <a:latin typeface="Calibri"/>
                <a:cs typeface="Calibri"/>
              </a:rPr>
              <a:t>are</a:t>
            </a:r>
            <a:r>
              <a:rPr sz="2400" dirty="0">
                <a:latin typeface="Calibri"/>
                <a:cs typeface="Calibri"/>
              </a:rPr>
              <a:t> </a:t>
            </a:r>
            <a:r>
              <a:rPr sz="2400" spc="-10" dirty="0">
                <a:latin typeface="Calibri"/>
                <a:cs typeface="Calibri"/>
              </a:rPr>
              <a:t>nested</a:t>
            </a:r>
            <a:r>
              <a:rPr sz="2400" spc="-5" dirty="0">
                <a:latin typeface="Calibri"/>
                <a:cs typeface="Calibri"/>
              </a:rPr>
              <a:t> </a:t>
            </a:r>
            <a:r>
              <a:rPr sz="2400" dirty="0">
                <a:latin typeface="Calibri"/>
                <a:cs typeface="Calibri"/>
              </a:rPr>
              <a:t>in time.</a:t>
            </a:r>
            <a:endParaRPr sz="2400">
              <a:latin typeface="Calibri"/>
              <a:cs typeface="Calibri"/>
            </a:endParaRPr>
          </a:p>
          <a:p>
            <a:pPr marL="241300" marR="5080" indent="-228600">
              <a:lnSpc>
                <a:spcPts val="2590"/>
              </a:lnSpc>
              <a:spcBef>
                <a:spcPts val="1045"/>
              </a:spcBef>
              <a:buFont typeface="Arial MT"/>
              <a:buChar char="•"/>
              <a:tabLst>
                <a:tab pos="309245" algn="l"/>
                <a:tab pos="309880" algn="l"/>
              </a:tabLst>
            </a:pPr>
            <a:r>
              <a:rPr dirty="0"/>
              <a:t>	</a:t>
            </a:r>
            <a:r>
              <a:rPr sz="2400" dirty="0">
                <a:latin typeface="Calibri"/>
                <a:cs typeface="Calibri"/>
              </a:rPr>
              <a:t>If</a:t>
            </a:r>
            <a:r>
              <a:rPr sz="2400" spc="-5" dirty="0">
                <a:latin typeface="Calibri"/>
                <a:cs typeface="Calibri"/>
              </a:rPr>
              <a:t> </a:t>
            </a:r>
            <a:r>
              <a:rPr sz="2400" dirty="0">
                <a:latin typeface="Calibri"/>
                <a:cs typeface="Calibri"/>
              </a:rPr>
              <a:t>an </a:t>
            </a:r>
            <a:r>
              <a:rPr sz="2400" spc="-10" dirty="0">
                <a:latin typeface="Calibri"/>
                <a:cs typeface="Calibri"/>
              </a:rPr>
              <a:t>activation</a:t>
            </a:r>
            <a:r>
              <a:rPr sz="2400" spc="-15" dirty="0">
                <a:latin typeface="Calibri"/>
                <a:cs typeface="Calibri"/>
              </a:rPr>
              <a:t> </a:t>
            </a:r>
            <a:r>
              <a:rPr sz="2400" spc="-5" dirty="0">
                <a:latin typeface="Calibri"/>
                <a:cs typeface="Calibri"/>
              </a:rPr>
              <a:t>of </a:t>
            </a:r>
            <a:r>
              <a:rPr sz="2400" spc="-15" dirty="0">
                <a:latin typeface="Calibri"/>
                <a:cs typeface="Calibri"/>
              </a:rPr>
              <a:t>procedure</a:t>
            </a:r>
            <a:r>
              <a:rPr sz="2400" spc="5" dirty="0">
                <a:latin typeface="Calibri"/>
                <a:cs typeface="Calibri"/>
              </a:rPr>
              <a:t> </a:t>
            </a:r>
            <a:r>
              <a:rPr sz="2400" dirty="0">
                <a:latin typeface="Calibri"/>
                <a:cs typeface="Calibri"/>
              </a:rPr>
              <a:t>p </a:t>
            </a:r>
            <a:r>
              <a:rPr sz="2400" spc="-5" dirty="0">
                <a:latin typeface="Calibri"/>
                <a:cs typeface="Calibri"/>
              </a:rPr>
              <a:t>calls</a:t>
            </a:r>
            <a:r>
              <a:rPr sz="2400" spc="-10" dirty="0">
                <a:latin typeface="Calibri"/>
                <a:cs typeface="Calibri"/>
              </a:rPr>
              <a:t> </a:t>
            </a:r>
            <a:r>
              <a:rPr sz="2400" spc="-15" dirty="0">
                <a:latin typeface="Calibri"/>
                <a:cs typeface="Calibri"/>
              </a:rPr>
              <a:t>procedure</a:t>
            </a:r>
            <a:r>
              <a:rPr sz="2400" spc="35" dirty="0">
                <a:latin typeface="Calibri"/>
                <a:cs typeface="Calibri"/>
              </a:rPr>
              <a:t> </a:t>
            </a:r>
            <a:r>
              <a:rPr sz="2400" b="1" i="1" dirty="0">
                <a:latin typeface="Calibri"/>
                <a:cs typeface="Calibri"/>
              </a:rPr>
              <a:t>q,</a:t>
            </a:r>
            <a:r>
              <a:rPr sz="2400" b="1" i="1" spc="-5" dirty="0">
                <a:latin typeface="Calibri"/>
                <a:cs typeface="Calibri"/>
              </a:rPr>
              <a:t> </a:t>
            </a:r>
            <a:r>
              <a:rPr sz="2400" dirty="0">
                <a:latin typeface="Calibri"/>
                <a:cs typeface="Calibri"/>
              </a:rPr>
              <a:t>then</a:t>
            </a:r>
            <a:r>
              <a:rPr sz="2400" spc="5" dirty="0">
                <a:latin typeface="Calibri"/>
                <a:cs typeface="Calibri"/>
              </a:rPr>
              <a:t> </a:t>
            </a:r>
            <a:r>
              <a:rPr sz="2400" spc="-5" dirty="0">
                <a:latin typeface="Calibri"/>
                <a:cs typeface="Calibri"/>
              </a:rPr>
              <a:t>that</a:t>
            </a:r>
            <a:r>
              <a:rPr sz="2400" spc="-10" dirty="0">
                <a:latin typeface="Calibri"/>
                <a:cs typeface="Calibri"/>
              </a:rPr>
              <a:t> activation</a:t>
            </a:r>
            <a:r>
              <a:rPr sz="2400" spc="-15" dirty="0">
                <a:latin typeface="Calibri"/>
                <a:cs typeface="Calibri"/>
              </a:rPr>
              <a:t> </a:t>
            </a:r>
            <a:r>
              <a:rPr sz="2400" spc="-5" dirty="0">
                <a:latin typeface="Calibri"/>
                <a:cs typeface="Calibri"/>
              </a:rPr>
              <a:t>of</a:t>
            </a:r>
            <a:r>
              <a:rPr sz="2400" dirty="0">
                <a:latin typeface="Calibri"/>
                <a:cs typeface="Calibri"/>
              </a:rPr>
              <a:t> q</a:t>
            </a:r>
            <a:r>
              <a:rPr sz="2400" spc="5" dirty="0">
                <a:latin typeface="Calibri"/>
                <a:cs typeface="Calibri"/>
              </a:rPr>
              <a:t> </a:t>
            </a:r>
            <a:r>
              <a:rPr sz="2400" spc="-10" dirty="0">
                <a:latin typeface="Calibri"/>
                <a:cs typeface="Calibri"/>
              </a:rPr>
              <a:t>must </a:t>
            </a:r>
            <a:r>
              <a:rPr sz="2400" spc="-525" dirty="0">
                <a:latin typeface="Calibri"/>
                <a:cs typeface="Calibri"/>
              </a:rPr>
              <a:t> </a:t>
            </a:r>
            <a:r>
              <a:rPr sz="2400" dirty="0">
                <a:latin typeface="Calibri"/>
                <a:cs typeface="Calibri"/>
              </a:rPr>
              <a:t>end</a:t>
            </a:r>
            <a:r>
              <a:rPr sz="2400" spc="-5" dirty="0">
                <a:latin typeface="Calibri"/>
                <a:cs typeface="Calibri"/>
              </a:rPr>
              <a:t> </a:t>
            </a:r>
            <a:r>
              <a:rPr sz="2400" spc="-25" dirty="0">
                <a:latin typeface="Calibri"/>
                <a:cs typeface="Calibri"/>
              </a:rPr>
              <a:t>before</a:t>
            </a:r>
            <a:r>
              <a:rPr sz="2400" spc="10" dirty="0">
                <a:latin typeface="Calibri"/>
                <a:cs typeface="Calibri"/>
              </a:rPr>
              <a:t> </a:t>
            </a:r>
            <a:r>
              <a:rPr sz="2400" dirty="0">
                <a:latin typeface="Calibri"/>
                <a:cs typeface="Calibri"/>
              </a:rPr>
              <a:t>the </a:t>
            </a:r>
            <a:r>
              <a:rPr sz="2400" spc="-10" dirty="0">
                <a:latin typeface="Calibri"/>
                <a:cs typeface="Calibri"/>
              </a:rPr>
              <a:t>activation</a:t>
            </a:r>
            <a:r>
              <a:rPr sz="2400" spc="-20" dirty="0">
                <a:latin typeface="Calibri"/>
                <a:cs typeface="Calibri"/>
              </a:rPr>
              <a:t> </a:t>
            </a:r>
            <a:r>
              <a:rPr sz="2400" spc="-5" dirty="0">
                <a:latin typeface="Calibri"/>
                <a:cs typeface="Calibri"/>
              </a:rPr>
              <a:t>of</a:t>
            </a:r>
            <a:r>
              <a:rPr sz="2400" spc="-15" dirty="0">
                <a:latin typeface="Calibri"/>
                <a:cs typeface="Calibri"/>
              </a:rPr>
              <a:t> </a:t>
            </a:r>
            <a:r>
              <a:rPr sz="2400" dirty="0">
                <a:latin typeface="Calibri"/>
                <a:cs typeface="Calibri"/>
              </a:rPr>
              <a:t>p</a:t>
            </a:r>
            <a:r>
              <a:rPr sz="2400" spc="-5" dirty="0">
                <a:latin typeface="Calibri"/>
                <a:cs typeface="Calibri"/>
              </a:rPr>
              <a:t> </a:t>
            </a:r>
            <a:r>
              <a:rPr sz="2400" spc="-10" dirty="0">
                <a:latin typeface="Calibri"/>
                <a:cs typeface="Calibri"/>
              </a:rPr>
              <a:t>can</a:t>
            </a:r>
            <a:r>
              <a:rPr sz="2400" dirty="0">
                <a:latin typeface="Calibri"/>
                <a:cs typeface="Calibri"/>
              </a:rPr>
              <a:t> end.</a:t>
            </a:r>
            <a:endParaRPr sz="2400">
              <a:latin typeface="Calibri"/>
              <a:cs typeface="Calibri"/>
            </a:endParaRPr>
          </a:p>
          <a:p>
            <a:pPr marL="309880" indent="-297180">
              <a:lnSpc>
                <a:spcPct val="100000"/>
              </a:lnSpc>
              <a:spcBef>
                <a:spcPts val="675"/>
              </a:spcBef>
              <a:buFont typeface="Arial MT"/>
              <a:buChar char="•"/>
              <a:tabLst>
                <a:tab pos="309245" algn="l"/>
                <a:tab pos="309880" algn="l"/>
              </a:tabLst>
            </a:pPr>
            <a:r>
              <a:rPr sz="2400" spc="-10" dirty="0">
                <a:latin typeface="Calibri"/>
                <a:cs typeface="Calibri"/>
              </a:rPr>
              <a:t>There</a:t>
            </a:r>
            <a:r>
              <a:rPr sz="2400" dirty="0">
                <a:latin typeface="Calibri"/>
                <a:cs typeface="Calibri"/>
              </a:rPr>
              <a:t> </a:t>
            </a:r>
            <a:r>
              <a:rPr sz="2400" spc="-15" dirty="0">
                <a:latin typeface="Calibri"/>
                <a:cs typeface="Calibri"/>
              </a:rPr>
              <a:t>are</a:t>
            </a:r>
            <a:r>
              <a:rPr sz="2400" spc="-5" dirty="0">
                <a:latin typeface="Calibri"/>
                <a:cs typeface="Calibri"/>
              </a:rPr>
              <a:t> </a:t>
            </a:r>
            <a:r>
              <a:rPr sz="2400" spc="-10" dirty="0">
                <a:latin typeface="Calibri"/>
                <a:cs typeface="Calibri"/>
              </a:rPr>
              <a:t>three</a:t>
            </a:r>
            <a:r>
              <a:rPr sz="2400" dirty="0">
                <a:latin typeface="Calibri"/>
                <a:cs typeface="Calibri"/>
              </a:rPr>
              <a:t> </a:t>
            </a:r>
            <a:r>
              <a:rPr sz="2400" spc="-10" dirty="0">
                <a:latin typeface="Calibri"/>
                <a:cs typeface="Calibri"/>
              </a:rPr>
              <a:t>common</a:t>
            </a:r>
            <a:r>
              <a:rPr sz="2400" spc="-45" dirty="0">
                <a:latin typeface="Calibri"/>
                <a:cs typeface="Calibri"/>
              </a:rPr>
              <a:t> </a:t>
            </a:r>
            <a:r>
              <a:rPr sz="2400" spc="-5" dirty="0">
                <a:latin typeface="Calibri"/>
                <a:cs typeface="Calibri"/>
              </a:rPr>
              <a:t>cases:</a:t>
            </a:r>
            <a:endParaRPr sz="2400">
              <a:latin typeface="Calibri"/>
              <a:cs typeface="Calibri"/>
            </a:endParaRPr>
          </a:p>
        </p:txBody>
      </p:sp>
      <p:sp>
        <p:nvSpPr>
          <p:cNvPr id="4" name="object 4"/>
          <p:cNvSpPr txBox="1"/>
          <p:nvPr/>
        </p:nvSpPr>
        <p:spPr>
          <a:xfrm>
            <a:off x="7818119" y="365759"/>
            <a:ext cx="1647825" cy="368935"/>
          </a:xfrm>
          <a:prstGeom prst="rect">
            <a:avLst/>
          </a:prstGeom>
          <a:solidFill>
            <a:srgbClr val="5B9BD4"/>
          </a:solidFill>
          <a:ln w="12192">
            <a:solidFill>
              <a:srgbClr val="41709C"/>
            </a:solidFill>
          </a:ln>
        </p:spPr>
        <p:txBody>
          <a:bodyPr vert="horz" wrap="square" lIns="0" tIns="31750" rIns="0" bIns="0" rtlCol="0">
            <a:spAutoFit/>
          </a:bodyPr>
          <a:lstStyle/>
          <a:p>
            <a:pPr marL="257810">
              <a:lnSpc>
                <a:spcPct val="100000"/>
              </a:lnSpc>
              <a:spcBef>
                <a:spcPts val="250"/>
              </a:spcBef>
            </a:pPr>
            <a:r>
              <a:rPr sz="1800" dirty="0">
                <a:solidFill>
                  <a:srgbClr val="FFFFFF"/>
                </a:solidFill>
                <a:latin typeface="Calibri"/>
                <a:cs typeface="Calibri"/>
              </a:rPr>
              <a:t>p</a:t>
            </a:r>
            <a:r>
              <a:rPr sz="1800" spc="-30" dirty="0">
                <a:solidFill>
                  <a:srgbClr val="FFFFFF"/>
                </a:solidFill>
                <a:latin typeface="Calibri"/>
                <a:cs typeface="Calibri"/>
              </a:rPr>
              <a:t> </a:t>
            </a:r>
            <a:r>
              <a:rPr sz="1800" spc="-10" dirty="0">
                <a:solidFill>
                  <a:srgbClr val="FFFFFF"/>
                </a:solidFill>
                <a:latin typeface="Calibri"/>
                <a:cs typeface="Calibri"/>
              </a:rPr>
              <a:t>procedure</a:t>
            </a:r>
            <a:endParaRPr sz="1800">
              <a:latin typeface="Calibri"/>
              <a:cs typeface="Calibri"/>
            </a:endParaRPr>
          </a:p>
        </p:txBody>
      </p:sp>
      <p:sp>
        <p:nvSpPr>
          <p:cNvPr id="5" name="object 5"/>
          <p:cNvSpPr txBox="1"/>
          <p:nvPr/>
        </p:nvSpPr>
        <p:spPr>
          <a:xfrm>
            <a:off x="7818119" y="1027175"/>
            <a:ext cx="1647825" cy="370840"/>
          </a:xfrm>
          <a:prstGeom prst="rect">
            <a:avLst/>
          </a:prstGeom>
          <a:solidFill>
            <a:srgbClr val="5B9BD4"/>
          </a:solidFill>
          <a:ln w="12192">
            <a:solidFill>
              <a:srgbClr val="41709C"/>
            </a:solidFill>
          </a:ln>
        </p:spPr>
        <p:txBody>
          <a:bodyPr vert="horz" wrap="square" lIns="0" tIns="33020" rIns="0" bIns="0" rtlCol="0">
            <a:spAutoFit/>
          </a:bodyPr>
          <a:lstStyle/>
          <a:p>
            <a:pPr marL="257810">
              <a:lnSpc>
                <a:spcPct val="100000"/>
              </a:lnSpc>
              <a:spcBef>
                <a:spcPts val="260"/>
              </a:spcBef>
            </a:pPr>
            <a:r>
              <a:rPr sz="1800" dirty="0">
                <a:solidFill>
                  <a:srgbClr val="FFFFFF"/>
                </a:solidFill>
                <a:latin typeface="Calibri"/>
                <a:cs typeface="Calibri"/>
              </a:rPr>
              <a:t>q</a:t>
            </a:r>
            <a:r>
              <a:rPr sz="1800" spc="-30" dirty="0">
                <a:solidFill>
                  <a:srgbClr val="FFFFFF"/>
                </a:solidFill>
                <a:latin typeface="Calibri"/>
                <a:cs typeface="Calibri"/>
              </a:rPr>
              <a:t> </a:t>
            </a:r>
            <a:r>
              <a:rPr sz="1800" spc="-10" dirty="0">
                <a:solidFill>
                  <a:srgbClr val="FFFFFF"/>
                </a:solidFill>
                <a:latin typeface="Calibri"/>
                <a:cs typeface="Calibri"/>
              </a:rPr>
              <a:t>procedure</a:t>
            </a:r>
            <a:endParaRPr sz="1800">
              <a:latin typeface="Calibri"/>
              <a:cs typeface="Calibri"/>
            </a:endParaRPr>
          </a:p>
        </p:txBody>
      </p:sp>
      <p:sp>
        <p:nvSpPr>
          <p:cNvPr id="6" name="object 6"/>
          <p:cNvSpPr/>
          <p:nvPr/>
        </p:nvSpPr>
        <p:spPr>
          <a:xfrm>
            <a:off x="9465691" y="536448"/>
            <a:ext cx="243840" cy="688340"/>
          </a:xfrm>
          <a:custGeom>
            <a:avLst/>
            <a:gdLst/>
            <a:ahLst/>
            <a:cxnLst/>
            <a:rect l="l" t="t" r="r" b="b"/>
            <a:pathLst>
              <a:path w="243840" h="688340">
                <a:moveTo>
                  <a:pt x="79755" y="606425"/>
                </a:moveTo>
                <a:lnTo>
                  <a:pt x="13461" y="677290"/>
                </a:lnTo>
                <a:lnTo>
                  <a:pt x="109981" y="687959"/>
                </a:lnTo>
                <a:lnTo>
                  <a:pt x="101507" y="665099"/>
                </a:lnTo>
                <a:lnTo>
                  <a:pt x="87756" y="665099"/>
                </a:lnTo>
                <a:lnTo>
                  <a:pt x="74802" y="639317"/>
                </a:lnTo>
                <a:lnTo>
                  <a:pt x="89227" y="631973"/>
                </a:lnTo>
                <a:lnTo>
                  <a:pt x="79755" y="606425"/>
                </a:lnTo>
                <a:close/>
              </a:path>
              <a:path w="243840" h="688340">
                <a:moveTo>
                  <a:pt x="89227" y="631973"/>
                </a:moveTo>
                <a:lnTo>
                  <a:pt x="74802" y="639317"/>
                </a:lnTo>
                <a:lnTo>
                  <a:pt x="87756" y="665099"/>
                </a:lnTo>
                <a:lnTo>
                  <a:pt x="99346" y="659271"/>
                </a:lnTo>
                <a:lnTo>
                  <a:pt x="89227" y="631973"/>
                </a:lnTo>
                <a:close/>
              </a:path>
              <a:path w="243840" h="688340">
                <a:moveTo>
                  <a:pt x="99346" y="659271"/>
                </a:moveTo>
                <a:lnTo>
                  <a:pt x="87756" y="665099"/>
                </a:lnTo>
                <a:lnTo>
                  <a:pt x="101507" y="665099"/>
                </a:lnTo>
                <a:lnTo>
                  <a:pt x="99346" y="659271"/>
                </a:lnTo>
                <a:close/>
              </a:path>
              <a:path w="243840" h="688340">
                <a:moveTo>
                  <a:pt x="94071" y="629506"/>
                </a:moveTo>
                <a:lnTo>
                  <a:pt x="89227" y="631973"/>
                </a:lnTo>
                <a:lnTo>
                  <a:pt x="99346" y="659271"/>
                </a:lnTo>
                <a:lnTo>
                  <a:pt x="110235" y="653796"/>
                </a:lnTo>
                <a:lnTo>
                  <a:pt x="120903" y="644525"/>
                </a:lnTo>
                <a:lnTo>
                  <a:pt x="130428" y="635635"/>
                </a:lnTo>
                <a:lnTo>
                  <a:pt x="135127" y="630809"/>
                </a:lnTo>
                <a:lnTo>
                  <a:pt x="92582" y="630809"/>
                </a:lnTo>
                <a:lnTo>
                  <a:pt x="94071" y="629506"/>
                </a:lnTo>
                <a:close/>
              </a:path>
              <a:path w="243840" h="688340">
                <a:moveTo>
                  <a:pt x="95503" y="628776"/>
                </a:moveTo>
                <a:lnTo>
                  <a:pt x="94071" y="629506"/>
                </a:lnTo>
                <a:lnTo>
                  <a:pt x="92582" y="630809"/>
                </a:lnTo>
                <a:lnTo>
                  <a:pt x="95503" y="628776"/>
                </a:lnTo>
                <a:close/>
              </a:path>
              <a:path w="243840" h="688340">
                <a:moveTo>
                  <a:pt x="137106" y="628776"/>
                </a:moveTo>
                <a:lnTo>
                  <a:pt x="95503" y="628776"/>
                </a:lnTo>
                <a:lnTo>
                  <a:pt x="92582" y="630809"/>
                </a:lnTo>
                <a:lnTo>
                  <a:pt x="135127" y="630809"/>
                </a:lnTo>
                <a:lnTo>
                  <a:pt x="137106" y="628776"/>
                </a:lnTo>
                <a:close/>
              </a:path>
              <a:path w="243840" h="688340">
                <a:moveTo>
                  <a:pt x="149546" y="614806"/>
                </a:moveTo>
                <a:lnTo>
                  <a:pt x="110362" y="614806"/>
                </a:lnTo>
                <a:lnTo>
                  <a:pt x="101345" y="623188"/>
                </a:lnTo>
                <a:lnTo>
                  <a:pt x="94071" y="629506"/>
                </a:lnTo>
                <a:lnTo>
                  <a:pt x="95503" y="628776"/>
                </a:lnTo>
                <a:lnTo>
                  <a:pt x="137106" y="628776"/>
                </a:lnTo>
                <a:lnTo>
                  <a:pt x="139826" y="625982"/>
                </a:lnTo>
                <a:lnTo>
                  <a:pt x="148843" y="615696"/>
                </a:lnTo>
                <a:lnTo>
                  <a:pt x="149546" y="614806"/>
                </a:lnTo>
                <a:close/>
              </a:path>
              <a:path w="243840" h="688340">
                <a:moveTo>
                  <a:pt x="101726" y="622807"/>
                </a:moveTo>
                <a:lnTo>
                  <a:pt x="101291" y="623188"/>
                </a:lnTo>
                <a:lnTo>
                  <a:pt x="101726" y="622807"/>
                </a:lnTo>
                <a:close/>
              </a:path>
              <a:path w="243840" h="688340">
                <a:moveTo>
                  <a:pt x="183677" y="565403"/>
                </a:moveTo>
                <a:lnTo>
                  <a:pt x="149986" y="565403"/>
                </a:lnTo>
                <a:lnTo>
                  <a:pt x="149351" y="566419"/>
                </a:lnTo>
                <a:lnTo>
                  <a:pt x="134238" y="587755"/>
                </a:lnTo>
                <a:lnTo>
                  <a:pt x="126364" y="597280"/>
                </a:lnTo>
                <a:lnTo>
                  <a:pt x="118236" y="606678"/>
                </a:lnTo>
                <a:lnTo>
                  <a:pt x="109854" y="615188"/>
                </a:lnTo>
                <a:lnTo>
                  <a:pt x="110362" y="614806"/>
                </a:lnTo>
                <a:lnTo>
                  <a:pt x="149546" y="614806"/>
                </a:lnTo>
                <a:lnTo>
                  <a:pt x="157479" y="604774"/>
                </a:lnTo>
                <a:lnTo>
                  <a:pt x="173989" y="581660"/>
                </a:lnTo>
                <a:lnTo>
                  <a:pt x="183677" y="565403"/>
                </a:lnTo>
                <a:close/>
              </a:path>
              <a:path w="243840" h="688340">
                <a:moveTo>
                  <a:pt x="118744" y="606043"/>
                </a:moveTo>
                <a:lnTo>
                  <a:pt x="118127" y="606678"/>
                </a:lnTo>
                <a:lnTo>
                  <a:pt x="118744" y="606043"/>
                </a:lnTo>
                <a:close/>
              </a:path>
              <a:path w="243840" h="688340">
                <a:moveTo>
                  <a:pt x="126745" y="596773"/>
                </a:moveTo>
                <a:lnTo>
                  <a:pt x="126309" y="597280"/>
                </a:lnTo>
                <a:lnTo>
                  <a:pt x="126745" y="596773"/>
                </a:lnTo>
                <a:close/>
              </a:path>
              <a:path w="243840" h="688340">
                <a:moveTo>
                  <a:pt x="134747" y="586993"/>
                </a:moveTo>
                <a:lnTo>
                  <a:pt x="134126" y="587755"/>
                </a:lnTo>
                <a:lnTo>
                  <a:pt x="134747" y="586993"/>
                </a:lnTo>
                <a:close/>
              </a:path>
              <a:path w="243840" h="688340">
                <a:moveTo>
                  <a:pt x="149785" y="565690"/>
                </a:moveTo>
                <a:lnTo>
                  <a:pt x="149271" y="566419"/>
                </a:lnTo>
                <a:lnTo>
                  <a:pt x="149785" y="565690"/>
                </a:lnTo>
                <a:close/>
              </a:path>
              <a:path w="243840" h="688340">
                <a:moveTo>
                  <a:pt x="149986" y="565403"/>
                </a:moveTo>
                <a:lnTo>
                  <a:pt x="149785" y="565690"/>
                </a:lnTo>
                <a:lnTo>
                  <a:pt x="149351" y="566419"/>
                </a:lnTo>
                <a:lnTo>
                  <a:pt x="149986" y="565403"/>
                </a:lnTo>
                <a:close/>
              </a:path>
              <a:path w="243840" h="688340">
                <a:moveTo>
                  <a:pt x="196317" y="542036"/>
                </a:moveTo>
                <a:lnTo>
                  <a:pt x="163829" y="542036"/>
                </a:lnTo>
                <a:lnTo>
                  <a:pt x="163322" y="542925"/>
                </a:lnTo>
                <a:lnTo>
                  <a:pt x="149785" y="565690"/>
                </a:lnTo>
                <a:lnTo>
                  <a:pt x="149986" y="565403"/>
                </a:lnTo>
                <a:lnTo>
                  <a:pt x="183677" y="565403"/>
                </a:lnTo>
                <a:lnTo>
                  <a:pt x="188975" y="556513"/>
                </a:lnTo>
                <a:lnTo>
                  <a:pt x="196317" y="542036"/>
                </a:lnTo>
                <a:close/>
              </a:path>
              <a:path w="243840" h="688340">
                <a:moveTo>
                  <a:pt x="163442" y="542688"/>
                </a:moveTo>
                <a:lnTo>
                  <a:pt x="163302" y="542925"/>
                </a:lnTo>
                <a:lnTo>
                  <a:pt x="163442" y="542688"/>
                </a:lnTo>
                <a:close/>
              </a:path>
              <a:path w="243840" h="688340">
                <a:moveTo>
                  <a:pt x="207894" y="517016"/>
                </a:moveTo>
                <a:lnTo>
                  <a:pt x="176529" y="517016"/>
                </a:lnTo>
                <a:lnTo>
                  <a:pt x="163442" y="542688"/>
                </a:lnTo>
                <a:lnTo>
                  <a:pt x="163829" y="542036"/>
                </a:lnTo>
                <a:lnTo>
                  <a:pt x="196317" y="542036"/>
                </a:lnTo>
                <a:lnTo>
                  <a:pt x="202564" y="529716"/>
                </a:lnTo>
                <a:lnTo>
                  <a:pt x="207894" y="517016"/>
                </a:lnTo>
                <a:close/>
              </a:path>
              <a:path w="243840" h="688340">
                <a:moveTo>
                  <a:pt x="218135" y="490600"/>
                </a:moveTo>
                <a:lnTo>
                  <a:pt x="187578" y="490600"/>
                </a:lnTo>
                <a:lnTo>
                  <a:pt x="176069" y="517920"/>
                </a:lnTo>
                <a:lnTo>
                  <a:pt x="176529" y="517016"/>
                </a:lnTo>
                <a:lnTo>
                  <a:pt x="207894" y="517016"/>
                </a:lnTo>
                <a:lnTo>
                  <a:pt x="214502" y="501268"/>
                </a:lnTo>
                <a:lnTo>
                  <a:pt x="218135" y="490600"/>
                </a:lnTo>
                <a:close/>
              </a:path>
              <a:path w="243840" h="688340">
                <a:moveTo>
                  <a:pt x="226906" y="462914"/>
                </a:moveTo>
                <a:lnTo>
                  <a:pt x="196976" y="462914"/>
                </a:lnTo>
                <a:lnTo>
                  <a:pt x="196723" y="463803"/>
                </a:lnTo>
                <a:lnTo>
                  <a:pt x="187198" y="491489"/>
                </a:lnTo>
                <a:lnTo>
                  <a:pt x="187578" y="490600"/>
                </a:lnTo>
                <a:lnTo>
                  <a:pt x="218135" y="490600"/>
                </a:lnTo>
                <a:lnTo>
                  <a:pt x="224535" y="471804"/>
                </a:lnTo>
                <a:lnTo>
                  <a:pt x="226906" y="462914"/>
                </a:lnTo>
                <a:close/>
              </a:path>
              <a:path w="243840" h="688340">
                <a:moveTo>
                  <a:pt x="196902" y="463134"/>
                </a:moveTo>
                <a:lnTo>
                  <a:pt x="196672" y="463803"/>
                </a:lnTo>
                <a:lnTo>
                  <a:pt x="196902" y="463134"/>
                </a:lnTo>
                <a:close/>
              </a:path>
              <a:path w="243840" h="688340">
                <a:moveTo>
                  <a:pt x="233998" y="434339"/>
                </a:moveTo>
                <a:lnTo>
                  <a:pt x="204597" y="434339"/>
                </a:lnTo>
                <a:lnTo>
                  <a:pt x="204342" y="435355"/>
                </a:lnTo>
                <a:lnTo>
                  <a:pt x="196902" y="463134"/>
                </a:lnTo>
                <a:lnTo>
                  <a:pt x="196976" y="462914"/>
                </a:lnTo>
                <a:lnTo>
                  <a:pt x="226906" y="462914"/>
                </a:lnTo>
                <a:lnTo>
                  <a:pt x="232663" y="441325"/>
                </a:lnTo>
                <a:lnTo>
                  <a:pt x="233998" y="434339"/>
                </a:lnTo>
                <a:close/>
              </a:path>
              <a:path w="243840" h="688340">
                <a:moveTo>
                  <a:pt x="204388" y="435121"/>
                </a:moveTo>
                <a:lnTo>
                  <a:pt x="204325" y="435355"/>
                </a:lnTo>
                <a:lnTo>
                  <a:pt x="204388" y="435121"/>
                </a:lnTo>
                <a:close/>
              </a:path>
              <a:path w="243840" h="688340">
                <a:moveTo>
                  <a:pt x="204597" y="434339"/>
                </a:moveTo>
                <a:lnTo>
                  <a:pt x="204388" y="435121"/>
                </a:lnTo>
                <a:lnTo>
                  <a:pt x="204342" y="435355"/>
                </a:lnTo>
                <a:lnTo>
                  <a:pt x="204597" y="434339"/>
                </a:lnTo>
                <a:close/>
              </a:path>
              <a:path w="243840" h="688340">
                <a:moveTo>
                  <a:pt x="239318" y="405002"/>
                </a:moveTo>
                <a:lnTo>
                  <a:pt x="210184" y="405002"/>
                </a:lnTo>
                <a:lnTo>
                  <a:pt x="210057" y="405764"/>
                </a:lnTo>
                <a:lnTo>
                  <a:pt x="204388" y="435121"/>
                </a:lnTo>
                <a:lnTo>
                  <a:pt x="204597" y="434339"/>
                </a:lnTo>
                <a:lnTo>
                  <a:pt x="233998" y="434339"/>
                </a:lnTo>
                <a:lnTo>
                  <a:pt x="238632" y="410082"/>
                </a:lnTo>
                <a:lnTo>
                  <a:pt x="239318" y="405002"/>
                </a:lnTo>
                <a:close/>
              </a:path>
              <a:path w="243840" h="688340">
                <a:moveTo>
                  <a:pt x="210102" y="405432"/>
                </a:moveTo>
                <a:lnTo>
                  <a:pt x="210038" y="405764"/>
                </a:lnTo>
                <a:lnTo>
                  <a:pt x="210102" y="405432"/>
                </a:lnTo>
                <a:close/>
              </a:path>
              <a:path w="243840" h="688340">
                <a:moveTo>
                  <a:pt x="242610" y="375538"/>
                </a:moveTo>
                <a:lnTo>
                  <a:pt x="213613" y="375538"/>
                </a:lnTo>
                <a:lnTo>
                  <a:pt x="212089" y="391032"/>
                </a:lnTo>
                <a:lnTo>
                  <a:pt x="210102" y="405432"/>
                </a:lnTo>
                <a:lnTo>
                  <a:pt x="210184" y="405002"/>
                </a:lnTo>
                <a:lnTo>
                  <a:pt x="239318" y="405002"/>
                </a:lnTo>
                <a:lnTo>
                  <a:pt x="240791" y="394080"/>
                </a:lnTo>
                <a:lnTo>
                  <a:pt x="242442" y="378205"/>
                </a:lnTo>
                <a:lnTo>
                  <a:pt x="242610" y="375538"/>
                </a:lnTo>
                <a:close/>
              </a:path>
              <a:path w="243840" h="688340">
                <a:moveTo>
                  <a:pt x="212089" y="390525"/>
                </a:moveTo>
                <a:lnTo>
                  <a:pt x="212022" y="391032"/>
                </a:lnTo>
                <a:lnTo>
                  <a:pt x="212089" y="390525"/>
                </a:lnTo>
                <a:close/>
              </a:path>
              <a:path w="243840" h="688340">
                <a:moveTo>
                  <a:pt x="243708" y="345693"/>
                </a:moveTo>
                <a:lnTo>
                  <a:pt x="214756" y="345693"/>
                </a:lnTo>
                <a:lnTo>
                  <a:pt x="214502" y="361188"/>
                </a:lnTo>
                <a:lnTo>
                  <a:pt x="214403" y="362076"/>
                </a:lnTo>
                <a:lnTo>
                  <a:pt x="213486" y="376174"/>
                </a:lnTo>
                <a:lnTo>
                  <a:pt x="213613" y="375538"/>
                </a:lnTo>
                <a:lnTo>
                  <a:pt x="242610" y="375538"/>
                </a:lnTo>
                <a:lnTo>
                  <a:pt x="243458" y="362076"/>
                </a:lnTo>
                <a:lnTo>
                  <a:pt x="243708" y="346201"/>
                </a:lnTo>
                <a:lnTo>
                  <a:pt x="243708" y="345693"/>
                </a:lnTo>
                <a:close/>
              </a:path>
              <a:path w="243840" h="688340">
                <a:moveTo>
                  <a:pt x="214502" y="360552"/>
                </a:moveTo>
                <a:lnTo>
                  <a:pt x="214461" y="361188"/>
                </a:lnTo>
                <a:lnTo>
                  <a:pt x="214502" y="360552"/>
                </a:lnTo>
                <a:close/>
              </a:path>
              <a:path w="243840" h="688340">
                <a:moveTo>
                  <a:pt x="243472" y="330707"/>
                </a:moveTo>
                <a:lnTo>
                  <a:pt x="214502" y="330707"/>
                </a:lnTo>
                <a:lnTo>
                  <a:pt x="214752" y="345948"/>
                </a:lnTo>
                <a:lnTo>
                  <a:pt x="214756" y="345693"/>
                </a:lnTo>
                <a:lnTo>
                  <a:pt x="243708" y="345693"/>
                </a:lnTo>
                <a:lnTo>
                  <a:pt x="243472" y="330707"/>
                </a:lnTo>
                <a:close/>
              </a:path>
              <a:path w="243840" h="688340">
                <a:moveTo>
                  <a:pt x="242468" y="315849"/>
                </a:moveTo>
                <a:lnTo>
                  <a:pt x="213486" y="315849"/>
                </a:lnTo>
                <a:lnTo>
                  <a:pt x="214502" y="331342"/>
                </a:lnTo>
                <a:lnTo>
                  <a:pt x="214502" y="330707"/>
                </a:lnTo>
                <a:lnTo>
                  <a:pt x="243472" y="330707"/>
                </a:lnTo>
                <a:lnTo>
                  <a:pt x="243458" y="329818"/>
                </a:lnTo>
                <a:lnTo>
                  <a:pt x="242468" y="315849"/>
                </a:lnTo>
                <a:close/>
              </a:path>
              <a:path w="243840" h="688340">
                <a:moveTo>
                  <a:pt x="239000" y="286130"/>
                </a:moveTo>
                <a:lnTo>
                  <a:pt x="209803" y="286130"/>
                </a:lnTo>
                <a:lnTo>
                  <a:pt x="211962" y="301498"/>
                </a:lnTo>
                <a:lnTo>
                  <a:pt x="213486" y="316356"/>
                </a:lnTo>
                <a:lnTo>
                  <a:pt x="213486" y="315849"/>
                </a:lnTo>
                <a:lnTo>
                  <a:pt x="242468" y="315849"/>
                </a:lnTo>
                <a:lnTo>
                  <a:pt x="242315" y="313689"/>
                </a:lnTo>
                <a:lnTo>
                  <a:pt x="240664" y="297688"/>
                </a:lnTo>
                <a:lnTo>
                  <a:pt x="239000" y="286130"/>
                </a:lnTo>
                <a:close/>
              </a:path>
              <a:path w="243840" h="688340">
                <a:moveTo>
                  <a:pt x="211835" y="300989"/>
                </a:moveTo>
                <a:lnTo>
                  <a:pt x="211890" y="301498"/>
                </a:lnTo>
                <a:lnTo>
                  <a:pt x="211835" y="300989"/>
                </a:lnTo>
                <a:close/>
              </a:path>
              <a:path w="243840" h="688340">
                <a:moveTo>
                  <a:pt x="236486" y="271525"/>
                </a:moveTo>
                <a:lnTo>
                  <a:pt x="207136" y="271525"/>
                </a:lnTo>
                <a:lnTo>
                  <a:pt x="207263" y="272161"/>
                </a:lnTo>
                <a:lnTo>
                  <a:pt x="209803" y="286765"/>
                </a:lnTo>
                <a:lnTo>
                  <a:pt x="209803" y="286130"/>
                </a:lnTo>
                <a:lnTo>
                  <a:pt x="239000" y="286130"/>
                </a:lnTo>
                <a:lnTo>
                  <a:pt x="238378" y="281813"/>
                </a:lnTo>
                <a:lnTo>
                  <a:pt x="236486" y="271525"/>
                </a:lnTo>
                <a:close/>
              </a:path>
              <a:path w="243840" h="688340">
                <a:moveTo>
                  <a:pt x="207194" y="271855"/>
                </a:moveTo>
                <a:lnTo>
                  <a:pt x="207248" y="272161"/>
                </a:lnTo>
                <a:lnTo>
                  <a:pt x="207194" y="271855"/>
                </a:lnTo>
                <a:close/>
              </a:path>
              <a:path w="243840" h="688340">
                <a:moveTo>
                  <a:pt x="233434" y="257048"/>
                </a:moveTo>
                <a:lnTo>
                  <a:pt x="203834" y="257048"/>
                </a:lnTo>
                <a:lnTo>
                  <a:pt x="207194" y="271855"/>
                </a:lnTo>
                <a:lnTo>
                  <a:pt x="207136" y="271525"/>
                </a:lnTo>
                <a:lnTo>
                  <a:pt x="236486" y="271525"/>
                </a:lnTo>
                <a:lnTo>
                  <a:pt x="235457" y="265938"/>
                </a:lnTo>
                <a:lnTo>
                  <a:pt x="233434" y="257048"/>
                </a:lnTo>
                <a:close/>
              </a:path>
              <a:path w="243840" h="688340">
                <a:moveTo>
                  <a:pt x="225697" y="228091"/>
                </a:moveTo>
                <a:lnTo>
                  <a:pt x="195706" y="228091"/>
                </a:lnTo>
                <a:lnTo>
                  <a:pt x="203961" y="257682"/>
                </a:lnTo>
                <a:lnTo>
                  <a:pt x="203834" y="257048"/>
                </a:lnTo>
                <a:lnTo>
                  <a:pt x="233434" y="257048"/>
                </a:lnTo>
                <a:lnTo>
                  <a:pt x="231901" y="250316"/>
                </a:lnTo>
                <a:lnTo>
                  <a:pt x="225697" y="228091"/>
                </a:lnTo>
                <a:close/>
              </a:path>
              <a:path w="243840" h="688340">
                <a:moveTo>
                  <a:pt x="216433" y="200532"/>
                </a:moveTo>
                <a:lnTo>
                  <a:pt x="185674" y="200532"/>
                </a:lnTo>
                <a:lnTo>
                  <a:pt x="186054" y="201549"/>
                </a:lnTo>
                <a:lnTo>
                  <a:pt x="195960" y="229107"/>
                </a:lnTo>
                <a:lnTo>
                  <a:pt x="195706" y="228091"/>
                </a:lnTo>
                <a:lnTo>
                  <a:pt x="225697" y="228091"/>
                </a:lnTo>
                <a:lnTo>
                  <a:pt x="223392" y="219837"/>
                </a:lnTo>
                <a:lnTo>
                  <a:pt x="216433" y="200532"/>
                </a:lnTo>
                <a:close/>
              </a:path>
              <a:path w="243840" h="688340">
                <a:moveTo>
                  <a:pt x="185974" y="201368"/>
                </a:moveTo>
                <a:lnTo>
                  <a:pt x="186039" y="201549"/>
                </a:lnTo>
                <a:lnTo>
                  <a:pt x="185974" y="201368"/>
                </a:lnTo>
                <a:close/>
              </a:path>
              <a:path w="243840" h="688340">
                <a:moveTo>
                  <a:pt x="205524" y="174116"/>
                </a:moveTo>
                <a:lnTo>
                  <a:pt x="173862" y="174116"/>
                </a:lnTo>
                <a:lnTo>
                  <a:pt x="185974" y="201368"/>
                </a:lnTo>
                <a:lnTo>
                  <a:pt x="185674" y="200532"/>
                </a:lnTo>
                <a:lnTo>
                  <a:pt x="216433" y="200532"/>
                </a:lnTo>
                <a:lnTo>
                  <a:pt x="212725" y="190246"/>
                </a:lnTo>
                <a:lnTo>
                  <a:pt x="205524" y="174116"/>
                </a:lnTo>
                <a:close/>
              </a:path>
              <a:path w="243840" h="688340">
                <a:moveTo>
                  <a:pt x="193223" y="149098"/>
                </a:moveTo>
                <a:lnTo>
                  <a:pt x="160400" y="149098"/>
                </a:lnTo>
                <a:lnTo>
                  <a:pt x="174243" y="175005"/>
                </a:lnTo>
                <a:lnTo>
                  <a:pt x="173862" y="174116"/>
                </a:lnTo>
                <a:lnTo>
                  <a:pt x="205524" y="174116"/>
                </a:lnTo>
                <a:lnTo>
                  <a:pt x="200025" y="161798"/>
                </a:lnTo>
                <a:lnTo>
                  <a:pt x="193223" y="149098"/>
                </a:lnTo>
                <a:close/>
              </a:path>
              <a:path w="243840" h="688340">
                <a:moveTo>
                  <a:pt x="179855" y="125856"/>
                </a:moveTo>
                <a:lnTo>
                  <a:pt x="145541" y="125856"/>
                </a:lnTo>
                <a:lnTo>
                  <a:pt x="146176" y="126746"/>
                </a:lnTo>
                <a:lnTo>
                  <a:pt x="160908" y="150113"/>
                </a:lnTo>
                <a:lnTo>
                  <a:pt x="160400" y="149098"/>
                </a:lnTo>
                <a:lnTo>
                  <a:pt x="193223" y="149098"/>
                </a:lnTo>
                <a:lnTo>
                  <a:pt x="185674" y="135000"/>
                </a:lnTo>
                <a:lnTo>
                  <a:pt x="179855" y="125856"/>
                </a:lnTo>
                <a:close/>
              </a:path>
              <a:path w="243840" h="688340">
                <a:moveTo>
                  <a:pt x="145694" y="126097"/>
                </a:moveTo>
                <a:lnTo>
                  <a:pt x="146105" y="126746"/>
                </a:lnTo>
                <a:lnTo>
                  <a:pt x="145694" y="126097"/>
                </a:lnTo>
                <a:close/>
              </a:path>
              <a:path w="243840" h="688340">
                <a:moveTo>
                  <a:pt x="145541" y="125856"/>
                </a:moveTo>
                <a:lnTo>
                  <a:pt x="145694" y="126097"/>
                </a:lnTo>
                <a:lnTo>
                  <a:pt x="146176" y="126746"/>
                </a:lnTo>
                <a:lnTo>
                  <a:pt x="145541" y="125856"/>
                </a:lnTo>
                <a:close/>
              </a:path>
              <a:path w="243840" h="688340">
                <a:moveTo>
                  <a:pt x="165613" y="104393"/>
                </a:moveTo>
                <a:lnTo>
                  <a:pt x="129539" y="104393"/>
                </a:lnTo>
                <a:lnTo>
                  <a:pt x="130175" y="105155"/>
                </a:lnTo>
                <a:lnTo>
                  <a:pt x="145694" y="126097"/>
                </a:lnTo>
                <a:lnTo>
                  <a:pt x="145541" y="125856"/>
                </a:lnTo>
                <a:lnTo>
                  <a:pt x="179855" y="125856"/>
                </a:lnTo>
                <a:lnTo>
                  <a:pt x="169672" y="109854"/>
                </a:lnTo>
                <a:lnTo>
                  <a:pt x="165613" y="104393"/>
                </a:lnTo>
                <a:close/>
              </a:path>
              <a:path w="243840" h="688340">
                <a:moveTo>
                  <a:pt x="129686" y="104590"/>
                </a:moveTo>
                <a:lnTo>
                  <a:pt x="130107" y="105155"/>
                </a:lnTo>
                <a:lnTo>
                  <a:pt x="129686" y="104590"/>
                </a:lnTo>
                <a:close/>
              </a:path>
              <a:path w="243840" h="688340">
                <a:moveTo>
                  <a:pt x="129539" y="104393"/>
                </a:moveTo>
                <a:lnTo>
                  <a:pt x="129686" y="104590"/>
                </a:lnTo>
                <a:lnTo>
                  <a:pt x="130175" y="105155"/>
                </a:lnTo>
                <a:lnTo>
                  <a:pt x="129539" y="104393"/>
                </a:lnTo>
                <a:close/>
              </a:path>
              <a:path w="243840" h="688340">
                <a:moveTo>
                  <a:pt x="151418" y="85471"/>
                </a:moveTo>
                <a:lnTo>
                  <a:pt x="112522" y="85471"/>
                </a:lnTo>
                <a:lnTo>
                  <a:pt x="113029" y="85978"/>
                </a:lnTo>
                <a:lnTo>
                  <a:pt x="121665" y="95250"/>
                </a:lnTo>
                <a:lnTo>
                  <a:pt x="129686" y="104590"/>
                </a:lnTo>
                <a:lnTo>
                  <a:pt x="129539" y="104393"/>
                </a:lnTo>
                <a:lnTo>
                  <a:pt x="165613" y="104393"/>
                </a:lnTo>
                <a:lnTo>
                  <a:pt x="152400" y="86613"/>
                </a:lnTo>
                <a:lnTo>
                  <a:pt x="151418" y="85471"/>
                </a:lnTo>
                <a:close/>
              </a:path>
              <a:path w="243840" h="688340">
                <a:moveTo>
                  <a:pt x="121284" y="94868"/>
                </a:moveTo>
                <a:lnTo>
                  <a:pt x="121614" y="95250"/>
                </a:lnTo>
                <a:lnTo>
                  <a:pt x="121284" y="94868"/>
                </a:lnTo>
                <a:close/>
              </a:path>
              <a:path w="243840" h="688340">
                <a:moveTo>
                  <a:pt x="112605" y="85560"/>
                </a:moveTo>
                <a:lnTo>
                  <a:pt x="112997" y="85978"/>
                </a:lnTo>
                <a:lnTo>
                  <a:pt x="112605" y="85560"/>
                </a:lnTo>
                <a:close/>
              </a:path>
              <a:path w="243840" h="688340">
                <a:moveTo>
                  <a:pt x="144001" y="76835"/>
                </a:moveTo>
                <a:lnTo>
                  <a:pt x="103758" y="76835"/>
                </a:lnTo>
                <a:lnTo>
                  <a:pt x="112605" y="85560"/>
                </a:lnTo>
                <a:lnTo>
                  <a:pt x="151418" y="85471"/>
                </a:lnTo>
                <a:lnTo>
                  <a:pt x="144001" y="76835"/>
                </a:lnTo>
                <a:close/>
              </a:path>
              <a:path w="243840" h="688340">
                <a:moveTo>
                  <a:pt x="136661" y="68834"/>
                </a:moveTo>
                <a:lnTo>
                  <a:pt x="94741" y="68834"/>
                </a:lnTo>
                <a:lnTo>
                  <a:pt x="104266" y="77342"/>
                </a:lnTo>
                <a:lnTo>
                  <a:pt x="103758" y="76835"/>
                </a:lnTo>
                <a:lnTo>
                  <a:pt x="144001" y="76835"/>
                </a:lnTo>
                <a:lnTo>
                  <a:pt x="143128" y="75818"/>
                </a:lnTo>
                <a:lnTo>
                  <a:pt x="136661" y="68834"/>
                </a:lnTo>
                <a:close/>
              </a:path>
              <a:path w="243840" h="688340">
                <a:moveTo>
                  <a:pt x="129302" y="61340"/>
                </a:moveTo>
                <a:lnTo>
                  <a:pt x="85470" y="61340"/>
                </a:lnTo>
                <a:lnTo>
                  <a:pt x="86105" y="61849"/>
                </a:lnTo>
                <a:lnTo>
                  <a:pt x="95123" y="69214"/>
                </a:lnTo>
                <a:lnTo>
                  <a:pt x="94741" y="68834"/>
                </a:lnTo>
                <a:lnTo>
                  <a:pt x="136661" y="68834"/>
                </a:lnTo>
                <a:lnTo>
                  <a:pt x="133603" y="65531"/>
                </a:lnTo>
                <a:lnTo>
                  <a:pt x="129302" y="61340"/>
                </a:lnTo>
                <a:close/>
              </a:path>
              <a:path w="243840" h="688340">
                <a:moveTo>
                  <a:pt x="86012" y="61782"/>
                </a:moveTo>
                <a:close/>
              </a:path>
              <a:path w="243840" h="688340">
                <a:moveTo>
                  <a:pt x="122408" y="54737"/>
                </a:moveTo>
                <a:lnTo>
                  <a:pt x="76073" y="54737"/>
                </a:lnTo>
                <a:lnTo>
                  <a:pt x="76834" y="55244"/>
                </a:lnTo>
                <a:lnTo>
                  <a:pt x="86012" y="61782"/>
                </a:lnTo>
                <a:lnTo>
                  <a:pt x="85470" y="61340"/>
                </a:lnTo>
                <a:lnTo>
                  <a:pt x="129302" y="61340"/>
                </a:lnTo>
                <a:lnTo>
                  <a:pt x="123698" y="55879"/>
                </a:lnTo>
                <a:lnTo>
                  <a:pt x="122408" y="54737"/>
                </a:lnTo>
                <a:close/>
              </a:path>
              <a:path w="243840" h="688340">
                <a:moveTo>
                  <a:pt x="76384" y="54957"/>
                </a:moveTo>
                <a:lnTo>
                  <a:pt x="76789" y="55244"/>
                </a:lnTo>
                <a:lnTo>
                  <a:pt x="76384" y="54957"/>
                </a:lnTo>
                <a:close/>
              </a:path>
              <a:path w="243840" h="688340">
                <a:moveTo>
                  <a:pt x="115671" y="48767"/>
                </a:moveTo>
                <a:lnTo>
                  <a:pt x="66675" y="48767"/>
                </a:lnTo>
                <a:lnTo>
                  <a:pt x="76384" y="54957"/>
                </a:lnTo>
                <a:lnTo>
                  <a:pt x="76073" y="54737"/>
                </a:lnTo>
                <a:lnTo>
                  <a:pt x="122408" y="54737"/>
                </a:lnTo>
                <a:lnTo>
                  <a:pt x="115671" y="48767"/>
                </a:lnTo>
                <a:close/>
              </a:path>
              <a:path w="243840" h="688340">
                <a:moveTo>
                  <a:pt x="57150" y="43561"/>
                </a:moveTo>
                <a:lnTo>
                  <a:pt x="67436" y="49275"/>
                </a:lnTo>
                <a:lnTo>
                  <a:pt x="66675" y="48767"/>
                </a:lnTo>
                <a:lnTo>
                  <a:pt x="115671" y="48767"/>
                </a:lnTo>
                <a:lnTo>
                  <a:pt x="113664" y="46989"/>
                </a:lnTo>
                <a:lnTo>
                  <a:pt x="109924" y="43941"/>
                </a:lnTo>
                <a:lnTo>
                  <a:pt x="58038" y="43941"/>
                </a:lnTo>
                <a:lnTo>
                  <a:pt x="57150" y="43561"/>
                </a:lnTo>
                <a:close/>
              </a:path>
              <a:path w="243840" h="688340">
                <a:moveTo>
                  <a:pt x="104001" y="39115"/>
                </a:moveTo>
                <a:lnTo>
                  <a:pt x="47625" y="39115"/>
                </a:lnTo>
                <a:lnTo>
                  <a:pt x="48513" y="39497"/>
                </a:lnTo>
                <a:lnTo>
                  <a:pt x="58038" y="43941"/>
                </a:lnTo>
                <a:lnTo>
                  <a:pt x="109924" y="43941"/>
                </a:lnTo>
                <a:lnTo>
                  <a:pt x="104001" y="39115"/>
                </a:lnTo>
                <a:close/>
              </a:path>
              <a:path w="243840" h="688340">
                <a:moveTo>
                  <a:pt x="48116" y="39343"/>
                </a:moveTo>
                <a:lnTo>
                  <a:pt x="48447" y="39497"/>
                </a:lnTo>
                <a:lnTo>
                  <a:pt x="48116" y="39343"/>
                </a:lnTo>
                <a:close/>
              </a:path>
              <a:path w="243840" h="688340">
                <a:moveTo>
                  <a:pt x="47625" y="39115"/>
                </a:moveTo>
                <a:lnTo>
                  <a:pt x="48116" y="39343"/>
                </a:lnTo>
                <a:lnTo>
                  <a:pt x="48513" y="39497"/>
                </a:lnTo>
                <a:lnTo>
                  <a:pt x="47625" y="39115"/>
                </a:lnTo>
                <a:close/>
              </a:path>
              <a:path w="243840" h="688340">
                <a:moveTo>
                  <a:pt x="37973" y="35432"/>
                </a:moveTo>
                <a:lnTo>
                  <a:pt x="48116" y="39343"/>
                </a:lnTo>
                <a:lnTo>
                  <a:pt x="47625" y="39115"/>
                </a:lnTo>
                <a:lnTo>
                  <a:pt x="104001" y="39115"/>
                </a:lnTo>
                <a:lnTo>
                  <a:pt x="103377" y="38607"/>
                </a:lnTo>
                <a:lnTo>
                  <a:pt x="99239" y="35687"/>
                </a:lnTo>
                <a:lnTo>
                  <a:pt x="39115" y="35687"/>
                </a:lnTo>
                <a:lnTo>
                  <a:pt x="37973" y="35432"/>
                </a:lnTo>
                <a:close/>
              </a:path>
              <a:path w="243840" h="688340">
                <a:moveTo>
                  <a:pt x="28448" y="32512"/>
                </a:moveTo>
                <a:lnTo>
                  <a:pt x="39115" y="35687"/>
                </a:lnTo>
                <a:lnTo>
                  <a:pt x="99239" y="35687"/>
                </a:lnTo>
                <a:lnTo>
                  <a:pt x="95101" y="32765"/>
                </a:lnTo>
                <a:lnTo>
                  <a:pt x="29717" y="32765"/>
                </a:lnTo>
                <a:lnTo>
                  <a:pt x="28448" y="32512"/>
                </a:lnTo>
                <a:close/>
              </a:path>
              <a:path w="243840" h="688340">
                <a:moveTo>
                  <a:pt x="91783" y="30479"/>
                </a:moveTo>
                <a:lnTo>
                  <a:pt x="19050" y="30479"/>
                </a:lnTo>
                <a:lnTo>
                  <a:pt x="29717" y="32765"/>
                </a:lnTo>
                <a:lnTo>
                  <a:pt x="95101" y="32765"/>
                </a:lnTo>
                <a:lnTo>
                  <a:pt x="92582" y="30987"/>
                </a:lnTo>
                <a:lnTo>
                  <a:pt x="91783" y="30479"/>
                </a:lnTo>
                <a:close/>
              </a:path>
              <a:path w="243840" h="688340">
                <a:moveTo>
                  <a:pt x="10211" y="29442"/>
                </a:moveTo>
                <a:lnTo>
                  <a:pt x="20192" y="30734"/>
                </a:lnTo>
                <a:lnTo>
                  <a:pt x="19050" y="30479"/>
                </a:lnTo>
                <a:lnTo>
                  <a:pt x="91783" y="30479"/>
                </a:lnTo>
                <a:lnTo>
                  <a:pt x="90184" y="29463"/>
                </a:lnTo>
                <a:lnTo>
                  <a:pt x="10667" y="29463"/>
                </a:lnTo>
                <a:lnTo>
                  <a:pt x="10211" y="29442"/>
                </a:lnTo>
                <a:close/>
              </a:path>
              <a:path w="243840" h="688340">
                <a:moveTo>
                  <a:pt x="9398" y="29337"/>
                </a:moveTo>
                <a:lnTo>
                  <a:pt x="10211" y="29442"/>
                </a:lnTo>
                <a:lnTo>
                  <a:pt x="10667" y="29463"/>
                </a:lnTo>
                <a:lnTo>
                  <a:pt x="9398" y="29337"/>
                </a:lnTo>
                <a:close/>
              </a:path>
              <a:path w="243840" h="688340">
                <a:moveTo>
                  <a:pt x="89984" y="29337"/>
                </a:moveTo>
                <a:lnTo>
                  <a:pt x="9398" y="29337"/>
                </a:lnTo>
                <a:lnTo>
                  <a:pt x="10667" y="29463"/>
                </a:lnTo>
                <a:lnTo>
                  <a:pt x="90184" y="29463"/>
                </a:lnTo>
                <a:lnTo>
                  <a:pt x="89984" y="29337"/>
                </a:lnTo>
                <a:close/>
              </a:path>
              <a:path w="243840" h="688340">
                <a:moveTo>
                  <a:pt x="1269" y="0"/>
                </a:moveTo>
                <a:lnTo>
                  <a:pt x="0" y="28955"/>
                </a:lnTo>
                <a:lnTo>
                  <a:pt x="10211" y="29442"/>
                </a:lnTo>
                <a:lnTo>
                  <a:pt x="9398" y="29337"/>
                </a:lnTo>
                <a:lnTo>
                  <a:pt x="89984" y="29337"/>
                </a:lnTo>
                <a:lnTo>
                  <a:pt x="48005" y="8254"/>
                </a:lnTo>
                <a:lnTo>
                  <a:pt x="12573" y="507"/>
                </a:lnTo>
                <a:lnTo>
                  <a:pt x="1269" y="0"/>
                </a:lnTo>
                <a:close/>
              </a:path>
            </a:pathLst>
          </a:custGeom>
          <a:solidFill>
            <a:srgbClr val="000000"/>
          </a:solidFill>
        </p:spPr>
        <p:txBody>
          <a:bodyPr wrap="square" lIns="0" tIns="0" rIns="0" bIns="0" rtlCol="0"/>
          <a:lstStyle/>
          <a:p>
            <a:endParaRPr/>
          </a:p>
        </p:txBody>
      </p:sp>
      <p:graphicFrame>
        <p:nvGraphicFramePr>
          <p:cNvPr id="7" name="object 7"/>
          <p:cNvGraphicFramePr>
            <a:graphicFrameLocks noGrp="1"/>
          </p:cNvGraphicFramePr>
          <p:nvPr/>
        </p:nvGraphicFramePr>
        <p:xfrm>
          <a:off x="499681" y="3535553"/>
          <a:ext cx="11179810" cy="2194572"/>
        </p:xfrm>
        <a:graphic>
          <a:graphicData uri="http://schemas.openxmlformats.org/drawingml/2006/table">
            <a:tbl>
              <a:tblPr firstRow="1" bandRow="1">
                <a:tableStyleId>{2D5ABB26-0587-4C30-8999-92F81FD0307C}</a:tableStyleId>
              </a:tblPr>
              <a:tblGrid>
                <a:gridCol w="5589905">
                  <a:extLst>
                    <a:ext uri="{9D8B030D-6E8A-4147-A177-3AD203B41FA5}">
                      <a16:colId xmlns:a16="http://schemas.microsoft.com/office/drawing/2014/main" val="20000"/>
                    </a:ext>
                  </a:extLst>
                </a:gridCol>
                <a:gridCol w="5589905">
                  <a:extLst>
                    <a:ext uri="{9D8B030D-6E8A-4147-A177-3AD203B41FA5}">
                      <a16:colId xmlns:a16="http://schemas.microsoft.com/office/drawing/2014/main" val="20001"/>
                    </a:ext>
                  </a:extLst>
                </a:gridCol>
              </a:tblGrid>
              <a:tr h="640080">
                <a:tc>
                  <a:txBody>
                    <a:bodyPr/>
                    <a:lstStyle/>
                    <a:p>
                      <a:pPr marL="90805">
                        <a:lnSpc>
                          <a:spcPct val="100000"/>
                        </a:lnSpc>
                        <a:spcBef>
                          <a:spcPts val="250"/>
                        </a:spcBef>
                      </a:pPr>
                      <a:r>
                        <a:rPr sz="1800" b="1" dirty="0">
                          <a:latin typeface="Calibri"/>
                          <a:cs typeface="Calibri"/>
                        </a:rPr>
                        <a:t>The</a:t>
                      </a:r>
                      <a:r>
                        <a:rPr sz="1800" b="1" spc="-15" dirty="0">
                          <a:latin typeface="Calibri"/>
                          <a:cs typeface="Calibri"/>
                        </a:rPr>
                        <a:t> </a:t>
                      </a:r>
                      <a:r>
                        <a:rPr sz="1800" b="1" spc="-5" dirty="0">
                          <a:latin typeface="Calibri"/>
                          <a:cs typeface="Calibri"/>
                        </a:rPr>
                        <a:t>activation</a:t>
                      </a:r>
                      <a:r>
                        <a:rPr sz="1800" b="1" spc="-35" dirty="0">
                          <a:latin typeface="Calibri"/>
                          <a:cs typeface="Calibri"/>
                        </a:rPr>
                        <a:t> </a:t>
                      </a:r>
                      <a:r>
                        <a:rPr sz="1800" b="1" dirty="0">
                          <a:latin typeface="Calibri"/>
                          <a:cs typeface="Calibri"/>
                        </a:rPr>
                        <a:t>of q</a:t>
                      </a:r>
                      <a:r>
                        <a:rPr sz="1800" b="1" spc="-10" dirty="0">
                          <a:latin typeface="Calibri"/>
                          <a:cs typeface="Calibri"/>
                        </a:rPr>
                        <a:t> terminates</a:t>
                      </a:r>
                      <a:r>
                        <a:rPr sz="1800" b="1" spc="-15" dirty="0">
                          <a:latin typeface="Calibri"/>
                          <a:cs typeface="Calibri"/>
                        </a:rPr>
                        <a:t> </a:t>
                      </a:r>
                      <a:r>
                        <a:rPr sz="1800" b="1" spc="-5" dirty="0">
                          <a:latin typeface="Calibri"/>
                          <a:cs typeface="Calibri"/>
                        </a:rPr>
                        <a:t>normally</a:t>
                      </a:r>
                      <a:endParaRPr sz="1800">
                        <a:latin typeface="Calibri"/>
                        <a:cs typeface="Calibri"/>
                      </a:endParaRPr>
                    </a:p>
                  </a:txBody>
                  <a:tcPr marL="0" marR="0" marT="317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c>
                  <a:txBody>
                    <a:bodyPr/>
                    <a:lstStyle/>
                    <a:p>
                      <a:pPr marL="92075" marR="402590">
                        <a:lnSpc>
                          <a:spcPct val="100000"/>
                        </a:lnSpc>
                        <a:spcBef>
                          <a:spcPts val="250"/>
                        </a:spcBef>
                      </a:pPr>
                      <a:r>
                        <a:rPr sz="1800" b="1" dirty="0">
                          <a:latin typeface="Calibri"/>
                          <a:cs typeface="Calibri"/>
                        </a:rPr>
                        <a:t>Then</a:t>
                      </a:r>
                      <a:r>
                        <a:rPr sz="1800" b="1" spc="-20" dirty="0">
                          <a:latin typeface="Calibri"/>
                          <a:cs typeface="Calibri"/>
                        </a:rPr>
                        <a:t> </a:t>
                      </a:r>
                      <a:r>
                        <a:rPr sz="1800" b="1" dirty="0">
                          <a:latin typeface="Calibri"/>
                          <a:cs typeface="Calibri"/>
                        </a:rPr>
                        <a:t>in </a:t>
                      </a:r>
                      <a:r>
                        <a:rPr sz="1800" b="1" spc="-5" dirty="0">
                          <a:latin typeface="Calibri"/>
                          <a:cs typeface="Calibri"/>
                        </a:rPr>
                        <a:t>essentially</a:t>
                      </a:r>
                      <a:r>
                        <a:rPr sz="1800" b="1" spc="-30" dirty="0">
                          <a:latin typeface="Calibri"/>
                          <a:cs typeface="Calibri"/>
                        </a:rPr>
                        <a:t> </a:t>
                      </a:r>
                      <a:r>
                        <a:rPr sz="1800" b="1" spc="-10" dirty="0">
                          <a:latin typeface="Calibri"/>
                          <a:cs typeface="Calibri"/>
                        </a:rPr>
                        <a:t>any</a:t>
                      </a:r>
                      <a:r>
                        <a:rPr sz="1800" b="1" dirty="0">
                          <a:latin typeface="Calibri"/>
                          <a:cs typeface="Calibri"/>
                        </a:rPr>
                        <a:t> </a:t>
                      </a:r>
                      <a:r>
                        <a:rPr sz="1800" b="1" spc="-5" dirty="0">
                          <a:latin typeface="Calibri"/>
                          <a:cs typeface="Calibri"/>
                        </a:rPr>
                        <a:t>language,</a:t>
                      </a:r>
                      <a:r>
                        <a:rPr sz="1800" b="1" spc="-40" dirty="0">
                          <a:latin typeface="Calibri"/>
                          <a:cs typeface="Calibri"/>
                        </a:rPr>
                        <a:t> </a:t>
                      </a:r>
                      <a:r>
                        <a:rPr sz="1800" b="1" spc="-10" dirty="0">
                          <a:latin typeface="Calibri"/>
                          <a:cs typeface="Calibri"/>
                        </a:rPr>
                        <a:t>control</a:t>
                      </a:r>
                      <a:r>
                        <a:rPr sz="1800" b="1" spc="-20" dirty="0">
                          <a:latin typeface="Calibri"/>
                          <a:cs typeface="Calibri"/>
                        </a:rPr>
                        <a:t> </a:t>
                      </a:r>
                      <a:r>
                        <a:rPr sz="1800" b="1" spc="-5" dirty="0">
                          <a:latin typeface="Calibri"/>
                          <a:cs typeface="Calibri"/>
                        </a:rPr>
                        <a:t>resumes</a:t>
                      </a:r>
                      <a:r>
                        <a:rPr sz="1800" b="1" spc="-45" dirty="0">
                          <a:latin typeface="Calibri"/>
                          <a:cs typeface="Calibri"/>
                        </a:rPr>
                        <a:t> </a:t>
                      </a:r>
                      <a:r>
                        <a:rPr sz="1800" b="1" spc="-10" dirty="0">
                          <a:latin typeface="Calibri"/>
                          <a:cs typeface="Calibri"/>
                        </a:rPr>
                        <a:t>just </a:t>
                      </a:r>
                      <a:r>
                        <a:rPr sz="1800" b="1" spc="-390" dirty="0">
                          <a:latin typeface="Calibri"/>
                          <a:cs typeface="Calibri"/>
                        </a:rPr>
                        <a:t> </a:t>
                      </a:r>
                      <a:r>
                        <a:rPr sz="1800" b="1" spc="-10" dirty="0">
                          <a:latin typeface="Calibri"/>
                          <a:cs typeface="Calibri"/>
                        </a:rPr>
                        <a:t>after</a:t>
                      </a:r>
                      <a:r>
                        <a:rPr sz="1800" b="1" dirty="0">
                          <a:latin typeface="Calibri"/>
                          <a:cs typeface="Calibri"/>
                        </a:rPr>
                        <a:t> the</a:t>
                      </a:r>
                      <a:r>
                        <a:rPr sz="1800" b="1" spc="-20" dirty="0">
                          <a:latin typeface="Calibri"/>
                          <a:cs typeface="Calibri"/>
                        </a:rPr>
                        <a:t> </a:t>
                      </a:r>
                      <a:r>
                        <a:rPr sz="1800" b="1" dirty="0">
                          <a:latin typeface="Calibri"/>
                          <a:cs typeface="Calibri"/>
                        </a:rPr>
                        <a:t>point</a:t>
                      </a:r>
                      <a:r>
                        <a:rPr sz="1800" b="1" spc="-30" dirty="0">
                          <a:latin typeface="Calibri"/>
                          <a:cs typeface="Calibri"/>
                        </a:rPr>
                        <a:t> </a:t>
                      </a:r>
                      <a:r>
                        <a:rPr sz="1800" b="1" dirty="0">
                          <a:latin typeface="Calibri"/>
                          <a:cs typeface="Calibri"/>
                        </a:rPr>
                        <a:t>of</a:t>
                      </a:r>
                      <a:r>
                        <a:rPr sz="1800" b="1" spc="-5" dirty="0">
                          <a:latin typeface="Calibri"/>
                          <a:cs typeface="Calibri"/>
                        </a:rPr>
                        <a:t> </a:t>
                      </a:r>
                      <a:r>
                        <a:rPr sz="1800" b="1" dirty="0">
                          <a:latin typeface="Calibri"/>
                          <a:cs typeface="Calibri"/>
                        </a:rPr>
                        <a:t>p</a:t>
                      </a:r>
                      <a:r>
                        <a:rPr sz="1800" b="1" spc="-5" dirty="0">
                          <a:latin typeface="Calibri"/>
                          <a:cs typeface="Calibri"/>
                        </a:rPr>
                        <a:t> </a:t>
                      </a:r>
                      <a:r>
                        <a:rPr sz="1800" b="1" spc="-10" dirty="0">
                          <a:latin typeface="Calibri"/>
                          <a:cs typeface="Calibri"/>
                        </a:rPr>
                        <a:t>at</a:t>
                      </a:r>
                      <a:r>
                        <a:rPr sz="1800" b="1" dirty="0">
                          <a:latin typeface="Calibri"/>
                          <a:cs typeface="Calibri"/>
                        </a:rPr>
                        <a:t> which</a:t>
                      </a:r>
                      <a:r>
                        <a:rPr sz="1800" b="1" spc="-30" dirty="0">
                          <a:latin typeface="Calibri"/>
                          <a:cs typeface="Calibri"/>
                        </a:rPr>
                        <a:t> </a:t>
                      </a:r>
                      <a:r>
                        <a:rPr sz="1800" b="1" dirty="0">
                          <a:latin typeface="Calibri"/>
                          <a:cs typeface="Calibri"/>
                        </a:rPr>
                        <a:t>the</a:t>
                      </a:r>
                      <a:r>
                        <a:rPr sz="1800" b="1" spc="-10" dirty="0">
                          <a:latin typeface="Calibri"/>
                          <a:cs typeface="Calibri"/>
                        </a:rPr>
                        <a:t> </a:t>
                      </a:r>
                      <a:r>
                        <a:rPr sz="1800" b="1" spc="-5" dirty="0">
                          <a:latin typeface="Calibri"/>
                          <a:cs typeface="Calibri"/>
                        </a:rPr>
                        <a:t>call</a:t>
                      </a:r>
                      <a:r>
                        <a:rPr sz="1800" b="1" spc="-10" dirty="0">
                          <a:latin typeface="Calibri"/>
                          <a:cs typeface="Calibri"/>
                        </a:rPr>
                        <a:t> to</a:t>
                      </a:r>
                      <a:r>
                        <a:rPr sz="1800" b="1" spc="-15" dirty="0">
                          <a:latin typeface="Calibri"/>
                          <a:cs typeface="Calibri"/>
                        </a:rPr>
                        <a:t> </a:t>
                      </a:r>
                      <a:r>
                        <a:rPr sz="1800" b="1" dirty="0">
                          <a:latin typeface="Calibri"/>
                          <a:cs typeface="Calibri"/>
                        </a:rPr>
                        <a:t>q</a:t>
                      </a:r>
                      <a:r>
                        <a:rPr sz="1800" b="1" spc="-5" dirty="0">
                          <a:latin typeface="Calibri"/>
                          <a:cs typeface="Calibri"/>
                        </a:rPr>
                        <a:t> </a:t>
                      </a:r>
                      <a:r>
                        <a:rPr sz="1800" b="1" spc="-10" dirty="0">
                          <a:latin typeface="Calibri"/>
                          <a:cs typeface="Calibri"/>
                        </a:rPr>
                        <a:t>was</a:t>
                      </a:r>
                      <a:r>
                        <a:rPr sz="1800" b="1" dirty="0">
                          <a:latin typeface="Calibri"/>
                          <a:cs typeface="Calibri"/>
                        </a:rPr>
                        <a:t> made</a:t>
                      </a:r>
                      <a:endParaRPr sz="1800">
                        <a:latin typeface="Calibri"/>
                        <a:cs typeface="Calibri"/>
                      </a:endParaRPr>
                    </a:p>
                  </a:txBody>
                  <a:tcPr marL="0" marR="0" marT="317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extLst>
                  <a:ext uri="{0D108BD9-81ED-4DB2-BD59-A6C34878D82A}">
                    <a16:rowId xmlns:a16="http://schemas.microsoft.com/office/drawing/2014/main" val="10000"/>
                  </a:ext>
                </a:extLst>
              </a:tr>
              <a:tr h="640080">
                <a:tc>
                  <a:txBody>
                    <a:bodyPr/>
                    <a:lstStyle/>
                    <a:p>
                      <a:pPr marL="90805" marR="356870">
                        <a:lnSpc>
                          <a:spcPct val="100000"/>
                        </a:lnSpc>
                        <a:spcBef>
                          <a:spcPts val="245"/>
                        </a:spcBef>
                      </a:pPr>
                      <a:r>
                        <a:rPr sz="1800" b="1" dirty="0">
                          <a:latin typeface="Calibri"/>
                          <a:cs typeface="Calibri"/>
                        </a:rPr>
                        <a:t>The</a:t>
                      </a:r>
                      <a:r>
                        <a:rPr sz="1800" b="1" spc="-15" dirty="0">
                          <a:latin typeface="Calibri"/>
                          <a:cs typeface="Calibri"/>
                        </a:rPr>
                        <a:t> </a:t>
                      </a:r>
                      <a:r>
                        <a:rPr sz="1800" b="1" spc="-5" dirty="0">
                          <a:latin typeface="Calibri"/>
                          <a:cs typeface="Calibri"/>
                        </a:rPr>
                        <a:t>activation</a:t>
                      </a:r>
                      <a:r>
                        <a:rPr sz="1800" b="1" spc="-35" dirty="0">
                          <a:latin typeface="Calibri"/>
                          <a:cs typeface="Calibri"/>
                        </a:rPr>
                        <a:t> </a:t>
                      </a:r>
                      <a:r>
                        <a:rPr sz="1800" b="1" dirty="0">
                          <a:latin typeface="Calibri"/>
                          <a:cs typeface="Calibri"/>
                        </a:rPr>
                        <a:t>of q,</a:t>
                      </a:r>
                      <a:r>
                        <a:rPr sz="1800" b="1" spc="-15" dirty="0">
                          <a:latin typeface="Calibri"/>
                          <a:cs typeface="Calibri"/>
                        </a:rPr>
                        <a:t> </a:t>
                      </a:r>
                      <a:r>
                        <a:rPr sz="1800" b="1" dirty="0">
                          <a:latin typeface="Calibri"/>
                          <a:cs typeface="Calibri"/>
                        </a:rPr>
                        <a:t>or</a:t>
                      </a:r>
                      <a:r>
                        <a:rPr sz="1800" b="1" spc="-20" dirty="0">
                          <a:latin typeface="Calibri"/>
                          <a:cs typeface="Calibri"/>
                        </a:rPr>
                        <a:t> </a:t>
                      </a:r>
                      <a:r>
                        <a:rPr sz="1800" b="1" dirty="0">
                          <a:latin typeface="Calibri"/>
                          <a:cs typeface="Calibri"/>
                        </a:rPr>
                        <a:t>some</a:t>
                      </a:r>
                      <a:r>
                        <a:rPr sz="1800" b="1" spc="-25" dirty="0">
                          <a:latin typeface="Calibri"/>
                          <a:cs typeface="Calibri"/>
                        </a:rPr>
                        <a:t> </a:t>
                      </a:r>
                      <a:r>
                        <a:rPr sz="1800" b="1" spc="-5" dirty="0">
                          <a:latin typeface="Calibri"/>
                          <a:cs typeface="Calibri"/>
                        </a:rPr>
                        <a:t>procedure</a:t>
                      </a:r>
                      <a:r>
                        <a:rPr sz="1800" b="1" spc="-10" dirty="0">
                          <a:latin typeface="Calibri"/>
                          <a:cs typeface="Calibri"/>
                        </a:rPr>
                        <a:t> </a:t>
                      </a:r>
                      <a:r>
                        <a:rPr sz="1800" b="1" dirty="0">
                          <a:latin typeface="Calibri"/>
                          <a:cs typeface="Calibri"/>
                        </a:rPr>
                        <a:t>q</a:t>
                      </a:r>
                      <a:r>
                        <a:rPr sz="1800" b="1" spc="-40" dirty="0">
                          <a:latin typeface="Calibri"/>
                          <a:cs typeface="Calibri"/>
                        </a:rPr>
                        <a:t> </a:t>
                      </a:r>
                      <a:r>
                        <a:rPr sz="1800" b="1" dirty="0">
                          <a:latin typeface="Calibri"/>
                          <a:cs typeface="Calibri"/>
                        </a:rPr>
                        <a:t>called,</a:t>
                      </a:r>
                      <a:r>
                        <a:rPr sz="1800" b="1" spc="-40" dirty="0">
                          <a:latin typeface="Calibri"/>
                          <a:cs typeface="Calibri"/>
                        </a:rPr>
                        <a:t> </a:t>
                      </a:r>
                      <a:r>
                        <a:rPr sz="1800" b="1" dirty="0">
                          <a:latin typeface="Calibri"/>
                          <a:cs typeface="Calibri"/>
                        </a:rPr>
                        <a:t>either </a:t>
                      </a:r>
                      <a:r>
                        <a:rPr sz="1800" b="1" spc="-395" dirty="0">
                          <a:latin typeface="Calibri"/>
                          <a:cs typeface="Calibri"/>
                        </a:rPr>
                        <a:t> </a:t>
                      </a:r>
                      <a:r>
                        <a:rPr sz="1800" b="1" spc="-5" dirty="0">
                          <a:latin typeface="Calibri"/>
                          <a:cs typeface="Calibri"/>
                        </a:rPr>
                        <a:t>directly</a:t>
                      </a:r>
                      <a:r>
                        <a:rPr sz="1800" b="1" spc="-35" dirty="0">
                          <a:latin typeface="Calibri"/>
                          <a:cs typeface="Calibri"/>
                        </a:rPr>
                        <a:t> </a:t>
                      </a:r>
                      <a:r>
                        <a:rPr sz="1800" b="1" dirty="0">
                          <a:latin typeface="Calibri"/>
                          <a:cs typeface="Calibri"/>
                        </a:rPr>
                        <a:t>or</a:t>
                      </a:r>
                      <a:r>
                        <a:rPr sz="1800" b="1" spc="-5" dirty="0">
                          <a:latin typeface="Calibri"/>
                          <a:cs typeface="Calibri"/>
                        </a:rPr>
                        <a:t> </a:t>
                      </a:r>
                      <a:r>
                        <a:rPr sz="1800" b="1" spc="-15" dirty="0">
                          <a:latin typeface="Calibri"/>
                          <a:cs typeface="Calibri"/>
                        </a:rPr>
                        <a:t>indirectly,</a:t>
                      </a:r>
                      <a:r>
                        <a:rPr sz="1800" b="1" spc="-10" dirty="0">
                          <a:latin typeface="Calibri"/>
                          <a:cs typeface="Calibri"/>
                        </a:rPr>
                        <a:t> </a:t>
                      </a:r>
                      <a:r>
                        <a:rPr sz="1800" b="1" spc="-5" dirty="0">
                          <a:latin typeface="Calibri"/>
                          <a:cs typeface="Calibri"/>
                        </a:rPr>
                        <a:t>aborts</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ACACA"/>
                    </a:solidFill>
                  </a:tcPr>
                </a:tc>
                <a:tc>
                  <a:txBody>
                    <a:bodyPr/>
                    <a:lstStyle/>
                    <a:p>
                      <a:pPr marL="92075">
                        <a:lnSpc>
                          <a:spcPct val="100000"/>
                        </a:lnSpc>
                        <a:spcBef>
                          <a:spcPts val="245"/>
                        </a:spcBef>
                      </a:pPr>
                      <a:r>
                        <a:rPr sz="1800" b="1" dirty="0">
                          <a:latin typeface="Calibri"/>
                          <a:cs typeface="Calibri"/>
                        </a:rPr>
                        <a:t>p</a:t>
                      </a:r>
                      <a:r>
                        <a:rPr sz="1800" b="1" spc="-10" dirty="0">
                          <a:latin typeface="Calibri"/>
                          <a:cs typeface="Calibri"/>
                        </a:rPr>
                        <a:t> </a:t>
                      </a:r>
                      <a:r>
                        <a:rPr sz="1800" b="1" dirty="0">
                          <a:latin typeface="Calibri"/>
                          <a:cs typeface="Calibri"/>
                        </a:rPr>
                        <a:t>ends</a:t>
                      </a:r>
                      <a:r>
                        <a:rPr sz="1800" b="1" spc="-25" dirty="0">
                          <a:latin typeface="Calibri"/>
                          <a:cs typeface="Calibri"/>
                        </a:rPr>
                        <a:t> </a:t>
                      </a:r>
                      <a:r>
                        <a:rPr sz="1800" b="1" spc="-5" dirty="0">
                          <a:latin typeface="Calibri"/>
                          <a:cs typeface="Calibri"/>
                        </a:rPr>
                        <a:t>simultaneously</a:t>
                      </a:r>
                      <a:r>
                        <a:rPr sz="1800" b="1" spc="-45" dirty="0">
                          <a:latin typeface="Calibri"/>
                          <a:cs typeface="Calibri"/>
                        </a:rPr>
                        <a:t> </a:t>
                      </a:r>
                      <a:r>
                        <a:rPr sz="1800" b="1" dirty="0">
                          <a:latin typeface="Calibri"/>
                          <a:cs typeface="Calibri"/>
                        </a:rPr>
                        <a:t>with</a:t>
                      </a:r>
                      <a:r>
                        <a:rPr sz="1800" b="1" spc="-20" dirty="0">
                          <a:latin typeface="Calibri"/>
                          <a:cs typeface="Calibri"/>
                        </a:rPr>
                        <a:t> </a:t>
                      </a:r>
                      <a:r>
                        <a:rPr sz="1800" b="1" dirty="0">
                          <a:latin typeface="Calibri"/>
                          <a:cs typeface="Calibri"/>
                        </a:rPr>
                        <a:t>q.</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ACACA"/>
                    </a:solidFill>
                  </a:tcPr>
                </a:tc>
                <a:extLst>
                  <a:ext uri="{0D108BD9-81ED-4DB2-BD59-A6C34878D82A}">
                    <a16:rowId xmlns:a16="http://schemas.microsoft.com/office/drawing/2014/main" val="10001"/>
                  </a:ext>
                </a:extLst>
              </a:tr>
              <a:tr h="914412">
                <a:tc>
                  <a:txBody>
                    <a:bodyPr/>
                    <a:lstStyle/>
                    <a:p>
                      <a:pPr marL="90805" marR="307340">
                        <a:lnSpc>
                          <a:spcPct val="100000"/>
                        </a:lnSpc>
                        <a:spcBef>
                          <a:spcPts val="250"/>
                        </a:spcBef>
                      </a:pPr>
                      <a:r>
                        <a:rPr sz="1800" b="1" dirty="0">
                          <a:latin typeface="Calibri"/>
                          <a:cs typeface="Calibri"/>
                        </a:rPr>
                        <a:t>The </a:t>
                      </a:r>
                      <a:r>
                        <a:rPr sz="1800" b="1" spc="-5" dirty="0">
                          <a:latin typeface="Calibri"/>
                          <a:cs typeface="Calibri"/>
                        </a:rPr>
                        <a:t>activation </a:t>
                      </a:r>
                      <a:r>
                        <a:rPr sz="1800" b="1" dirty="0">
                          <a:latin typeface="Calibri"/>
                          <a:cs typeface="Calibri"/>
                        </a:rPr>
                        <a:t>of q </a:t>
                      </a:r>
                      <a:r>
                        <a:rPr sz="1800" b="1" spc="-10" dirty="0">
                          <a:latin typeface="Calibri"/>
                          <a:cs typeface="Calibri"/>
                        </a:rPr>
                        <a:t>terminates </a:t>
                      </a:r>
                      <a:r>
                        <a:rPr sz="1800" b="1" spc="-5" dirty="0">
                          <a:latin typeface="Calibri"/>
                          <a:cs typeface="Calibri"/>
                        </a:rPr>
                        <a:t>because </a:t>
                      </a:r>
                      <a:r>
                        <a:rPr sz="1800" b="1" dirty="0">
                          <a:latin typeface="Calibri"/>
                          <a:cs typeface="Calibri"/>
                        </a:rPr>
                        <a:t>of an </a:t>
                      </a:r>
                      <a:r>
                        <a:rPr sz="1800" b="1" spc="-10" dirty="0">
                          <a:latin typeface="Calibri"/>
                          <a:cs typeface="Calibri"/>
                        </a:rPr>
                        <a:t>exception </a:t>
                      </a:r>
                      <a:r>
                        <a:rPr sz="1800" b="1" spc="-395" dirty="0">
                          <a:latin typeface="Calibri"/>
                          <a:cs typeface="Calibri"/>
                        </a:rPr>
                        <a:t> </a:t>
                      </a:r>
                      <a:r>
                        <a:rPr sz="1800" b="1" spc="-5" dirty="0">
                          <a:latin typeface="Calibri"/>
                          <a:cs typeface="Calibri"/>
                        </a:rPr>
                        <a:t>that</a:t>
                      </a:r>
                      <a:r>
                        <a:rPr sz="1800" b="1" spc="-15" dirty="0">
                          <a:latin typeface="Calibri"/>
                          <a:cs typeface="Calibri"/>
                        </a:rPr>
                        <a:t> </a:t>
                      </a:r>
                      <a:r>
                        <a:rPr sz="1800" b="1" dirty="0">
                          <a:latin typeface="Calibri"/>
                          <a:cs typeface="Calibri"/>
                        </a:rPr>
                        <a:t>q</a:t>
                      </a:r>
                      <a:r>
                        <a:rPr sz="1800" b="1" spc="5" dirty="0">
                          <a:latin typeface="Calibri"/>
                          <a:cs typeface="Calibri"/>
                        </a:rPr>
                        <a:t> </a:t>
                      </a:r>
                      <a:r>
                        <a:rPr sz="1800" b="1" spc="-5" dirty="0">
                          <a:latin typeface="Calibri"/>
                          <a:cs typeface="Calibri"/>
                        </a:rPr>
                        <a:t>cannot</a:t>
                      </a:r>
                      <a:r>
                        <a:rPr sz="1800" b="1" spc="-25" dirty="0">
                          <a:latin typeface="Calibri"/>
                          <a:cs typeface="Calibri"/>
                        </a:rPr>
                        <a:t> </a:t>
                      </a:r>
                      <a:r>
                        <a:rPr sz="1800" b="1" dirty="0">
                          <a:latin typeface="Calibri"/>
                          <a:cs typeface="Calibri"/>
                        </a:rPr>
                        <a:t>handle</a:t>
                      </a:r>
                      <a:endParaRPr sz="1800">
                        <a:latin typeface="Calibri"/>
                        <a:cs typeface="Calibri"/>
                      </a:endParaRPr>
                    </a:p>
                  </a:txBody>
                  <a:tcPr marL="0" marR="0" marT="317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c>
                  <a:txBody>
                    <a:bodyPr/>
                    <a:lstStyle/>
                    <a:p>
                      <a:pPr marL="92075" marR="101600">
                        <a:lnSpc>
                          <a:spcPct val="100000"/>
                        </a:lnSpc>
                        <a:spcBef>
                          <a:spcPts val="250"/>
                        </a:spcBef>
                      </a:pPr>
                      <a:r>
                        <a:rPr sz="1800" b="1" spc="-5" dirty="0">
                          <a:latin typeface="Calibri"/>
                          <a:cs typeface="Calibri"/>
                        </a:rPr>
                        <a:t>Procedure</a:t>
                      </a:r>
                      <a:r>
                        <a:rPr sz="1800" b="1" spc="-45" dirty="0">
                          <a:latin typeface="Calibri"/>
                          <a:cs typeface="Calibri"/>
                        </a:rPr>
                        <a:t> </a:t>
                      </a:r>
                      <a:r>
                        <a:rPr sz="1800" b="1" dirty="0">
                          <a:latin typeface="Calibri"/>
                          <a:cs typeface="Calibri"/>
                        </a:rPr>
                        <a:t>p</a:t>
                      </a:r>
                      <a:r>
                        <a:rPr sz="1800" b="1" spc="5" dirty="0">
                          <a:latin typeface="Calibri"/>
                          <a:cs typeface="Calibri"/>
                        </a:rPr>
                        <a:t> </a:t>
                      </a:r>
                      <a:r>
                        <a:rPr sz="1800" b="1" spc="-15" dirty="0">
                          <a:latin typeface="Calibri"/>
                          <a:cs typeface="Calibri"/>
                        </a:rPr>
                        <a:t>may</a:t>
                      </a:r>
                      <a:r>
                        <a:rPr sz="1800" b="1" dirty="0">
                          <a:latin typeface="Calibri"/>
                          <a:cs typeface="Calibri"/>
                        </a:rPr>
                        <a:t> handle</a:t>
                      </a:r>
                      <a:r>
                        <a:rPr sz="1800" b="1" spc="-5" dirty="0">
                          <a:latin typeface="Calibri"/>
                          <a:cs typeface="Calibri"/>
                        </a:rPr>
                        <a:t> </a:t>
                      </a:r>
                      <a:r>
                        <a:rPr sz="1800" b="1" dirty="0">
                          <a:latin typeface="Calibri"/>
                          <a:cs typeface="Calibri"/>
                        </a:rPr>
                        <a:t>the</a:t>
                      </a:r>
                      <a:r>
                        <a:rPr sz="1800" b="1" spc="-40" dirty="0">
                          <a:latin typeface="Calibri"/>
                          <a:cs typeface="Calibri"/>
                        </a:rPr>
                        <a:t> </a:t>
                      </a:r>
                      <a:r>
                        <a:rPr sz="1800" b="1" spc="-10" dirty="0">
                          <a:latin typeface="Calibri"/>
                          <a:cs typeface="Calibri"/>
                        </a:rPr>
                        <a:t>exception,</a:t>
                      </a:r>
                      <a:r>
                        <a:rPr sz="1800" b="1" spc="-45" dirty="0">
                          <a:latin typeface="Calibri"/>
                          <a:cs typeface="Calibri"/>
                        </a:rPr>
                        <a:t> </a:t>
                      </a:r>
                      <a:r>
                        <a:rPr sz="1800" b="1" dirty="0">
                          <a:latin typeface="Calibri"/>
                          <a:cs typeface="Calibri"/>
                        </a:rPr>
                        <a:t>in</a:t>
                      </a:r>
                      <a:r>
                        <a:rPr sz="1800" b="1" spc="-10" dirty="0">
                          <a:latin typeface="Calibri"/>
                          <a:cs typeface="Calibri"/>
                        </a:rPr>
                        <a:t> </a:t>
                      </a:r>
                      <a:r>
                        <a:rPr sz="1800" b="1" dirty="0">
                          <a:latin typeface="Calibri"/>
                          <a:cs typeface="Calibri"/>
                        </a:rPr>
                        <a:t>which</a:t>
                      </a:r>
                      <a:r>
                        <a:rPr sz="1800" b="1" spc="-20" dirty="0">
                          <a:latin typeface="Calibri"/>
                          <a:cs typeface="Calibri"/>
                        </a:rPr>
                        <a:t> </a:t>
                      </a:r>
                      <a:r>
                        <a:rPr sz="1800" b="1" spc="-5" dirty="0">
                          <a:latin typeface="Calibri"/>
                          <a:cs typeface="Calibri"/>
                        </a:rPr>
                        <a:t>case</a:t>
                      </a:r>
                      <a:r>
                        <a:rPr sz="1800" b="1" spc="-20" dirty="0">
                          <a:latin typeface="Calibri"/>
                          <a:cs typeface="Calibri"/>
                        </a:rPr>
                        <a:t> </a:t>
                      </a:r>
                      <a:r>
                        <a:rPr sz="1800" b="1" dirty="0">
                          <a:latin typeface="Calibri"/>
                          <a:cs typeface="Calibri"/>
                        </a:rPr>
                        <a:t>the </a:t>
                      </a:r>
                      <a:r>
                        <a:rPr sz="1800" b="1" spc="-395" dirty="0">
                          <a:latin typeface="Calibri"/>
                          <a:cs typeface="Calibri"/>
                        </a:rPr>
                        <a:t> </a:t>
                      </a:r>
                      <a:r>
                        <a:rPr sz="1800" b="1" spc="-5" dirty="0">
                          <a:latin typeface="Calibri"/>
                          <a:cs typeface="Calibri"/>
                        </a:rPr>
                        <a:t>activation </a:t>
                      </a:r>
                      <a:r>
                        <a:rPr sz="1800" b="1" dirty="0">
                          <a:latin typeface="Calibri"/>
                          <a:cs typeface="Calibri"/>
                        </a:rPr>
                        <a:t>of q has </a:t>
                      </a:r>
                      <a:r>
                        <a:rPr sz="1800" b="1" spc="-10" dirty="0">
                          <a:latin typeface="Calibri"/>
                          <a:cs typeface="Calibri"/>
                        </a:rPr>
                        <a:t>terminated </a:t>
                      </a:r>
                      <a:r>
                        <a:rPr sz="1800" b="1" dirty="0">
                          <a:latin typeface="Calibri"/>
                          <a:cs typeface="Calibri"/>
                        </a:rPr>
                        <a:t>while the </a:t>
                      </a:r>
                      <a:r>
                        <a:rPr sz="1800" b="1" spc="-10" dirty="0">
                          <a:latin typeface="Calibri"/>
                          <a:cs typeface="Calibri"/>
                        </a:rPr>
                        <a:t>activation </a:t>
                      </a:r>
                      <a:r>
                        <a:rPr sz="1800" b="1" dirty="0">
                          <a:latin typeface="Calibri"/>
                          <a:cs typeface="Calibri"/>
                        </a:rPr>
                        <a:t>of p </a:t>
                      </a:r>
                      <a:r>
                        <a:rPr sz="1800" b="1" spc="5" dirty="0">
                          <a:latin typeface="Calibri"/>
                          <a:cs typeface="Calibri"/>
                        </a:rPr>
                        <a:t> </a:t>
                      </a:r>
                      <a:r>
                        <a:rPr sz="1800" b="1" spc="-5" dirty="0">
                          <a:latin typeface="Calibri"/>
                          <a:cs typeface="Calibri"/>
                        </a:rPr>
                        <a:t>continues</a:t>
                      </a:r>
                      <a:endParaRPr sz="1800">
                        <a:latin typeface="Calibri"/>
                        <a:cs typeface="Calibri"/>
                      </a:endParaRPr>
                    </a:p>
                  </a:txBody>
                  <a:tcPr marL="0" marR="0" marT="317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extLst>
                  <a:ext uri="{0D108BD9-81ED-4DB2-BD59-A6C34878D82A}">
                    <a16:rowId xmlns:a16="http://schemas.microsoft.com/office/drawing/2014/main" val="10002"/>
                  </a:ext>
                </a:extLst>
              </a:tr>
            </a:tbl>
          </a:graphicData>
        </a:graphic>
      </p:graphicFrame>
      <p:sp>
        <p:nvSpPr>
          <p:cNvPr id="8" name="object 8"/>
          <p:cNvSpPr txBox="1">
            <a:spLocks noGrp="1"/>
          </p:cNvSpPr>
          <p:nvPr>
            <p:ph type="ftr" sz="quarter" idx="5"/>
          </p:nvPr>
        </p:nvSpPr>
        <p:spPr>
          <a:xfrm>
            <a:off x="5433821" y="6464985"/>
            <a:ext cx="1323340"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US" spc="-5"/>
              <a:t>Prepared</a:t>
            </a:r>
            <a:r>
              <a:rPr lang="en-US" spc="-55"/>
              <a:t> </a:t>
            </a:r>
            <a:r>
              <a:rPr lang="en-US"/>
              <a:t>by</a:t>
            </a:r>
            <a:r>
              <a:rPr lang="en-US" spc="-40"/>
              <a:t> </a:t>
            </a:r>
            <a:r>
              <a:rPr lang="en-US"/>
              <a:t>R</a:t>
            </a:r>
            <a:r>
              <a:rPr lang="en-US" spc="-5"/>
              <a:t> </a:t>
            </a:r>
            <a:r>
              <a:rPr lang="en-US"/>
              <a:t>I</a:t>
            </a:r>
            <a:r>
              <a:rPr lang="en-US" spc="-25"/>
              <a:t> </a:t>
            </a:r>
            <a:r>
              <a:rPr lang="en-US"/>
              <a:t>Minu</a:t>
            </a:r>
            <a:endParaRPr dirty="0"/>
          </a:p>
        </p:txBody>
      </p:sp>
      <p:sp>
        <p:nvSpPr>
          <p:cNvPr id="9" name="object 9"/>
          <p:cNvSpPr txBox="1">
            <a:spLocks noGrp="1"/>
          </p:cNvSpPr>
          <p:nvPr>
            <p:ph type="sldNum" sz="quarter" idx="7"/>
          </p:nvPr>
        </p:nvSpPr>
        <p:spPr>
          <a:xfrm>
            <a:off x="11007597" y="6393341"/>
            <a:ext cx="292734" cy="27432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8425">
              <a:lnSpc>
                <a:spcPts val="1240"/>
              </a:lnSpc>
            </a:pPr>
            <a:fld id="{81D60167-4931-47E6-BA6A-407CBD079E47}" type="slidenum">
              <a:rPr lang="en-IN" smtClean="0"/>
              <a:pPr marL="98425">
                <a:lnSpc>
                  <a:spcPts val="1240"/>
                </a:lnSpc>
              </a:pPr>
              <a:t>92</a:t>
            </a:fld>
            <a:endParaRPr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35152" y="1464563"/>
            <a:ext cx="10521950" cy="1270000"/>
            <a:chOff x="835152" y="1464563"/>
            <a:chExt cx="10521950" cy="1270000"/>
          </a:xfrm>
        </p:grpSpPr>
        <p:pic>
          <p:nvPicPr>
            <p:cNvPr id="3" name="object 3"/>
            <p:cNvPicPr/>
            <p:nvPr/>
          </p:nvPicPr>
          <p:blipFill>
            <a:blip r:embed="rId2" cstate="print"/>
            <a:stretch>
              <a:fillRect/>
            </a:stretch>
          </p:blipFill>
          <p:spPr>
            <a:xfrm>
              <a:off x="838200" y="1467611"/>
              <a:ext cx="10515600" cy="1263396"/>
            </a:xfrm>
            <a:prstGeom prst="rect">
              <a:avLst/>
            </a:prstGeom>
          </p:spPr>
        </p:pic>
        <p:sp>
          <p:nvSpPr>
            <p:cNvPr id="4" name="object 4"/>
            <p:cNvSpPr/>
            <p:nvPr/>
          </p:nvSpPr>
          <p:spPr>
            <a:xfrm>
              <a:off x="838200" y="1467611"/>
              <a:ext cx="10515600" cy="1263650"/>
            </a:xfrm>
            <a:custGeom>
              <a:avLst/>
              <a:gdLst/>
              <a:ahLst/>
              <a:cxnLst/>
              <a:rect l="l" t="t" r="r" b="b"/>
              <a:pathLst>
                <a:path w="10515600" h="1263650">
                  <a:moveTo>
                    <a:pt x="0" y="210565"/>
                  </a:moveTo>
                  <a:lnTo>
                    <a:pt x="5561" y="162272"/>
                  </a:lnTo>
                  <a:lnTo>
                    <a:pt x="21401" y="117947"/>
                  </a:lnTo>
                  <a:lnTo>
                    <a:pt x="46258" y="78851"/>
                  </a:lnTo>
                  <a:lnTo>
                    <a:pt x="78867" y="46246"/>
                  </a:lnTo>
                  <a:lnTo>
                    <a:pt x="117963" y="21395"/>
                  </a:lnTo>
                  <a:lnTo>
                    <a:pt x="162284" y="5559"/>
                  </a:lnTo>
                  <a:lnTo>
                    <a:pt x="210565" y="0"/>
                  </a:lnTo>
                  <a:lnTo>
                    <a:pt x="10305034" y="0"/>
                  </a:lnTo>
                  <a:lnTo>
                    <a:pt x="10353327" y="5559"/>
                  </a:lnTo>
                  <a:lnTo>
                    <a:pt x="10397652" y="21395"/>
                  </a:lnTo>
                  <a:lnTo>
                    <a:pt x="10436748" y="46246"/>
                  </a:lnTo>
                  <a:lnTo>
                    <a:pt x="10469353" y="78851"/>
                  </a:lnTo>
                  <a:lnTo>
                    <a:pt x="10494204" y="117947"/>
                  </a:lnTo>
                  <a:lnTo>
                    <a:pt x="10510040" y="162272"/>
                  </a:lnTo>
                  <a:lnTo>
                    <a:pt x="10515600" y="210565"/>
                  </a:lnTo>
                  <a:lnTo>
                    <a:pt x="10515600" y="1052829"/>
                  </a:lnTo>
                  <a:lnTo>
                    <a:pt x="10510040" y="1101123"/>
                  </a:lnTo>
                  <a:lnTo>
                    <a:pt x="10494204" y="1145448"/>
                  </a:lnTo>
                  <a:lnTo>
                    <a:pt x="10469353" y="1184544"/>
                  </a:lnTo>
                  <a:lnTo>
                    <a:pt x="10436748" y="1217149"/>
                  </a:lnTo>
                  <a:lnTo>
                    <a:pt x="10397652" y="1242000"/>
                  </a:lnTo>
                  <a:lnTo>
                    <a:pt x="10353327" y="1257836"/>
                  </a:lnTo>
                  <a:lnTo>
                    <a:pt x="10305034" y="1263396"/>
                  </a:lnTo>
                  <a:lnTo>
                    <a:pt x="210565" y="1263396"/>
                  </a:lnTo>
                  <a:lnTo>
                    <a:pt x="162284" y="1257836"/>
                  </a:lnTo>
                  <a:lnTo>
                    <a:pt x="117963" y="1242000"/>
                  </a:lnTo>
                  <a:lnTo>
                    <a:pt x="78867" y="1217149"/>
                  </a:lnTo>
                  <a:lnTo>
                    <a:pt x="46258" y="1184544"/>
                  </a:lnTo>
                  <a:lnTo>
                    <a:pt x="21401" y="1145448"/>
                  </a:lnTo>
                  <a:lnTo>
                    <a:pt x="5561" y="1101123"/>
                  </a:lnTo>
                  <a:lnTo>
                    <a:pt x="0" y="1052829"/>
                  </a:lnTo>
                  <a:lnTo>
                    <a:pt x="0" y="210565"/>
                  </a:lnTo>
                  <a:close/>
                </a:path>
              </a:pathLst>
            </a:custGeom>
            <a:ln w="6096">
              <a:solidFill>
                <a:srgbClr val="A4A4A4"/>
              </a:solidFill>
            </a:ln>
          </p:spPr>
          <p:txBody>
            <a:bodyPr wrap="square" lIns="0" tIns="0" rIns="0" bIns="0" rtlCol="0"/>
            <a:lstStyle/>
            <a:p>
              <a:endParaRPr/>
            </a:p>
          </p:txBody>
        </p:sp>
      </p:grpSp>
      <p:sp>
        <p:nvSpPr>
          <p:cNvPr id="5" name="object 5"/>
          <p:cNvSpPr txBox="1">
            <a:spLocks noGrp="1"/>
          </p:cNvSpPr>
          <p:nvPr>
            <p:ph type="title"/>
          </p:nvPr>
        </p:nvSpPr>
        <p:spPr>
          <a:xfrm>
            <a:off x="916939" y="609676"/>
            <a:ext cx="3524885" cy="697230"/>
          </a:xfrm>
          <a:prstGeom prst="rect">
            <a:avLst/>
          </a:prstGeom>
        </p:spPr>
        <p:txBody>
          <a:bodyPr vert="horz" wrap="square" lIns="0" tIns="13335" rIns="0" bIns="0" rtlCol="0">
            <a:spAutoFit/>
          </a:bodyPr>
          <a:lstStyle/>
          <a:p>
            <a:pPr marL="12700">
              <a:lnSpc>
                <a:spcPct val="100000"/>
              </a:lnSpc>
              <a:spcBef>
                <a:spcPts val="105"/>
              </a:spcBef>
            </a:pPr>
            <a:r>
              <a:rPr sz="4400" spc="-40" dirty="0"/>
              <a:t>Activation</a:t>
            </a:r>
            <a:r>
              <a:rPr sz="4400" spc="-150" dirty="0"/>
              <a:t> </a:t>
            </a:r>
            <a:r>
              <a:rPr sz="4400" spc="-100" dirty="0"/>
              <a:t>Trees</a:t>
            </a:r>
            <a:endParaRPr sz="4400"/>
          </a:p>
        </p:txBody>
      </p:sp>
      <p:sp>
        <p:nvSpPr>
          <p:cNvPr id="7" name="object 7"/>
          <p:cNvSpPr txBox="1">
            <a:spLocks noGrp="1"/>
          </p:cNvSpPr>
          <p:nvPr>
            <p:ph type="ftr" sz="quarter" idx="5"/>
          </p:nvPr>
        </p:nvSpPr>
        <p:spPr>
          <a:xfrm>
            <a:off x="5433821" y="6464985"/>
            <a:ext cx="1323340"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US" spc="-5"/>
              <a:t>Prepared</a:t>
            </a:r>
            <a:r>
              <a:rPr lang="en-US" spc="-55"/>
              <a:t> </a:t>
            </a:r>
            <a:r>
              <a:rPr lang="en-US"/>
              <a:t>by</a:t>
            </a:r>
            <a:r>
              <a:rPr lang="en-US" spc="-40"/>
              <a:t> </a:t>
            </a:r>
            <a:r>
              <a:rPr lang="en-US"/>
              <a:t>R</a:t>
            </a:r>
            <a:r>
              <a:rPr lang="en-US" spc="-5"/>
              <a:t> </a:t>
            </a:r>
            <a:r>
              <a:rPr lang="en-US"/>
              <a:t>I</a:t>
            </a:r>
            <a:r>
              <a:rPr lang="en-US" spc="-25"/>
              <a:t> </a:t>
            </a:r>
            <a:r>
              <a:rPr lang="en-US"/>
              <a:t>Minu</a:t>
            </a:r>
            <a:endParaRPr dirty="0"/>
          </a:p>
        </p:txBody>
      </p:sp>
      <p:sp>
        <p:nvSpPr>
          <p:cNvPr id="8" name="object 8"/>
          <p:cNvSpPr txBox="1">
            <a:spLocks noGrp="1"/>
          </p:cNvSpPr>
          <p:nvPr>
            <p:ph type="sldNum" sz="quarter" idx="7"/>
          </p:nvPr>
        </p:nvSpPr>
        <p:spPr>
          <a:xfrm>
            <a:off x="11007597" y="6393341"/>
            <a:ext cx="292734" cy="27432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8425">
              <a:lnSpc>
                <a:spcPts val="1240"/>
              </a:lnSpc>
            </a:pPr>
            <a:fld id="{81D60167-4931-47E6-BA6A-407CBD079E47}" type="slidenum">
              <a:rPr lang="en-IN" smtClean="0"/>
              <a:pPr marL="98425">
                <a:lnSpc>
                  <a:spcPts val="1240"/>
                </a:lnSpc>
              </a:pPr>
              <a:t>93</a:t>
            </a:fld>
            <a:endParaRPr dirty="0"/>
          </a:p>
        </p:txBody>
      </p:sp>
      <p:sp>
        <p:nvSpPr>
          <p:cNvPr id="6" name="object 6"/>
          <p:cNvSpPr txBox="1"/>
          <p:nvPr/>
        </p:nvSpPr>
        <p:spPr>
          <a:xfrm>
            <a:off x="916939" y="1736801"/>
            <a:ext cx="10086340" cy="4236720"/>
          </a:xfrm>
          <a:prstGeom prst="rect">
            <a:avLst/>
          </a:prstGeom>
        </p:spPr>
        <p:txBody>
          <a:bodyPr vert="horz" wrap="square" lIns="0" tIns="132080" rIns="0" bIns="0" rtlCol="0">
            <a:spAutoFit/>
          </a:bodyPr>
          <a:lstStyle/>
          <a:p>
            <a:pPr marL="12700" marR="81280">
              <a:lnSpc>
                <a:spcPct val="70100"/>
              </a:lnSpc>
              <a:spcBef>
                <a:spcPts val="1040"/>
              </a:spcBef>
              <a:tabLst>
                <a:tab pos="9520555" algn="l"/>
              </a:tabLst>
            </a:pPr>
            <a:r>
              <a:rPr sz="2600" i="1" spc="-5" dirty="0">
                <a:latin typeface="Calibri"/>
                <a:cs typeface="Calibri"/>
              </a:rPr>
              <a:t>Th</a:t>
            </a:r>
            <a:r>
              <a:rPr sz="2600" i="1" dirty="0">
                <a:latin typeface="Calibri"/>
                <a:cs typeface="Calibri"/>
              </a:rPr>
              <a:t>e</a:t>
            </a:r>
            <a:r>
              <a:rPr sz="2600" i="1" spc="-15" dirty="0">
                <a:latin typeface="Calibri"/>
                <a:cs typeface="Calibri"/>
              </a:rPr>
              <a:t> </a:t>
            </a:r>
            <a:r>
              <a:rPr sz="2600" i="1" spc="-5" dirty="0">
                <a:latin typeface="Calibri"/>
                <a:cs typeface="Calibri"/>
              </a:rPr>
              <a:t>activ</a:t>
            </a:r>
            <a:r>
              <a:rPr sz="2600" i="1" spc="5" dirty="0">
                <a:latin typeface="Calibri"/>
                <a:cs typeface="Calibri"/>
              </a:rPr>
              <a:t>a</a:t>
            </a:r>
            <a:r>
              <a:rPr sz="2600" i="1" dirty="0">
                <a:latin typeface="Calibri"/>
                <a:cs typeface="Calibri"/>
              </a:rPr>
              <a:t>tions</a:t>
            </a:r>
            <a:r>
              <a:rPr sz="2600" i="1" spc="-15" dirty="0">
                <a:latin typeface="Calibri"/>
                <a:cs typeface="Calibri"/>
              </a:rPr>
              <a:t> </a:t>
            </a:r>
            <a:r>
              <a:rPr sz="2600" i="1" spc="-5" dirty="0">
                <a:latin typeface="Calibri"/>
                <a:cs typeface="Calibri"/>
              </a:rPr>
              <a:t>o</a:t>
            </a:r>
            <a:r>
              <a:rPr sz="2600" i="1" dirty="0">
                <a:latin typeface="Calibri"/>
                <a:cs typeface="Calibri"/>
              </a:rPr>
              <a:t>f</a:t>
            </a:r>
            <a:r>
              <a:rPr sz="2600" i="1" spc="-10" dirty="0">
                <a:latin typeface="Calibri"/>
                <a:cs typeface="Calibri"/>
              </a:rPr>
              <a:t> </a:t>
            </a:r>
            <a:r>
              <a:rPr sz="2600" i="1" spc="-5" dirty="0">
                <a:latin typeface="Calibri"/>
                <a:cs typeface="Calibri"/>
              </a:rPr>
              <a:t>pro</a:t>
            </a:r>
            <a:r>
              <a:rPr sz="2600" i="1" spc="-25" dirty="0">
                <a:latin typeface="Calibri"/>
                <a:cs typeface="Calibri"/>
              </a:rPr>
              <a:t>c</a:t>
            </a:r>
            <a:r>
              <a:rPr sz="2600" i="1" dirty="0">
                <a:latin typeface="Calibri"/>
                <a:cs typeface="Calibri"/>
              </a:rPr>
              <a:t>ed</a:t>
            </a:r>
            <a:r>
              <a:rPr sz="2600" i="1" spc="5" dirty="0">
                <a:latin typeface="Calibri"/>
                <a:cs typeface="Calibri"/>
              </a:rPr>
              <a:t>u</a:t>
            </a:r>
            <a:r>
              <a:rPr sz="2600" i="1" dirty="0">
                <a:latin typeface="Calibri"/>
                <a:cs typeface="Calibri"/>
              </a:rPr>
              <a:t>res</a:t>
            </a:r>
            <a:r>
              <a:rPr sz="2600" i="1" spc="-35" dirty="0">
                <a:latin typeface="Calibri"/>
                <a:cs typeface="Calibri"/>
              </a:rPr>
              <a:t> </a:t>
            </a:r>
            <a:r>
              <a:rPr sz="2600" i="1" spc="-5" dirty="0">
                <a:latin typeface="Calibri"/>
                <a:cs typeface="Calibri"/>
              </a:rPr>
              <a:t>d</a:t>
            </a:r>
            <a:r>
              <a:rPr sz="2600" i="1" dirty="0">
                <a:latin typeface="Calibri"/>
                <a:cs typeface="Calibri"/>
              </a:rPr>
              <a:t>uring</a:t>
            </a:r>
            <a:r>
              <a:rPr sz="2600" i="1" spc="-20" dirty="0">
                <a:latin typeface="Calibri"/>
                <a:cs typeface="Calibri"/>
              </a:rPr>
              <a:t> </a:t>
            </a:r>
            <a:r>
              <a:rPr sz="2600" i="1" dirty="0">
                <a:latin typeface="Calibri"/>
                <a:cs typeface="Calibri"/>
              </a:rPr>
              <a:t>the</a:t>
            </a:r>
            <a:r>
              <a:rPr sz="2600" i="1" spc="-10" dirty="0">
                <a:latin typeface="Calibri"/>
                <a:cs typeface="Calibri"/>
              </a:rPr>
              <a:t> </a:t>
            </a:r>
            <a:r>
              <a:rPr sz="2600" i="1" dirty="0">
                <a:latin typeface="Calibri"/>
                <a:cs typeface="Calibri"/>
              </a:rPr>
              <a:t>runni</a:t>
            </a:r>
            <a:r>
              <a:rPr sz="2600" i="1" spc="10" dirty="0">
                <a:latin typeface="Calibri"/>
                <a:cs typeface="Calibri"/>
              </a:rPr>
              <a:t>n</a:t>
            </a:r>
            <a:r>
              <a:rPr sz="2600" i="1" dirty="0">
                <a:latin typeface="Calibri"/>
                <a:cs typeface="Calibri"/>
              </a:rPr>
              <a:t>g</a:t>
            </a:r>
            <a:r>
              <a:rPr sz="2600" i="1" spc="-35" dirty="0">
                <a:latin typeface="Calibri"/>
                <a:cs typeface="Calibri"/>
              </a:rPr>
              <a:t> </a:t>
            </a:r>
            <a:r>
              <a:rPr sz="2600" i="1" spc="-5" dirty="0">
                <a:latin typeface="Calibri"/>
                <a:cs typeface="Calibri"/>
              </a:rPr>
              <a:t>o</a:t>
            </a:r>
            <a:r>
              <a:rPr sz="2600" i="1" dirty="0">
                <a:latin typeface="Calibri"/>
                <a:cs typeface="Calibri"/>
              </a:rPr>
              <a:t>f</a:t>
            </a:r>
            <a:r>
              <a:rPr sz="2600" i="1" spc="-10" dirty="0">
                <a:latin typeface="Calibri"/>
                <a:cs typeface="Calibri"/>
              </a:rPr>
              <a:t> </a:t>
            </a:r>
            <a:r>
              <a:rPr sz="2600" i="1" spc="-5" dirty="0">
                <a:latin typeface="Calibri"/>
                <a:cs typeface="Calibri"/>
              </a:rPr>
              <a:t>a</a:t>
            </a:r>
            <a:r>
              <a:rPr sz="2600" i="1" dirty="0">
                <a:latin typeface="Calibri"/>
                <a:cs typeface="Calibri"/>
              </a:rPr>
              <a:t>n</a:t>
            </a:r>
            <a:r>
              <a:rPr sz="2600" i="1" spc="-10" dirty="0">
                <a:latin typeface="Calibri"/>
                <a:cs typeface="Calibri"/>
              </a:rPr>
              <a:t> </a:t>
            </a:r>
            <a:r>
              <a:rPr sz="2600" i="1" dirty="0">
                <a:latin typeface="Calibri"/>
                <a:cs typeface="Calibri"/>
              </a:rPr>
              <a:t>e</a:t>
            </a:r>
            <a:r>
              <a:rPr sz="2600" i="1" spc="-20" dirty="0">
                <a:latin typeface="Calibri"/>
                <a:cs typeface="Calibri"/>
              </a:rPr>
              <a:t>n</a:t>
            </a:r>
            <a:r>
              <a:rPr sz="2600" i="1" dirty="0">
                <a:latin typeface="Calibri"/>
                <a:cs typeface="Calibri"/>
              </a:rPr>
              <a:t>tire</a:t>
            </a:r>
            <a:r>
              <a:rPr sz="2600" i="1" spc="-25" dirty="0">
                <a:latin typeface="Calibri"/>
                <a:cs typeface="Calibri"/>
              </a:rPr>
              <a:t> </a:t>
            </a:r>
            <a:r>
              <a:rPr sz="2600" i="1" spc="-5" dirty="0">
                <a:latin typeface="Calibri"/>
                <a:cs typeface="Calibri"/>
              </a:rPr>
              <a:t>prog</a:t>
            </a:r>
            <a:r>
              <a:rPr sz="2600" i="1" spc="-10" dirty="0">
                <a:latin typeface="Calibri"/>
                <a:cs typeface="Calibri"/>
              </a:rPr>
              <a:t>r</a:t>
            </a:r>
            <a:r>
              <a:rPr sz="2600" i="1" spc="-5" dirty="0">
                <a:latin typeface="Calibri"/>
                <a:cs typeface="Calibri"/>
              </a:rPr>
              <a:t>a</a:t>
            </a:r>
            <a:r>
              <a:rPr sz="2600" i="1" spc="5" dirty="0">
                <a:latin typeface="Calibri"/>
                <a:cs typeface="Calibri"/>
              </a:rPr>
              <a:t>m</a:t>
            </a:r>
            <a:r>
              <a:rPr sz="2600" i="1" dirty="0">
                <a:latin typeface="Calibri"/>
                <a:cs typeface="Calibri"/>
              </a:rPr>
              <a:t>	</a:t>
            </a:r>
            <a:r>
              <a:rPr sz="2600" i="1" spc="-20" dirty="0">
                <a:latin typeface="Calibri"/>
                <a:cs typeface="Calibri"/>
              </a:rPr>
              <a:t>c</a:t>
            </a:r>
            <a:r>
              <a:rPr sz="2600" i="1" spc="-5" dirty="0">
                <a:latin typeface="Calibri"/>
                <a:cs typeface="Calibri"/>
              </a:rPr>
              <a:t>an  be</a:t>
            </a:r>
            <a:r>
              <a:rPr sz="2600" i="1" spc="-15" dirty="0">
                <a:latin typeface="Calibri"/>
                <a:cs typeface="Calibri"/>
              </a:rPr>
              <a:t> </a:t>
            </a:r>
            <a:r>
              <a:rPr sz="2600" i="1" spc="-5" dirty="0">
                <a:latin typeface="Calibri"/>
                <a:cs typeface="Calibri"/>
              </a:rPr>
              <a:t>represented</a:t>
            </a:r>
            <a:r>
              <a:rPr sz="2600" i="1" spc="-45" dirty="0">
                <a:latin typeface="Calibri"/>
                <a:cs typeface="Calibri"/>
              </a:rPr>
              <a:t> </a:t>
            </a:r>
            <a:r>
              <a:rPr sz="2600" i="1" spc="-5" dirty="0">
                <a:latin typeface="Calibri"/>
                <a:cs typeface="Calibri"/>
              </a:rPr>
              <a:t>as </a:t>
            </a:r>
            <a:r>
              <a:rPr sz="2600" i="1" dirty="0">
                <a:latin typeface="Calibri"/>
                <a:cs typeface="Calibri"/>
              </a:rPr>
              <a:t>tree</a:t>
            </a:r>
            <a:r>
              <a:rPr sz="2600" i="1" spc="-20" dirty="0">
                <a:latin typeface="Calibri"/>
                <a:cs typeface="Calibri"/>
              </a:rPr>
              <a:t> </a:t>
            </a:r>
            <a:r>
              <a:rPr sz="2600" i="1" spc="-5" dirty="0">
                <a:latin typeface="Calibri"/>
                <a:cs typeface="Calibri"/>
              </a:rPr>
              <a:t>structure</a:t>
            </a:r>
            <a:r>
              <a:rPr sz="2600" i="1" spc="-25" dirty="0">
                <a:latin typeface="Calibri"/>
                <a:cs typeface="Calibri"/>
              </a:rPr>
              <a:t> </a:t>
            </a:r>
            <a:r>
              <a:rPr sz="2600" i="1" spc="-5" dirty="0">
                <a:latin typeface="Calibri"/>
                <a:cs typeface="Calibri"/>
              </a:rPr>
              <a:t>called as</a:t>
            </a:r>
            <a:r>
              <a:rPr sz="2600" i="1" dirty="0">
                <a:latin typeface="Calibri"/>
                <a:cs typeface="Calibri"/>
              </a:rPr>
              <a:t> activation tree.</a:t>
            </a:r>
            <a:endParaRPr sz="2600">
              <a:latin typeface="Calibri"/>
              <a:cs typeface="Calibri"/>
            </a:endParaRPr>
          </a:p>
          <a:p>
            <a:pPr>
              <a:lnSpc>
                <a:spcPct val="100000"/>
              </a:lnSpc>
            </a:pPr>
            <a:endParaRPr sz="2650">
              <a:latin typeface="Calibri"/>
              <a:cs typeface="Calibri"/>
            </a:endParaRPr>
          </a:p>
          <a:p>
            <a:pPr marL="241300" indent="-228600">
              <a:lnSpc>
                <a:spcPct val="100000"/>
              </a:lnSpc>
              <a:spcBef>
                <a:spcPts val="5"/>
              </a:spcBef>
              <a:buFont typeface="Arial MT"/>
              <a:buChar char="•"/>
              <a:tabLst>
                <a:tab pos="241300" algn="l"/>
              </a:tabLst>
            </a:pPr>
            <a:r>
              <a:rPr sz="2600" dirty="0">
                <a:latin typeface="Calibri"/>
                <a:cs typeface="Calibri"/>
              </a:rPr>
              <a:t>In</a:t>
            </a:r>
            <a:r>
              <a:rPr sz="2600" spc="-10" dirty="0">
                <a:latin typeface="Calibri"/>
                <a:cs typeface="Calibri"/>
              </a:rPr>
              <a:t> </a:t>
            </a:r>
            <a:r>
              <a:rPr sz="2600" dirty="0">
                <a:latin typeface="Calibri"/>
                <a:cs typeface="Calibri"/>
              </a:rPr>
              <a:t>the</a:t>
            </a:r>
            <a:r>
              <a:rPr sz="2600" spc="-30" dirty="0">
                <a:latin typeface="Calibri"/>
                <a:cs typeface="Calibri"/>
              </a:rPr>
              <a:t> </a:t>
            </a:r>
            <a:r>
              <a:rPr sz="2600" spc="-5" dirty="0">
                <a:latin typeface="Calibri"/>
                <a:cs typeface="Calibri"/>
              </a:rPr>
              <a:t>tree</a:t>
            </a:r>
            <a:r>
              <a:rPr sz="2600" spc="-10" dirty="0">
                <a:latin typeface="Calibri"/>
                <a:cs typeface="Calibri"/>
              </a:rPr>
              <a:t> </a:t>
            </a:r>
            <a:r>
              <a:rPr sz="2600" dirty="0">
                <a:latin typeface="Calibri"/>
                <a:cs typeface="Calibri"/>
              </a:rPr>
              <a:t>each</a:t>
            </a:r>
            <a:r>
              <a:rPr sz="2600" spc="-45" dirty="0">
                <a:latin typeface="Calibri"/>
                <a:cs typeface="Calibri"/>
              </a:rPr>
              <a:t> </a:t>
            </a:r>
            <a:r>
              <a:rPr sz="2600" spc="-5" dirty="0">
                <a:latin typeface="Calibri"/>
                <a:cs typeface="Calibri"/>
              </a:rPr>
              <a:t>node</a:t>
            </a:r>
            <a:r>
              <a:rPr sz="2600" spc="-10" dirty="0">
                <a:latin typeface="Calibri"/>
                <a:cs typeface="Calibri"/>
              </a:rPr>
              <a:t> </a:t>
            </a:r>
            <a:r>
              <a:rPr sz="2600" spc="-5" dirty="0">
                <a:latin typeface="Calibri"/>
                <a:cs typeface="Calibri"/>
              </a:rPr>
              <a:t>corresponds</a:t>
            </a:r>
            <a:r>
              <a:rPr sz="2600" spc="-40" dirty="0">
                <a:latin typeface="Calibri"/>
                <a:cs typeface="Calibri"/>
              </a:rPr>
              <a:t> </a:t>
            </a:r>
            <a:r>
              <a:rPr sz="2600" spc="-15" dirty="0">
                <a:latin typeface="Calibri"/>
                <a:cs typeface="Calibri"/>
              </a:rPr>
              <a:t>to </a:t>
            </a:r>
            <a:r>
              <a:rPr sz="2600" spc="-5" dirty="0">
                <a:latin typeface="Calibri"/>
                <a:cs typeface="Calibri"/>
              </a:rPr>
              <a:t>one</a:t>
            </a:r>
            <a:r>
              <a:rPr sz="2600" spc="-15" dirty="0">
                <a:latin typeface="Calibri"/>
                <a:cs typeface="Calibri"/>
              </a:rPr>
              <a:t> </a:t>
            </a:r>
            <a:r>
              <a:rPr sz="2600" spc="-5" dirty="0">
                <a:latin typeface="Calibri"/>
                <a:cs typeface="Calibri"/>
              </a:rPr>
              <a:t>activation</a:t>
            </a:r>
            <a:endParaRPr sz="2600">
              <a:latin typeface="Calibri"/>
              <a:cs typeface="Calibri"/>
            </a:endParaRPr>
          </a:p>
          <a:p>
            <a:pPr marL="241300" marR="5080" indent="-228600">
              <a:lnSpc>
                <a:spcPct val="70100"/>
              </a:lnSpc>
              <a:spcBef>
                <a:spcPts val="1005"/>
              </a:spcBef>
              <a:buFont typeface="Arial MT"/>
              <a:buChar char="•"/>
              <a:tabLst>
                <a:tab pos="241300" algn="l"/>
              </a:tabLst>
            </a:pPr>
            <a:r>
              <a:rPr sz="2600" spc="-5" dirty="0">
                <a:latin typeface="Calibri"/>
                <a:cs typeface="Calibri"/>
              </a:rPr>
              <a:t>The </a:t>
            </a:r>
            <a:r>
              <a:rPr sz="2600" spc="-15" dirty="0">
                <a:latin typeface="Calibri"/>
                <a:cs typeface="Calibri"/>
              </a:rPr>
              <a:t>root </a:t>
            </a:r>
            <a:r>
              <a:rPr sz="2600" dirty="0">
                <a:latin typeface="Calibri"/>
                <a:cs typeface="Calibri"/>
              </a:rPr>
              <a:t>is the </a:t>
            </a:r>
            <a:r>
              <a:rPr sz="2600" spc="-5" dirty="0">
                <a:latin typeface="Calibri"/>
                <a:cs typeface="Calibri"/>
              </a:rPr>
              <a:t>activation </a:t>
            </a:r>
            <a:r>
              <a:rPr sz="2600" dirty="0">
                <a:latin typeface="Calibri"/>
                <a:cs typeface="Calibri"/>
              </a:rPr>
              <a:t>of the "main" </a:t>
            </a:r>
            <a:r>
              <a:rPr sz="2600" spc="-10" dirty="0">
                <a:latin typeface="Calibri"/>
                <a:cs typeface="Calibri"/>
              </a:rPr>
              <a:t>procedure </a:t>
            </a:r>
            <a:r>
              <a:rPr sz="2600" spc="-5" dirty="0">
                <a:latin typeface="Calibri"/>
                <a:cs typeface="Calibri"/>
              </a:rPr>
              <a:t>that initiates </a:t>
            </a:r>
            <a:r>
              <a:rPr sz="2600" spc="-10" dirty="0">
                <a:latin typeface="Calibri"/>
                <a:cs typeface="Calibri"/>
              </a:rPr>
              <a:t>execution </a:t>
            </a:r>
            <a:r>
              <a:rPr sz="2600" spc="-575" dirty="0">
                <a:latin typeface="Calibri"/>
                <a:cs typeface="Calibri"/>
              </a:rPr>
              <a:t> </a:t>
            </a:r>
            <a:r>
              <a:rPr sz="2600" spc="-5" dirty="0">
                <a:latin typeface="Calibri"/>
                <a:cs typeface="Calibri"/>
              </a:rPr>
              <a:t>of</a:t>
            </a:r>
            <a:r>
              <a:rPr sz="2600" spc="-10" dirty="0">
                <a:latin typeface="Calibri"/>
                <a:cs typeface="Calibri"/>
              </a:rPr>
              <a:t> </a:t>
            </a:r>
            <a:r>
              <a:rPr sz="2600" dirty="0">
                <a:latin typeface="Calibri"/>
                <a:cs typeface="Calibri"/>
              </a:rPr>
              <a:t>the</a:t>
            </a:r>
            <a:r>
              <a:rPr sz="2600" spc="-10" dirty="0">
                <a:latin typeface="Calibri"/>
                <a:cs typeface="Calibri"/>
              </a:rPr>
              <a:t> program.</a:t>
            </a:r>
            <a:endParaRPr sz="2600">
              <a:latin typeface="Calibri"/>
              <a:cs typeface="Calibri"/>
            </a:endParaRPr>
          </a:p>
          <a:p>
            <a:pPr marL="241300" marR="511809" indent="-228600">
              <a:lnSpc>
                <a:spcPct val="70000"/>
              </a:lnSpc>
              <a:spcBef>
                <a:spcPts val="994"/>
              </a:spcBef>
              <a:buFont typeface="Arial MT"/>
              <a:buChar char="•"/>
              <a:tabLst>
                <a:tab pos="241300" algn="l"/>
              </a:tabLst>
            </a:pPr>
            <a:r>
              <a:rPr sz="2600" spc="-30" dirty="0">
                <a:latin typeface="Calibri"/>
                <a:cs typeface="Calibri"/>
              </a:rPr>
              <a:t>At </a:t>
            </a:r>
            <a:r>
              <a:rPr sz="2600" dirty="0">
                <a:latin typeface="Calibri"/>
                <a:cs typeface="Calibri"/>
              </a:rPr>
              <a:t>a </a:t>
            </a:r>
            <a:r>
              <a:rPr sz="2600" spc="-5" dirty="0">
                <a:latin typeface="Calibri"/>
                <a:cs typeface="Calibri"/>
              </a:rPr>
              <a:t>node </a:t>
            </a:r>
            <a:r>
              <a:rPr sz="2600" spc="-25" dirty="0">
                <a:latin typeface="Calibri"/>
                <a:cs typeface="Calibri"/>
              </a:rPr>
              <a:t>for </a:t>
            </a:r>
            <a:r>
              <a:rPr sz="2600" dirty="0">
                <a:latin typeface="Calibri"/>
                <a:cs typeface="Calibri"/>
              </a:rPr>
              <a:t>an </a:t>
            </a:r>
            <a:r>
              <a:rPr sz="2600" spc="-5" dirty="0">
                <a:latin typeface="Calibri"/>
                <a:cs typeface="Calibri"/>
              </a:rPr>
              <a:t>activation of </a:t>
            </a:r>
            <a:r>
              <a:rPr sz="2600" spc="-10" dirty="0">
                <a:latin typeface="Calibri"/>
                <a:cs typeface="Calibri"/>
              </a:rPr>
              <a:t>procedure </a:t>
            </a:r>
            <a:r>
              <a:rPr sz="2600" spc="10" dirty="0">
                <a:latin typeface="Calibri"/>
                <a:cs typeface="Calibri"/>
              </a:rPr>
              <a:t>p, </a:t>
            </a:r>
            <a:r>
              <a:rPr sz="2600" dirty="0">
                <a:latin typeface="Calibri"/>
                <a:cs typeface="Calibri"/>
              </a:rPr>
              <a:t>the </a:t>
            </a:r>
            <a:r>
              <a:rPr sz="2600" spc="-5" dirty="0">
                <a:latin typeface="Calibri"/>
                <a:cs typeface="Calibri"/>
              </a:rPr>
              <a:t>children </a:t>
            </a:r>
            <a:r>
              <a:rPr sz="2600" spc="-10" dirty="0">
                <a:latin typeface="Calibri"/>
                <a:cs typeface="Calibri"/>
              </a:rPr>
              <a:t>correspond </a:t>
            </a:r>
            <a:r>
              <a:rPr sz="2600" spc="-15" dirty="0">
                <a:latin typeface="Calibri"/>
                <a:cs typeface="Calibri"/>
              </a:rPr>
              <a:t>to </a:t>
            </a:r>
            <a:r>
              <a:rPr sz="2600" spc="-575" dirty="0">
                <a:latin typeface="Calibri"/>
                <a:cs typeface="Calibri"/>
              </a:rPr>
              <a:t> </a:t>
            </a:r>
            <a:r>
              <a:rPr sz="2600" spc="-5" dirty="0">
                <a:latin typeface="Calibri"/>
                <a:cs typeface="Calibri"/>
              </a:rPr>
              <a:t>activations</a:t>
            </a:r>
            <a:r>
              <a:rPr sz="2600" spc="-10" dirty="0">
                <a:latin typeface="Calibri"/>
                <a:cs typeface="Calibri"/>
              </a:rPr>
              <a:t> </a:t>
            </a:r>
            <a:r>
              <a:rPr sz="2600" dirty="0">
                <a:latin typeface="Calibri"/>
                <a:cs typeface="Calibri"/>
              </a:rPr>
              <a:t>of</a:t>
            </a:r>
            <a:r>
              <a:rPr sz="2600" spc="-5" dirty="0">
                <a:latin typeface="Calibri"/>
                <a:cs typeface="Calibri"/>
              </a:rPr>
              <a:t> </a:t>
            </a:r>
            <a:r>
              <a:rPr sz="2600" dirty="0">
                <a:latin typeface="Calibri"/>
                <a:cs typeface="Calibri"/>
              </a:rPr>
              <a:t>the</a:t>
            </a:r>
            <a:r>
              <a:rPr sz="2600" spc="-10" dirty="0">
                <a:latin typeface="Calibri"/>
                <a:cs typeface="Calibri"/>
              </a:rPr>
              <a:t> procedures</a:t>
            </a:r>
            <a:r>
              <a:rPr sz="2600" spc="-45" dirty="0">
                <a:latin typeface="Calibri"/>
                <a:cs typeface="Calibri"/>
              </a:rPr>
              <a:t> </a:t>
            </a:r>
            <a:r>
              <a:rPr sz="2600" spc="-5" dirty="0">
                <a:latin typeface="Calibri"/>
                <a:cs typeface="Calibri"/>
              </a:rPr>
              <a:t>called</a:t>
            </a:r>
            <a:r>
              <a:rPr sz="2600" spc="5" dirty="0">
                <a:latin typeface="Calibri"/>
                <a:cs typeface="Calibri"/>
              </a:rPr>
              <a:t> </a:t>
            </a:r>
            <a:r>
              <a:rPr sz="2600" spc="-10" dirty="0">
                <a:latin typeface="Calibri"/>
                <a:cs typeface="Calibri"/>
              </a:rPr>
              <a:t>by</a:t>
            </a:r>
            <a:r>
              <a:rPr sz="2600" dirty="0">
                <a:latin typeface="Calibri"/>
                <a:cs typeface="Calibri"/>
              </a:rPr>
              <a:t> this</a:t>
            </a:r>
            <a:r>
              <a:rPr sz="2600" spc="-80" dirty="0">
                <a:latin typeface="Calibri"/>
                <a:cs typeface="Calibri"/>
              </a:rPr>
              <a:t> </a:t>
            </a:r>
            <a:r>
              <a:rPr sz="2600" spc="-5" dirty="0">
                <a:latin typeface="Calibri"/>
                <a:cs typeface="Calibri"/>
              </a:rPr>
              <a:t>activation</a:t>
            </a:r>
            <a:r>
              <a:rPr sz="2600" dirty="0">
                <a:latin typeface="Calibri"/>
                <a:cs typeface="Calibri"/>
              </a:rPr>
              <a:t> </a:t>
            </a:r>
            <a:r>
              <a:rPr sz="2600" spc="-5" dirty="0">
                <a:latin typeface="Calibri"/>
                <a:cs typeface="Calibri"/>
              </a:rPr>
              <a:t>of</a:t>
            </a:r>
            <a:r>
              <a:rPr sz="2600" dirty="0">
                <a:latin typeface="Calibri"/>
                <a:cs typeface="Calibri"/>
              </a:rPr>
              <a:t> p.</a:t>
            </a:r>
            <a:endParaRPr sz="2600">
              <a:latin typeface="Calibri"/>
              <a:cs typeface="Calibri"/>
            </a:endParaRPr>
          </a:p>
          <a:p>
            <a:pPr marL="241300" marR="257810" indent="-228600">
              <a:lnSpc>
                <a:spcPct val="70000"/>
              </a:lnSpc>
              <a:spcBef>
                <a:spcPts val="1000"/>
              </a:spcBef>
              <a:buFont typeface="Arial MT"/>
              <a:buChar char="•"/>
              <a:tabLst>
                <a:tab pos="241300" algn="l"/>
              </a:tabLst>
            </a:pPr>
            <a:r>
              <a:rPr sz="2600" spc="-50" dirty="0">
                <a:latin typeface="Calibri"/>
                <a:cs typeface="Calibri"/>
              </a:rPr>
              <a:t>We </a:t>
            </a:r>
            <a:r>
              <a:rPr sz="2600" spc="-5" dirty="0">
                <a:latin typeface="Calibri"/>
                <a:cs typeface="Calibri"/>
              </a:rPr>
              <a:t>show </a:t>
            </a:r>
            <a:r>
              <a:rPr sz="2600" dirty="0">
                <a:latin typeface="Calibri"/>
                <a:cs typeface="Calibri"/>
              </a:rPr>
              <a:t>these </a:t>
            </a:r>
            <a:r>
              <a:rPr sz="2600" spc="-5" dirty="0">
                <a:latin typeface="Calibri"/>
                <a:cs typeface="Calibri"/>
              </a:rPr>
              <a:t>activations </a:t>
            </a:r>
            <a:r>
              <a:rPr sz="2600" dirty="0">
                <a:latin typeface="Calibri"/>
                <a:cs typeface="Calibri"/>
              </a:rPr>
              <a:t>in the </a:t>
            </a:r>
            <a:r>
              <a:rPr sz="2600" spc="-15" dirty="0">
                <a:latin typeface="Calibri"/>
                <a:cs typeface="Calibri"/>
              </a:rPr>
              <a:t>order </a:t>
            </a:r>
            <a:r>
              <a:rPr sz="2600" spc="-5" dirty="0">
                <a:latin typeface="Calibri"/>
                <a:cs typeface="Calibri"/>
              </a:rPr>
              <a:t>that </a:t>
            </a:r>
            <a:r>
              <a:rPr sz="2600" dirty="0">
                <a:latin typeface="Calibri"/>
                <a:cs typeface="Calibri"/>
              </a:rPr>
              <a:t>they </a:t>
            </a:r>
            <a:r>
              <a:rPr sz="2600" spc="-10" dirty="0">
                <a:latin typeface="Calibri"/>
                <a:cs typeface="Calibri"/>
              </a:rPr>
              <a:t>are </a:t>
            </a:r>
            <a:r>
              <a:rPr sz="2600" spc="-5" dirty="0">
                <a:latin typeface="Calibri"/>
                <a:cs typeface="Calibri"/>
              </a:rPr>
              <a:t>called, </a:t>
            </a:r>
            <a:r>
              <a:rPr sz="2600" spc="-10" dirty="0">
                <a:latin typeface="Calibri"/>
                <a:cs typeface="Calibri"/>
              </a:rPr>
              <a:t>from left </a:t>
            </a:r>
            <a:r>
              <a:rPr sz="2600" spc="-15" dirty="0">
                <a:latin typeface="Calibri"/>
                <a:cs typeface="Calibri"/>
              </a:rPr>
              <a:t>to </a:t>
            </a:r>
            <a:r>
              <a:rPr sz="2600" spc="-575" dirty="0">
                <a:latin typeface="Calibri"/>
                <a:cs typeface="Calibri"/>
              </a:rPr>
              <a:t> </a:t>
            </a:r>
            <a:r>
              <a:rPr sz="2600" spc="-5" dirty="0">
                <a:latin typeface="Calibri"/>
                <a:cs typeface="Calibri"/>
              </a:rPr>
              <a:t>right.</a:t>
            </a:r>
            <a:endParaRPr sz="2600">
              <a:latin typeface="Calibri"/>
              <a:cs typeface="Calibri"/>
            </a:endParaRPr>
          </a:p>
          <a:p>
            <a:pPr marL="241300" marR="621030" indent="-228600">
              <a:lnSpc>
                <a:spcPct val="70000"/>
              </a:lnSpc>
              <a:spcBef>
                <a:spcPts val="1005"/>
              </a:spcBef>
              <a:buFont typeface="Arial MT"/>
              <a:buChar char="•"/>
              <a:tabLst>
                <a:tab pos="241300" algn="l"/>
              </a:tabLst>
            </a:pPr>
            <a:r>
              <a:rPr sz="2600" dirty="0">
                <a:latin typeface="Calibri"/>
                <a:cs typeface="Calibri"/>
              </a:rPr>
              <a:t>Notice </a:t>
            </a:r>
            <a:r>
              <a:rPr sz="2600" spc="-5" dirty="0">
                <a:latin typeface="Calibri"/>
                <a:cs typeface="Calibri"/>
              </a:rPr>
              <a:t>that one </a:t>
            </a:r>
            <a:r>
              <a:rPr sz="2600" dirty="0">
                <a:latin typeface="Calibri"/>
                <a:cs typeface="Calibri"/>
              </a:rPr>
              <a:t>child </a:t>
            </a:r>
            <a:r>
              <a:rPr sz="2600" spc="-10" dirty="0">
                <a:latin typeface="Calibri"/>
                <a:cs typeface="Calibri"/>
              </a:rPr>
              <a:t>must </a:t>
            </a:r>
            <a:r>
              <a:rPr sz="2600" spc="-5" dirty="0">
                <a:latin typeface="Calibri"/>
                <a:cs typeface="Calibri"/>
              </a:rPr>
              <a:t>finish </a:t>
            </a:r>
            <a:r>
              <a:rPr sz="2600" spc="-25" dirty="0">
                <a:latin typeface="Calibri"/>
                <a:cs typeface="Calibri"/>
              </a:rPr>
              <a:t>before </a:t>
            </a:r>
            <a:r>
              <a:rPr sz="2600" dirty="0">
                <a:latin typeface="Calibri"/>
                <a:cs typeface="Calibri"/>
              </a:rPr>
              <a:t>the </a:t>
            </a:r>
            <a:r>
              <a:rPr sz="2600" spc="-5" dirty="0">
                <a:latin typeface="Calibri"/>
                <a:cs typeface="Calibri"/>
              </a:rPr>
              <a:t>activation </a:t>
            </a:r>
            <a:r>
              <a:rPr sz="2600" spc="-15" dirty="0">
                <a:latin typeface="Calibri"/>
                <a:cs typeface="Calibri"/>
              </a:rPr>
              <a:t>to </a:t>
            </a:r>
            <a:r>
              <a:rPr sz="2600" dirty="0">
                <a:latin typeface="Calibri"/>
                <a:cs typeface="Calibri"/>
              </a:rPr>
              <a:t>its </a:t>
            </a:r>
            <a:r>
              <a:rPr sz="2600" spc="-5" dirty="0">
                <a:latin typeface="Calibri"/>
                <a:cs typeface="Calibri"/>
              </a:rPr>
              <a:t>right </a:t>
            </a:r>
            <a:r>
              <a:rPr sz="2600" spc="-10" dirty="0">
                <a:latin typeface="Calibri"/>
                <a:cs typeface="Calibri"/>
              </a:rPr>
              <a:t>can </a:t>
            </a:r>
            <a:r>
              <a:rPr sz="2600" spc="-575" dirty="0">
                <a:latin typeface="Calibri"/>
                <a:cs typeface="Calibri"/>
              </a:rPr>
              <a:t> </a:t>
            </a:r>
            <a:r>
              <a:rPr sz="2600" spc="-5" dirty="0">
                <a:latin typeface="Calibri"/>
                <a:cs typeface="Calibri"/>
              </a:rPr>
              <a:t>begin.</a:t>
            </a:r>
            <a:endParaRPr sz="2600">
              <a:latin typeface="Calibri"/>
              <a:cs typeface="Calibri"/>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22829" y="1618615"/>
            <a:ext cx="1377950" cy="1259840"/>
          </a:xfrm>
          <a:prstGeom prst="rect">
            <a:avLst/>
          </a:prstGeom>
        </p:spPr>
        <p:txBody>
          <a:bodyPr vert="horz" wrap="square" lIns="0" tIns="12700" rIns="0" bIns="0" rtlCol="0">
            <a:spAutoFit/>
          </a:bodyPr>
          <a:lstStyle/>
          <a:p>
            <a:pPr marR="5080" algn="r">
              <a:lnSpc>
                <a:spcPct val="100000"/>
              </a:lnSpc>
              <a:spcBef>
                <a:spcPts val="100"/>
              </a:spcBef>
            </a:pPr>
            <a:r>
              <a:rPr sz="2400" spc="-5" dirty="0">
                <a:latin typeface="Comic Sans MS"/>
                <a:cs typeface="Comic Sans MS"/>
              </a:rPr>
              <a:t>Sort</a:t>
            </a:r>
            <a:endParaRPr sz="2400">
              <a:latin typeface="Comic Sans MS"/>
              <a:cs typeface="Comic Sans MS"/>
            </a:endParaRPr>
          </a:p>
          <a:p>
            <a:pPr>
              <a:lnSpc>
                <a:spcPct val="100000"/>
              </a:lnSpc>
              <a:spcBef>
                <a:spcPts val="55"/>
              </a:spcBef>
            </a:pPr>
            <a:endParaRPr sz="2800">
              <a:latin typeface="Comic Sans MS"/>
              <a:cs typeface="Comic Sans MS"/>
            </a:endParaRPr>
          </a:p>
          <a:p>
            <a:pPr marR="70485" algn="r">
              <a:lnSpc>
                <a:spcPct val="100000"/>
              </a:lnSpc>
              <a:tabLst>
                <a:tab pos="692150" algn="l"/>
              </a:tabLst>
            </a:pPr>
            <a:r>
              <a:rPr sz="2400" dirty="0">
                <a:latin typeface="Comic Sans MS"/>
                <a:cs typeface="Comic Sans MS"/>
              </a:rPr>
              <a:t>r	</a:t>
            </a:r>
            <a:r>
              <a:rPr sz="1800" dirty="0">
                <a:latin typeface="Comic Sans MS"/>
                <a:cs typeface="Comic Sans MS"/>
              </a:rPr>
              <a:t>q(</a:t>
            </a:r>
            <a:r>
              <a:rPr sz="1800" spc="5" dirty="0">
                <a:latin typeface="Comic Sans MS"/>
                <a:cs typeface="Comic Sans MS"/>
              </a:rPr>
              <a:t>1</a:t>
            </a:r>
            <a:r>
              <a:rPr sz="1800" dirty="0">
                <a:latin typeface="Comic Sans MS"/>
                <a:cs typeface="Comic Sans MS"/>
              </a:rPr>
              <a:t>,</a:t>
            </a:r>
            <a:r>
              <a:rPr sz="1800" spc="5" dirty="0">
                <a:latin typeface="Comic Sans MS"/>
                <a:cs typeface="Comic Sans MS"/>
              </a:rPr>
              <a:t>9</a:t>
            </a:r>
            <a:r>
              <a:rPr sz="1800" dirty="0">
                <a:latin typeface="Comic Sans MS"/>
                <a:cs typeface="Comic Sans MS"/>
              </a:rPr>
              <a:t>)</a:t>
            </a:r>
            <a:endParaRPr sz="1800">
              <a:latin typeface="Comic Sans MS"/>
              <a:cs typeface="Comic Sans MS"/>
            </a:endParaRPr>
          </a:p>
        </p:txBody>
      </p:sp>
      <p:sp>
        <p:nvSpPr>
          <p:cNvPr id="3" name="object 3"/>
          <p:cNvSpPr txBox="1"/>
          <p:nvPr/>
        </p:nvSpPr>
        <p:spPr>
          <a:xfrm>
            <a:off x="2597657" y="3475685"/>
            <a:ext cx="622300" cy="300355"/>
          </a:xfrm>
          <a:prstGeom prst="rect">
            <a:avLst/>
          </a:prstGeom>
        </p:spPr>
        <p:txBody>
          <a:bodyPr vert="horz" wrap="square" lIns="0" tIns="12700" rIns="0" bIns="0" rtlCol="0">
            <a:spAutoFit/>
          </a:bodyPr>
          <a:lstStyle/>
          <a:p>
            <a:pPr marL="12700">
              <a:lnSpc>
                <a:spcPct val="100000"/>
              </a:lnSpc>
              <a:spcBef>
                <a:spcPts val="100"/>
              </a:spcBef>
            </a:pPr>
            <a:r>
              <a:rPr sz="1800" spc="-5" dirty="0">
                <a:latin typeface="Comic Sans MS"/>
                <a:cs typeface="Comic Sans MS"/>
              </a:rPr>
              <a:t>p(1,9)</a:t>
            </a:r>
            <a:endParaRPr sz="1800">
              <a:latin typeface="Comic Sans MS"/>
              <a:cs typeface="Comic Sans MS"/>
            </a:endParaRPr>
          </a:p>
        </p:txBody>
      </p:sp>
      <p:sp>
        <p:nvSpPr>
          <p:cNvPr id="4" name="object 4"/>
          <p:cNvSpPr txBox="1"/>
          <p:nvPr/>
        </p:nvSpPr>
        <p:spPr>
          <a:xfrm>
            <a:off x="3515105" y="3475685"/>
            <a:ext cx="619125" cy="300355"/>
          </a:xfrm>
          <a:prstGeom prst="rect">
            <a:avLst/>
          </a:prstGeom>
        </p:spPr>
        <p:txBody>
          <a:bodyPr vert="horz" wrap="square" lIns="0" tIns="12700" rIns="0" bIns="0" rtlCol="0">
            <a:spAutoFit/>
          </a:bodyPr>
          <a:lstStyle/>
          <a:p>
            <a:pPr marL="12700">
              <a:lnSpc>
                <a:spcPct val="100000"/>
              </a:lnSpc>
              <a:spcBef>
                <a:spcPts val="100"/>
              </a:spcBef>
            </a:pPr>
            <a:r>
              <a:rPr sz="1800" dirty="0">
                <a:latin typeface="Comic Sans MS"/>
                <a:cs typeface="Comic Sans MS"/>
              </a:rPr>
              <a:t>q(1</a:t>
            </a:r>
            <a:r>
              <a:rPr sz="1800" spc="5" dirty="0">
                <a:latin typeface="Comic Sans MS"/>
                <a:cs typeface="Comic Sans MS"/>
              </a:rPr>
              <a:t>,</a:t>
            </a:r>
            <a:r>
              <a:rPr sz="1800" spc="-5" dirty="0">
                <a:latin typeface="Comic Sans MS"/>
                <a:cs typeface="Comic Sans MS"/>
              </a:rPr>
              <a:t>3)</a:t>
            </a:r>
            <a:endParaRPr sz="1800">
              <a:latin typeface="Comic Sans MS"/>
              <a:cs typeface="Comic Sans MS"/>
            </a:endParaRPr>
          </a:p>
        </p:txBody>
      </p:sp>
      <p:sp>
        <p:nvSpPr>
          <p:cNvPr id="5" name="object 5"/>
          <p:cNvSpPr txBox="1"/>
          <p:nvPr/>
        </p:nvSpPr>
        <p:spPr>
          <a:xfrm>
            <a:off x="7135114" y="3480942"/>
            <a:ext cx="65595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omic Sans MS"/>
                <a:cs typeface="Comic Sans MS"/>
              </a:rPr>
              <a:t>q(</a:t>
            </a:r>
            <a:r>
              <a:rPr sz="1800" spc="5" dirty="0">
                <a:latin typeface="Comic Sans MS"/>
                <a:cs typeface="Comic Sans MS"/>
              </a:rPr>
              <a:t>5</a:t>
            </a:r>
            <a:r>
              <a:rPr sz="1800" dirty="0">
                <a:latin typeface="Comic Sans MS"/>
                <a:cs typeface="Comic Sans MS"/>
              </a:rPr>
              <a:t>,</a:t>
            </a:r>
            <a:r>
              <a:rPr sz="1800" spc="5" dirty="0">
                <a:latin typeface="Comic Sans MS"/>
                <a:cs typeface="Comic Sans MS"/>
              </a:rPr>
              <a:t>9</a:t>
            </a:r>
            <a:r>
              <a:rPr sz="1800" dirty="0">
                <a:latin typeface="Comic Sans MS"/>
                <a:cs typeface="Comic Sans MS"/>
              </a:rPr>
              <a:t>)</a:t>
            </a:r>
            <a:endParaRPr sz="1800">
              <a:latin typeface="Comic Sans MS"/>
              <a:cs typeface="Comic Sans MS"/>
            </a:endParaRPr>
          </a:p>
        </p:txBody>
      </p:sp>
      <p:sp>
        <p:nvSpPr>
          <p:cNvPr id="6" name="object 6"/>
          <p:cNvSpPr txBox="1"/>
          <p:nvPr/>
        </p:nvSpPr>
        <p:spPr>
          <a:xfrm>
            <a:off x="2560701" y="4395596"/>
            <a:ext cx="6229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omic Sans MS"/>
                <a:cs typeface="Comic Sans MS"/>
              </a:rPr>
              <a:t>p(1</a:t>
            </a:r>
            <a:r>
              <a:rPr sz="1800" spc="5" dirty="0">
                <a:latin typeface="Comic Sans MS"/>
                <a:cs typeface="Comic Sans MS"/>
              </a:rPr>
              <a:t>,</a:t>
            </a:r>
            <a:r>
              <a:rPr sz="1800" dirty="0">
                <a:latin typeface="Comic Sans MS"/>
                <a:cs typeface="Comic Sans MS"/>
              </a:rPr>
              <a:t>3)</a:t>
            </a:r>
            <a:endParaRPr sz="1800">
              <a:latin typeface="Comic Sans MS"/>
              <a:cs typeface="Comic Sans MS"/>
            </a:endParaRPr>
          </a:p>
        </p:txBody>
      </p:sp>
      <p:sp>
        <p:nvSpPr>
          <p:cNvPr id="7" name="object 7"/>
          <p:cNvSpPr txBox="1"/>
          <p:nvPr/>
        </p:nvSpPr>
        <p:spPr>
          <a:xfrm>
            <a:off x="3512058" y="4390770"/>
            <a:ext cx="61976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omic Sans MS"/>
                <a:cs typeface="Comic Sans MS"/>
              </a:rPr>
              <a:t>q(</a:t>
            </a:r>
            <a:r>
              <a:rPr sz="1800" spc="5" dirty="0">
                <a:latin typeface="Comic Sans MS"/>
                <a:cs typeface="Comic Sans MS"/>
              </a:rPr>
              <a:t>1</a:t>
            </a:r>
            <a:r>
              <a:rPr sz="1800" dirty="0">
                <a:latin typeface="Comic Sans MS"/>
                <a:cs typeface="Comic Sans MS"/>
              </a:rPr>
              <a:t>,</a:t>
            </a:r>
            <a:r>
              <a:rPr sz="1800" spc="5" dirty="0">
                <a:latin typeface="Comic Sans MS"/>
                <a:cs typeface="Comic Sans MS"/>
              </a:rPr>
              <a:t>0</a:t>
            </a:r>
            <a:r>
              <a:rPr sz="1800" dirty="0">
                <a:latin typeface="Comic Sans MS"/>
                <a:cs typeface="Comic Sans MS"/>
              </a:rPr>
              <a:t>)</a:t>
            </a:r>
            <a:endParaRPr sz="1800">
              <a:latin typeface="Comic Sans MS"/>
              <a:cs typeface="Comic Sans MS"/>
            </a:endParaRPr>
          </a:p>
        </p:txBody>
      </p:sp>
      <p:sp>
        <p:nvSpPr>
          <p:cNvPr id="8" name="object 8"/>
          <p:cNvSpPr txBox="1"/>
          <p:nvPr/>
        </p:nvSpPr>
        <p:spPr>
          <a:xfrm>
            <a:off x="4410583" y="4390770"/>
            <a:ext cx="65595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omic Sans MS"/>
                <a:cs typeface="Comic Sans MS"/>
              </a:rPr>
              <a:t>q(</a:t>
            </a:r>
            <a:r>
              <a:rPr sz="1800" spc="5" dirty="0">
                <a:latin typeface="Comic Sans MS"/>
                <a:cs typeface="Comic Sans MS"/>
              </a:rPr>
              <a:t>2</a:t>
            </a:r>
            <a:r>
              <a:rPr sz="1800" dirty="0">
                <a:latin typeface="Comic Sans MS"/>
                <a:cs typeface="Comic Sans MS"/>
              </a:rPr>
              <a:t>,</a:t>
            </a:r>
            <a:r>
              <a:rPr sz="1800" spc="5" dirty="0">
                <a:latin typeface="Comic Sans MS"/>
                <a:cs typeface="Comic Sans MS"/>
              </a:rPr>
              <a:t>3</a:t>
            </a:r>
            <a:r>
              <a:rPr sz="1800" dirty="0">
                <a:latin typeface="Comic Sans MS"/>
                <a:cs typeface="Comic Sans MS"/>
              </a:rPr>
              <a:t>)</a:t>
            </a:r>
            <a:endParaRPr sz="1800">
              <a:latin typeface="Comic Sans MS"/>
              <a:cs typeface="Comic Sans MS"/>
            </a:endParaRPr>
          </a:p>
        </p:txBody>
      </p:sp>
      <p:sp>
        <p:nvSpPr>
          <p:cNvPr id="9" name="object 9"/>
          <p:cNvSpPr txBox="1"/>
          <p:nvPr/>
        </p:nvSpPr>
        <p:spPr>
          <a:xfrm>
            <a:off x="3456559" y="5309692"/>
            <a:ext cx="659765" cy="300355"/>
          </a:xfrm>
          <a:prstGeom prst="rect">
            <a:avLst/>
          </a:prstGeom>
        </p:spPr>
        <p:txBody>
          <a:bodyPr vert="horz" wrap="square" lIns="0" tIns="12700" rIns="0" bIns="0" rtlCol="0">
            <a:spAutoFit/>
          </a:bodyPr>
          <a:lstStyle/>
          <a:p>
            <a:pPr marL="12700">
              <a:lnSpc>
                <a:spcPct val="100000"/>
              </a:lnSpc>
              <a:spcBef>
                <a:spcPts val="100"/>
              </a:spcBef>
            </a:pPr>
            <a:r>
              <a:rPr sz="1800" dirty="0">
                <a:latin typeface="Comic Sans MS"/>
                <a:cs typeface="Comic Sans MS"/>
              </a:rPr>
              <a:t>p(2,</a:t>
            </a:r>
            <a:r>
              <a:rPr sz="1800" spc="5" dirty="0">
                <a:latin typeface="Comic Sans MS"/>
                <a:cs typeface="Comic Sans MS"/>
              </a:rPr>
              <a:t>3</a:t>
            </a:r>
            <a:r>
              <a:rPr sz="1800" dirty="0">
                <a:latin typeface="Comic Sans MS"/>
                <a:cs typeface="Comic Sans MS"/>
              </a:rPr>
              <a:t>)</a:t>
            </a:r>
            <a:endParaRPr sz="1800">
              <a:latin typeface="Comic Sans MS"/>
              <a:cs typeface="Comic Sans MS"/>
            </a:endParaRPr>
          </a:p>
        </p:txBody>
      </p:sp>
      <p:sp>
        <p:nvSpPr>
          <p:cNvPr id="10" name="object 10"/>
          <p:cNvSpPr txBox="1"/>
          <p:nvPr/>
        </p:nvSpPr>
        <p:spPr>
          <a:xfrm>
            <a:off x="4486783" y="5309692"/>
            <a:ext cx="619125" cy="300355"/>
          </a:xfrm>
          <a:prstGeom prst="rect">
            <a:avLst/>
          </a:prstGeom>
        </p:spPr>
        <p:txBody>
          <a:bodyPr vert="horz" wrap="square" lIns="0" tIns="12700" rIns="0" bIns="0" rtlCol="0">
            <a:spAutoFit/>
          </a:bodyPr>
          <a:lstStyle/>
          <a:p>
            <a:pPr marL="12700">
              <a:lnSpc>
                <a:spcPct val="100000"/>
              </a:lnSpc>
              <a:spcBef>
                <a:spcPts val="100"/>
              </a:spcBef>
            </a:pPr>
            <a:r>
              <a:rPr sz="1800" dirty="0">
                <a:latin typeface="Comic Sans MS"/>
                <a:cs typeface="Comic Sans MS"/>
              </a:rPr>
              <a:t>q(2</a:t>
            </a:r>
            <a:r>
              <a:rPr sz="1800" spc="5" dirty="0">
                <a:latin typeface="Comic Sans MS"/>
                <a:cs typeface="Comic Sans MS"/>
              </a:rPr>
              <a:t>,</a:t>
            </a:r>
            <a:r>
              <a:rPr sz="1800" spc="-5" dirty="0">
                <a:latin typeface="Comic Sans MS"/>
                <a:cs typeface="Comic Sans MS"/>
              </a:rPr>
              <a:t>1)</a:t>
            </a:r>
            <a:endParaRPr sz="1800">
              <a:latin typeface="Comic Sans MS"/>
              <a:cs typeface="Comic Sans MS"/>
            </a:endParaRPr>
          </a:p>
        </p:txBody>
      </p:sp>
      <p:sp>
        <p:nvSpPr>
          <p:cNvPr id="11" name="object 11"/>
          <p:cNvSpPr txBox="1"/>
          <p:nvPr/>
        </p:nvSpPr>
        <p:spPr>
          <a:xfrm>
            <a:off x="5382259" y="5309692"/>
            <a:ext cx="655955" cy="300355"/>
          </a:xfrm>
          <a:prstGeom prst="rect">
            <a:avLst/>
          </a:prstGeom>
        </p:spPr>
        <p:txBody>
          <a:bodyPr vert="horz" wrap="square" lIns="0" tIns="12700" rIns="0" bIns="0" rtlCol="0">
            <a:spAutoFit/>
          </a:bodyPr>
          <a:lstStyle/>
          <a:p>
            <a:pPr marL="12700">
              <a:lnSpc>
                <a:spcPct val="100000"/>
              </a:lnSpc>
              <a:spcBef>
                <a:spcPts val="100"/>
              </a:spcBef>
            </a:pPr>
            <a:r>
              <a:rPr sz="1800" dirty="0">
                <a:latin typeface="Comic Sans MS"/>
                <a:cs typeface="Comic Sans MS"/>
              </a:rPr>
              <a:t>q(3</a:t>
            </a:r>
            <a:r>
              <a:rPr sz="1800" spc="5" dirty="0">
                <a:latin typeface="Comic Sans MS"/>
                <a:cs typeface="Comic Sans MS"/>
              </a:rPr>
              <a:t>,</a:t>
            </a:r>
            <a:r>
              <a:rPr sz="1800" spc="-5" dirty="0">
                <a:latin typeface="Comic Sans MS"/>
                <a:cs typeface="Comic Sans MS"/>
              </a:rPr>
              <a:t>3)</a:t>
            </a:r>
            <a:endParaRPr sz="1800">
              <a:latin typeface="Comic Sans MS"/>
              <a:cs typeface="Comic Sans MS"/>
            </a:endParaRPr>
          </a:p>
        </p:txBody>
      </p:sp>
      <p:sp>
        <p:nvSpPr>
          <p:cNvPr id="12" name="object 12"/>
          <p:cNvSpPr txBox="1"/>
          <p:nvPr/>
        </p:nvSpPr>
        <p:spPr>
          <a:xfrm>
            <a:off x="5794375" y="4395596"/>
            <a:ext cx="1066165" cy="574675"/>
          </a:xfrm>
          <a:prstGeom prst="rect">
            <a:avLst/>
          </a:prstGeom>
        </p:spPr>
        <p:txBody>
          <a:bodyPr vert="horz" wrap="square" lIns="0" tIns="12700" rIns="0" bIns="0" rtlCol="0">
            <a:spAutoFit/>
          </a:bodyPr>
          <a:lstStyle/>
          <a:p>
            <a:pPr marR="5080" algn="r">
              <a:lnSpc>
                <a:spcPct val="100000"/>
              </a:lnSpc>
              <a:spcBef>
                <a:spcPts val="100"/>
              </a:spcBef>
            </a:pPr>
            <a:r>
              <a:rPr sz="1800" dirty="0">
                <a:latin typeface="Comic Sans MS"/>
                <a:cs typeface="Comic Sans MS"/>
              </a:rPr>
              <a:t>p(5,9)</a:t>
            </a:r>
            <a:endParaRPr sz="1800">
              <a:latin typeface="Comic Sans MS"/>
              <a:cs typeface="Comic Sans MS"/>
            </a:endParaRPr>
          </a:p>
          <a:p>
            <a:pPr marR="36195" algn="r">
              <a:lnSpc>
                <a:spcPct val="100000"/>
              </a:lnSpc>
            </a:pPr>
            <a:r>
              <a:rPr sz="1800" spc="-5" dirty="0">
                <a:solidFill>
                  <a:srgbClr val="9900CC"/>
                </a:solidFill>
                <a:latin typeface="Comic Sans MS"/>
                <a:cs typeface="Comic Sans MS"/>
              </a:rPr>
              <a:t>returns</a:t>
            </a:r>
            <a:r>
              <a:rPr sz="1800" spc="-80" dirty="0">
                <a:solidFill>
                  <a:srgbClr val="9900CC"/>
                </a:solidFill>
                <a:latin typeface="Comic Sans MS"/>
                <a:cs typeface="Comic Sans MS"/>
              </a:rPr>
              <a:t> </a:t>
            </a:r>
            <a:r>
              <a:rPr sz="1800" dirty="0">
                <a:solidFill>
                  <a:srgbClr val="9900CC"/>
                </a:solidFill>
                <a:latin typeface="Comic Sans MS"/>
                <a:cs typeface="Comic Sans MS"/>
              </a:rPr>
              <a:t>6</a:t>
            </a:r>
            <a:endParaRPr sz="1800">
              <a:latin typeface="Comic Sans MS"/>
              <a:cs typeface="Comic Sans MS"/>
            </a:endParaRPr>
          </a:p>
        </p:txBody>
      </p:sp>
      <p:sp>
        <p:nvSpPr>
          <p:cNvPr id="13" name="object 13"/>
          <p:cNvSpPr txBox="1"/>
          <p:nvPr/>
        </p:nvSpPr>
        <p:spPr>
          <a:xfrm>
            <a:off x="7135114" y="4395596"/>
            <a:ext cx="65595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omic Sans MS"/>
                <a:cs typeface="Comic Sans MS"/>
              </a:rPr>
              <a:t>q(</a:t>
            </a:r>
            <a:r>
              <a:rPr sz="1800" spc="5" dirty="0">
                <a:latin typeface="Comic Sans MS"/>
                <a:cs typeface="Comic Sans MS"/>
              </a:rPr>
              <a:t>5</a:t>
            </a:r>
            <a:r>
              <a:rPr sz="1800" dirty="0">
                <a:latin typeface="Comic Sans MS"/>
                <a:cs typeface="Comic Sans MS"/>
              </a:rPr>
              <a:t>,</a:t>
            </a:r>
            <a:r>
              <a:rPr sz="1800" spc="5" dirty="0">
                <a:latin typeface="Comic Sans MS"/>
                <a:cs typeface="Comic Sans MS"/>
              </a:rPr>
              <a:t>5</a:t>
            </a:r>
            <a:r>
              <a:rPr sz="1800" dirty="0">
                <a:latin typeface="Comic Sans MS"/>
                <a:cs typeface="Comic Sans MS"/>
              </a:rPr>
              <a:t>)</a:t>
            </a:r>
            <a:endParaRPr sz="1800">
              <a:latin typeface="Comic Sans MS"/>
              <a:cs typeface="Comic Sans MS"/>
            </a:endParaRPr>
          </a:p>
        </p:txBody>
      </p:sp>
      <p:sp>
        <p:nvSpPr>
          <p:cNvPr id="14" name="object 14"/>
          <p:cNvSpPr txBox="1"/>
          <p:nvPr/>
        </p:nvSpPr>
        <p:spPr>
          <a:xfrm>
            <a:off x="8125714" y="4395596"/>
            <a:ext cx="65595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omic Sans MS"/>
                <a:cs typeface="Comic Sans MS"/>
              </a:rPr>
              <a:t>q(</a:t>
            </a:r>
            <a:r>
              <a:rPr sz="1800" spc="5" dirty="0">
                <a:latin typeface="Comic Sans MS"/>
                <a:cs typeface="Comic Sans MS"/>
              </a:rPr>
              <a:t>7</a:t>
            </a:r>
            <a:r>
              <a:rPr sz="1800" dirty="0">
                <a:latin typeface="Comic Sans MS"/>
                <a:cs typeface="Comic Sans MS"/>
              </a:rPr>
              <a:t>,</a:t>
            </a:r>
            <a:r>
              <a:rPr sz="1800" spc="5" dirty="0">
                <a:latin typeface="Comic Sans MS"/>
                <a:cs typeface="Comic Sans MS"/>
              </a:rPr>
              <a:t>9</a:t>
            </a:r>
            <a:r>
              <a:rPr sz="1800" dirty="0">
                <a:latin typeface="Comic Sans MS"/>
                <a:cs typeface="Comic Sans MS"/>
              </a:rPr>
              <a:t>)</a:t>
            </a:r>
            <a:endParaRPr sz="1800">
              <a:latin typeface="Comic Sans MS"/>
              <a:cs typeface="Comic Sans MS"/>
            </a:endParaRPr>
          </a:p>
        </p:txBody>
      </p:sp>
      <p:sp>
        <p:nvSpPr>
          <p:cNvPr id="15" name="object 15"/>
          <p:cNvSpPr txBox="1"/>
          <p:nvPr/>
        </p:nvSpPr>
        <p:spPr>
          <a:xfrm>
            <a:off x="6709029" y="5233492"/>
            <a:ext cx="1066800" cy="575310"/>
          </a:xfrm>
          <a:prstGeom prst="rect">
            <a:avLst/>
          </a:prstGeom>
        </p:spPr>
        <p:txBody>
          <a:bodyPr vert="horz" wrap="square" lIns="0" tIns="12700" rIns="0" bIns="0" rtlCol="0">
            <a:spAutoFit/>
          </a:bodyPr>
          <a:lstStyle/>
          <a:p>
            <a:pPr marR="5080" algn="r">
              <a:lnSpc>
                <a:spcPct val="100000"/>
              </a:lnSpc>
              <a:spcBef>
                <a:spcPts val="100"/>
              </a:spcBef>
            </a:pPr>
            <a:r>
              <a:rPr sz="1800" dirty="0">
                <a:latin typeface="Comic Sans MS"/>
                <a:cs typeface="Comic Sans MS"/>
              </a:rPr>
              <a:t>p(7,9)</a:t>
            </a:r>
            <a:endParaRPr sz="1800">
              <a:latin typeface="Comic Sans MS"/>
              <a:cs typeface="Comic Sans MS"/>
            </a:endParaRPr>
          </a:p>
          <a:p>
            <a:pPr marR="36195" algn="r">
              <a:lnSpc>
                <a:spcPct val="100000"/>
              </a:lnSpc>
              <a:spcBef>
                <a:spcPts val="5"/>
              </a:spcBef>
            </a:pPr>
            <a:r>
              <a:rPr sz="1800" spc="-5" dirty="0">
                <a:solidFill>
                  <a:srgbClr val="9900CC"/>
                </a:solidFill>
                <a:latin typeface="Comic Sans MS"/>
                <a:cs typeface="Comic Sans MS"/>
              </a:rPr>
              <a:t>returns</a:t>
            </a:r>
            <a:r>
              <a:rPr sz="1800" spc="-80" dirty="0">
                <a:solidFill>
                  <a:srgbClr val="9900CC"/>
                </a:solidFill>
                <a:latin typeface="Comic Sans MS"/>
                <a:cs typeface="Comic Sans MS"/>
              </a:rPr>
              <a:t> </a:t>
            </a:r>
            <a:r>
              <a:rPr sz="1800" dirty="0">
                <a:solidFill>
                  <a:srgbClr val="9900CC"/>
                </a:solidFill>
                <a:latin typeface="Comic Sans MS"/>
                <a:cs typeface="Comic Sans MS"/>
              </a:rPr>
              <a:t>8</a:t>
            </a:r>
            <a:endParaRPr sz="1800">
              <a:latin typeface="Comic Sans MS"/>
              <a:cs typeface="Comic Sans MS"/>
            </a:endParaRPr>
          </a:p>
        </p:txBody>
      </p:sp>
      <p:sp>
        <p:nvSpPr>
          <p:cNvPr id="16" name="object 16"/>
          <p:cNvSpPr txBox="1"/>
          <p:nvPr/>
        </p:nvSpPr>
        <p:spPr>
          <a:xfrm>
            <a:off x="8125714" y="5233492"/>
            <a:ext cx="655955" cy="300355"/>
          </a:xfrm>
          <a:prstGeom prst="rect">
            <a:avLst/>
          </a:prstGeom>
        </p:spPr>
        <p:txBody>
          <a:bodyPr vert="horz" wrap="square" lIns="0" tIns="12700" rIns="0" bIns="0" rtlCol="0">
            <a:spAutoFit/>
          </a:bodyPr>
          <a:lstStyle/>
          <a:p>
            <a:pPr marL="12700">
              <a:lnSpc>
                <a:spcPct val="100000"/>
              </a:lnSpc>
              <a:spcBef>
                <a:spcPts val="100"/>
              </a:spcBef>
            </a:pPr>
            <a:r>
              <a:rPr sz="1800" dirty="0">
                <a:latin typeface="Comic Sans MS"/>
                <a:cs typeface="Comic Sans MS"/>
              </a:rPr>
              <a:t>q(7</a:t>
            </a:r>
            <a:r>
              <a:rPr sz="1800" spc="5" dirty="0">
                <a:latin typeface="Comic Sans MS"/>
                <a:cs typeface="Comic Sans MS"/>
              </a:rPr>
              <a:t>,</a:t>
            </a:r>
            <a:r>
              <a:rPr sz="1800" spc="-5" dirty="0">
                <a:latin typeface="Comic Sans MS"/>
                <a:cs typeface="Comic Sans MS"/>
              </a:rPr>
              <a:t>7)</a:t>
            </a:r>
            <a:endParaRPr sz="1800">
              <a:latin typeface="Comic Sans MS"/>
              <a:cs typeface="Comic Sans MS"/>
            </a:endParaRPr>
          </a:p>
        </p:txBody>
      </p:sp>
      <p:sp>
        <p:nvSpPr>
          <p:cNvPr id="17" name="object 17"/>
          <p:cNvSpPr txBox="1"/>
          <p:nvPr/>
        </p:nvSpPr>
        <p:spPr>
          <a:xfrm>
            <a:off x="9040494" y="5233492"/>
            <a:ext cx="655955" cy="300355"/>
          </a:xfrm>
          <a:prstGeom prst="rect">
            <a:avLst/>
          </a:prstGeom>
        </p:spPr>
        <p:txBody>
          <a:bodyPr vert="horz" wrap="square" lIns="0" tIns="12700" rIns="0" bIns="0" rtlCol="0">
            <a:spAutoFit/>
          </a:bodyPr>
          <a:lstStyle/>
          <a:p>
            <a:pPr marL="12700">
              <a:lnSpc>
                <a:spcPct val="100000"/>
              </a:lnSpc>
              <a:spcBef>
                <a:spcPts val="100"/>
              </a:spcBef>
            </a:pPr>
            <a:r>
              <a:rPr sz="1800" dirty="0">
                <a:latin typeface="Comic Sans MS"/>
                <a:cs typeface="Comic Sans MS"/>
              </a:rPr>
              <a:t>q(9</a:t>
            </a:r>
            <a:r>
              <a:rPr sz="1800" spc="5" dirty="0">
                <a:latin typeface="Comic Sans MS"/>
                <a:cs typeface="Comic Sans MS"/>
              </a:rPr>
              <a:t>,</a:t>
            </a:r>
            <a:r>
              <a:rPr sz="1800" spc="-5" dirty="0">
                <a:latin typeface="Comic Sans MS"/>
                <a:cs typeface="Comic Sans MS"/>
              </a:rPr>
              <a:t>9)</a:t>
            </a:r>
            <a:endParaRPr sz="1800">
              <a:latin typeface="Comic Sans MS"/>
              <a:cs typeface="Comic Sans MS"/>
            </a:endParaRPr>
          </a:p>
        </p:txBody>
      </p:sp>
      <p:sp>
        <p:nvSpPr>
          <p:cNvPr id="18" name="object 18"/>
          <p:cNvSpPr/>
          <p:nvPr/>
        </p:nvSpPr>
        <p:spPr>
          <a:xfrm>
            <a:off x="3015995" y="2011679"/>
            <a:ext cx="685800" cy="609600"/>
          </a:xfrm>
          <a:custGeom>
            <a:avLst/>
            <a:gdLst/>
            <a:ahLst/>
            <a:cxnLst/>
            <a:rect l="l" t="t" r="r" b="b"/>
            <a:pathLst>
              <a:path w="685800" h="609600">
                <a:moveTo>
                  <a:pt x="685800" y="0"/>
                </a:moveTo>
                <a:lnTo>
                  <a:pt x="0" y="609600"/>
                </a:lnTo>
              </a:path>
            </a:pathLst>
          </a:custGeom>
          <a:ln w="9144">
            <a:solidFill>
              <a:srgbClr val="000000"/>
            </a:solidFill>
          </a:ln>
        </p:spPr>
        <p:txBody>
          <a:bodyPr wrap="square" lIns="0" tIns="0" rIns="0" bIns="0" rtlCol="0"/>
          <a:lstStyle/>
          <a:p>
            <a:endParaRPr/>
          </a:p>
        </p:txBody>
      </p:sp>
      <p:sp>
        <p:nvSpPr>
          <p:cNvPr id="19" name="object 19"/>
          <p:cNvSpPr/>
          <p:nvPr/>
        </p:nvSpPr>
        <p:spPr>
          <a:xfrm>
            <a:off x="3854196" y="2011679"/>
            <a:ext cx="0" cy="533400"/>
          </a:xfrm>
          <a:custGeom>
            <a:avLst/>
            <a:gdLst/>
            <a:ahLst/>
            <a:cxnLst/>
            <a:rect l="l" t="t" r="r" b="b"/>
            <a:pathLst>
              <a:path h="533400">
                <a:moveTo>
                  <a:pt x="0" y="0"/>
                </a:moveTo>
                <a:lnTo>
                  <a:pt x="0" y="533400"/>
                </a:lnTo>
              </a:path>
            </a:pathLst>
          </a:custGeom>
          <a:ln w="9144">
            <a:solidFill>
              <a:srgbClr val="000000"/>
            </a:solidFill>
          </a:ln>
        </p:spPr>
        <p:txBody>
          <a:bodyPr wrap="square" lIns="0" tIns="0" rIns="0" bIns="0" rtlCol="0"/>
          <a:lstStyle/>
          <a:p>
            <a:endParaRPr/>
          </a:p>
        </p:txBody>
      </p:sp>
      <p:sp>
        <p:nvSpPr>
          <p:cNvPr id="20" name="object 20"/>
          <p:cNvSpPr/>
          <p:nvPr/>
        </p:nvSpPr>
        <p:spPr>
          <a:xfrm>
            <a:off x="2939795" y="2926079"/>
            <a:ext cx="762000" cy="533400"/>
          </a:xfrm>
          <a:custGeom>
            <a:avLst/>
            <a:gdLst/>
            <a:ahLst/>
            <a:cxnLst/>
            <a:rect l="l" t="t" r="r" b="b"/>
            <a:pathLst>
              <a:path w="762000" h="533400">
                <a:moveTo>
                  <a:pt x="762000" y="0"/>
                </a:moveTo>
                <a:lnTo>
                  <a:pt x="0" y="533400"/>
                </a:lnTo>
              </a:path>
            </a:pathLst>
          </a:custGeom>
          <a:ln w="9144">
            <a:solidFill>
              <a:srgbClr val="000000"/>
            </a:solidFill>
          </a:ln>
        </p:spPr>
        <p:txBody>
          <a:bodyPr wrap="square" lIns="0" tIns="0" rIns="0" bIns="0" rtlCol="0"/>
          <a:lstStyle/>
          <a:p>
            <a:endParaRPr/>
          </a:p>
        </p:txBody>
      </p:sp>
      <p:sp>
        <p:nvSpPr>
          <p:cNvPr id="21" name="object 21"/>
          <p:cNvSpPr/>
          <p:nvPr/>
        </p:nvSpPr>
        <p:spPr>
          <a:xfrm>
            <a:off x="3854196" y="2926079"/>
            <a:ext cx="0" cy="533400"/>
          </a:xfrm>
          <a:custGeom>
            <a:avLst/>
            <a:gdLst/>
            <a:ahLst/>
            <a:cxnLst/>
            <a:rect l="l" t="t" r="r" b="b"/>
            <a:pathLst>
              <a:path h="533400">
                <a:moveTo>
                  <a:pt x="0" y="0"/>
                </a:moveTo>
                <a:lnTo>
                  <a:pt x="0" y="533400"/>
                </a:lnTo>
              </a:path>
            </a:pathLst>
          </a:custGeom>
          <a:ln w="9144">
            <a:solidFill>
              <a:srgbClr val="000000"/>
            </a:solidFill>
          </a:ln>
        </p:spPr>
        <p:txBody>
          <a:bodyPr wrap="square" lIns="0" tIns="0" rIns="0" bIns="0" rtlCol="0"/>
          <a:lstStyle/>
          <a:p>
            <a:endParaRPr/>
          </a:p>
        </p:txBody>
      </p:sp>
      <p:grpSp>
        <p:nvGrpSpPr>
          <p:cNvPr id="22" name="object 22"/>
          <p:cNvGrpSpPr/>
          <p:nvPr/>
        </p:nvGrpSpPr>
        <p:grpSpPr>
          <a:xfrm>
            <a:off x="4002023" y="54864"/>
            <a:ext cx="7496809" cy="3409315"/>
            <a:chOff x="4002023" y="54864"/>
            <a:chExt cx="7496809" cy="3409315"/>
          </a:xfrm>
        </p:grpSpPr>
        <p:sp>
          <p:nvSpPr>
            <p:cNvPr id="23" name="object 23"/>
            <p:cNvSpPr/>
            <p:nvPr/>
          </p:nvSpPr>
          <p:spPr>
            <a:xfrm>
              <a:off x="4006595" y="2926080"/>
              <a:ext cx="3200400" cy="533400"/>
            </a:xfrm>
            <a:custGeom>
              <a:avLst/>
              <a:gdLst/>
              <a:ahLst/>
              <a:cxnLst/>
              <a:rect l="l" t="t" r="r" b="b"/>
              <a:pathLst>
                <a:path w="3200400" h="533400">
                  <a:moveTo>
                    <a:pt x="0" y="0"/>
                  </a:moveTo>
                  <a:lnTo>
                    <a:pt x="3200400" y="533400"/>
                  </a:lnTo>
                </a:path>
              </a:pathLst>
            </a:custGeom>
            <a:ln w="9144">
              <a:solidFill>
                <a:srgbClr val="000000"/>
              </a:solidFill>
            </a:ln>
          </p:spPr>
          <p:txBody>
            <a:bodyPr wrap="square" lIns="0" tIns="0" rIns="0" bIns="0" rtlCol="0"/>
            <a:lstStyle/>
            <a:p>
              <a:endParaRPr/>
            </a:p>
          </p:txBody>
        </p:sp>
        <p:pic>
          <p:nvPicPr>
            <p:cNvPr id="24" name="object 24"/>
            <p:cNvPicPr/>
            <p:nvPr/>
          </p:nvPicPr>
          <p:blipFill>
            <a:blip r:embed="rId2" cstate="print"/>
            <a:stretch>
              <a:fillRect/>
            </a:stretch>
          </p:blipFill>
          <p:spPr>
            <a:xfrm>
              <a:off x="7184135" y="54864"/>
              <a:ext cx="4314444" cy="3238500"/>
            </a:xfrm>
            <a:prstGeom prst="rect">
              <a:avLst/>
            </a:prstGeom>
          </p:spPr>
        </p:pic>
      </p:grpSp>
      <p:sp>
        <p:nvSpPr>
          <p:cNvPr id="25" name="object 25"/>
          <p:cNvSpPr/>
          <p:nvPr/>
        </p:nvSpPr>
        <p:spPr>
          <a:xfrm>
            <a:off x="3854196" y="3840479"/>
            <a:ext cx="0" cy="533400"/>
          </a:xfrm>
          <a:custGeom>
            <a:avLst/>
            <a:gdLst/>
            <a:ahLst/>
            <a:cxnLst/>
            <a:rect l="l" t="t" r="r" b="b"/>
            <a:pathLst>
              <a:path h="533400">
                <a:moveTo>
                  <a:pt x="0" y="0"/>
                </a:moveTo>
                <a:lnTo>
                  <a:pt x="0" y="533400"/>
                </a:lnTo>
              </a:path>
            </a:pathLst>
          </a:custGeom>
          <a:ln w="9144">
            <a:solidFill>
              <a:srgbClr val="000000"/>
            </a:solidFill>
          </a:ln>
        </p:spPr>
        <p:txBody>
          <a:bodyPr wrap="square" lIns="0" tIns="0" rIns="0" bIns="0" rtlCol="0"/>
          <a:lstStyle/>
          <a:p>
            <a:endParaRPr/>
          </a:p>
        </p:txBody>
      </p:sp>
      <p:sp>
        <p:nvSpPr>
          <p:cNvPr id="26" name="object 26"/>
          <p:cNvSpPr/>
          <p:nvPr/>
        </p:nvSpPr>
        <p:spPr>
          <a:xfrm>
            <a:off x="2939795" y="3840479"/>
            <a:ext cx="762000" cy="533400"/>
          </a:xfrm>
          <a:custGeom>
            <a:avLst/>
            <a:gdLst/>
            <a:ahLst/>
            <a:cxnLst/>
            <a:rect l="l" t="t" r="r" b="b"/>
            <a:pathLst>
              <a:path w="762000" h="533400">
                <a:moveTo>
                  <a:pt x="762000" y="0"/>
                </a:moveTo>
                <a:lnTo>
                  <a:pt x="0" y="533400"/>
                </a:lnTo>
              </a:path>
            </a:pathLst>
          </a:custGeom>
          <a:ln w="9144">
            <a:solidFill>
              <a:srgbClr val="000000"/>
            </a:solidFill>
          </a:ln>
        </p:spPr>
        <p:txBody>
          <a:bodyPr wrap="square" lIns="0" tIns="0" rIns="0" bIns="0" rtlCol="0"/>
          <a:lstStyle/>
          <a:p>
            <a:endParaRPr/>
          </a:p>
        </p:txBody>
      </p:sp>
      <p:sp>
        <p:nvSpPr>
          <p:cNvPr id="27" name="object 27"/>
          <p:cNvSpPr/>
          <p:nvPr/>
        </p:nvSpPr>
        <p:spPr>
          <a:xfrm>
            <a:off x="4006596" y="3840479"/>
            <a:ext cx="762000" cy="533400"/>
          </a:xfrm>
          <a:custGeom>
            <a:avLst/>
            <a:gdLst/>
            <a:ahLst/>
            <a:cxnLst/>
            <a:rect l="l" t="t" r="r" b="b"/>
            <a:pathLst>
              <a:path w="762000" h="533400">
                <a:moveTo>
                  <a:pt x="0" y="0"/>
                </a:moveTo>
                <a:lnTo>
                  <a:pt x="762000" y="533400"/>
                </a:lnTo>
              </a:path>
            </a:pathLst>
          </a:custGeom>
          <a:ln w="9144">
            <a:solidFill>
              <a:srgbClr val="000000"/>
            </a:solidFill>
          </a:ln>
        </p:spPr>
        <p:txBody>
          <a:bodyPr wrap="square" lIns="0" tIns="0" rIns="0" bIns="0" rtlCol="0"/>
          <a:lstStyle/>
          <a:p>
            <a:endParaRPr/>
          </a:p>
        </p:txBody>
      </p:sp>
      <p:sp>
        <p:nvSpPr>
          <p:cNvPr id="28" name="object 28"/>
          <p:cNvSpPr/>
          <p:nvPr/>
        </p:nvSpPr>
        <p:spPr>
          <a:xfrm>
            <a:off x="4768596" y="4678679"/>
            <a:ext cx="0" cy="609600"/>
          </a:xfrm>
          <a:custGeom>
            <a:avLst/>
            <a:gdLst/>
            <a:ahLst/>
            <a:cxnLst/>
            <a:rect l="l" t="t" r="r" b="b"/>
            <a:pathLst>
              <a:path h="609600">
                <a:moveTo>
                  <a:pt x="0" y="0"/>
                </a:moveTo>
                <a:lnTo>
                  <a:pt x="0" y="609600"/>
                </a:lnTo>
              </a:path>
            </a:pathLst>
          </a:custGeom>
          <a:ln w="9144">
            <a:solidFill>
              <a:srgbClr val="000000"/>
            </a:solidFill>
          </a:ln>
        </p:spPr>
        <p:txBody>
          <a:bodyPr wrap="square" lIns="0" tIns="0" rIns="0" bIns="0" rtlCol="0"/>
          <a:lstStyle/>
          <a:p>
            <a:endParaRPr/>
          </a:p>
        </p:txBody>
      </p:sp>
      <p:sp>
        <p:nvSpPr>
          <p:cNvPr id="29" name="object 29"/>
          <p:cNvSpPr/>
          <p:nvPr/>
        </p:nvSpPr>
        <p:spPr>
          <a:xfrm>
            <a:off x="3854196" y="4678679"/>
            <a:ext cx="762000" cy="609600"/>
          </a:xfrm>
          <a:custGeom>
            <a:avLst/>
            <a:gdLst/>
            <a:ahLst/>
            <a:cxnLst/>
            <a:rect l="l" t="t" r="r" b="b"/>
            <a:pathLst>
              <a:path w="762000" h="609600">
                <a:moveTo>
                  <a:pt x="762000" y="0"/>
                </a:moveTo>
                <a:lnTo>
                  <a:pt x="0" y="609600"/>
                </a:lnTo>
              </a:path>
            </a:pathLst>
          </a:custGeom>
          <a:ln w="9144">
            <a:solidFill>
              <a:srgbClr val="000000"/>
            </a:solidFill>
          </a:ln>
        </p:spPr>
        <p:txBody>
          <a:bodyPr wrap="square" lIns="0" tIns="0" rIns="0" bIns="0" rtlCol="0"/>
          <a:lstStyle/>
          <a:p>
            <a:endParaRPr/>
          </a:p>
        </p:txBody>
      </p:sp>
      <p:sp>
        <p:nvSpPr>
          <p:cNvPr id="30" name="object 30"/>
          <p:cNvSpPr/>
          <p:nvPr/>
        </p:nvSpPr>
        <p:spPr>
          <a:xfrm>
            <a:off x="4920996" y="4678679"/>
            <a:ext cx="762000" cy="609600"/>
          </a:xfrm>
          <a:custGeom>
            <a:avLst/>
            <a:gdLst/>
            <a:ahLst/>
            <a:cxnLst/>
            <a:rect l="l" t="t" r="r" b="b"/>
            <a:pathLst>
              <a:path w="762000" h="609600">
                <a:moveTo>
                  <a:pt x="0" y="0"/>
                </a:moveTo>
                <a:lnTo>
                  <a:pt x="762000" y="609600"/>
                </a:lnTo>
              </a:path>
            </a:pathLst>
          </a:custGeom>
          <a:ln w="9144">
            <a:solidFill>
              <a:srgbClr val="000000"/>
            </a:solidFill>
          </a:ln>
        </p:spPr>
        <p:txBody>
          <a:bodyPr wrap="square" lIns="0" tIns="0" rIns="0" bIns="0" rtlCol="0"/>
          <a:lstStyle/>
          <a:p>
            <a:endParaRPr/>
          </a:p>
        </p:txBody>
      </p:sp>
      <p:sp>
        <p:nvSpPr>
          <p:cNvPr id="31" name="object 31"/>
          <p:cNvSpPr/>
          <p:nvPr/>
        </p:nvSpPr>
        <p:spPr>
          <a:xfrm>
            <a:off x="7511795" y="3764279"/>
            <a:ext cx="0" cy="609600"/>
          </a:xfrm>
          <a:custGeom>
            <a:avLst/>
            <a:gdLst/>
            <a:ahLst/>
            <a:cxnLst/>
            <a:rect l="l" t="t" r="r" b="b"/>
            <a:pathLst>
              <a:path h="609600">
                <a:moveTo>
                  <a:pt x="0" y="0"/>
                </a:moveTo>
                <a:lnTo>
                  <a:pt x="0" y="609600"/>
                </a:lnTo>
              </a:path>
            </a:pathLst>
          </a:custGeom>
          <a:ln w="9144">
            <a:solidFill>
              <a:srgbClr val="000000"/>
            </a:solidFill>
          </a:ln>
        </p:spPr>
        <p:txBody>
          <a:bodyPr wrap="square" lIns="0" tIns="0" rIns="0" bIns="0" rtlCol="0"/>
          <a:lstStyle/>
          <a:p>
            <a:endParaRPr/>
          </a:p>
        </p:txBody>
      </p:sp>
      <p:sp>
        <p:nvSpPr>
          <p:cNvPr id="32" name="object 32"/>
          <p:cNvSpPr/>
          <p:nvPr/>
        </p:nvSpPr>
        <p:spPr>
          <a:xfrm>
            <a:off x="6597395" y="3764279"/>
            <a:ext cx="762000" cy="609600"/>
          </a:xfrm>
          <a:custGeom>
            <a:avLst/>
            <a:gdLst/>
            <a:ahLst/>
            <a:cxnLst/>
            <a:rect l="l" t="t" r="r" b="b"/>
            <a:pathLst>
              <a:path w="762000" h="609600">
                <a:moveTo>
                  <a:pt x="762000" y="0"/>
                </a:moveTo>
                <a:lnTo>
                  <a:pt x="0" y="609600"/>
                </a:lnTo>
              </a:path>
            </a:pathLst>
          </a:custGeom>
          <a:ln w="9144">
            <a:solidFill>
              <a:srgbClr val="000000"/>
            </a:solidFill>
          </a:ln>
        </p:spPr>
        <p:txBody>
          <a:bodyPr wrap="square" lIns="0" tIns="0" rIns="0" bIns="0" rtlCol="0"/>
          <a:lstStyle/>
          <a:p>
            <a:endParaRPr/>
          </a:p>
        </p:txBody>
      </p:sp>
      <p:sp>
        <p:nvSpPr>
          <p:cNvPr id="33" name="object 33"/>
          <p:cNvSpPr/>
          <p:nvPr/>
        </p:nvSpPr>
        <p:spPr>
          <a:xfrm>
            <a:off x="7664195" y="3764279"/>
            <a:ext cx="762000" cy="609600"/>
          </a:xfrm>
          <a:custGeom>
            <a:avLst/>
            <a:gdLst/>
            <a:ahLst/>
            <a:cxnLst/>
            <a:rect l="l" t="t" r="r" b="b"/>
            <a:pathLst>
              <a:path w="762000" h="609600">
                <a:moveTo>
                  <a:pt x="0" y="0"/>
                </a:moveTo>
                <a:lnTo>
                  <a:pt x="762000" y="609600"/>
                </a:lnTo>
              </a:path>
            </a:pathLst>
          </a:custGeom>
          <a:ln w="9144">
            <a:solidFill>
              <a:srgbClr val="000000"/>
            </a:solidFill>
          </a:ln>
        </p:spPr>
        <p:txBody>
          <a:bodyPr wrap="square" lIns="0" tIns="0" rIns="0" bIns="0" rtlCol="0"/>
          <a:lstStyle/>
          <a:p>
            <a:endParaRPr/>
          </a:p>
        </p:txBody>
      </p:sp>
      <p:sp>
        <p:nvSpPr>
          <p:cNvPr id="34" name="object 34"/>
          <p:cNvSpPr/>
          <p:nvPr/>
        </p:nvSpPr>
        <p:spPr>
          <a:xfrm>
            <a:off x="8426195" y="4754879"/>
            <a:ext cx="0" cy="457200"/>
          </a:xfrm>
          <a:custGeom>
            <a:avLst/>
            <a:gdLst/>
            <a:ahLst/>
            <a:cxnLst/>
            <a:rect l="l" t="t" r="r" b="b"/>
            <a:pathLst>
              <a:path h="457200">
                <a:moveTo>
                  <a:pt x="0" y="0"/>
                </a:moveTo>
                <a:lnTo>
                  <a:pt x="0" y="457200"/>
                </a:lnTo>
              </a:path>
            </a:pathLst>
          </a:custGeom>
          <a:ln w="9144">
            <a:solidFill>
              <a:srgbClr val="000000"/>
            </a:solidFill>
          </a:ln>
        </p:spPr>
        <p:txBody>
          <a:bodyPr wrap="square" lIns="0" tIns="0" rIns="0" bIns="0" rtlCol="0"/>
          <a:lstStyle/>
          <a:p>
            <a:endParaRPr/>
          </a:p>
        </p:txBody>
      </p:sp>
      <p:sp>
        <p:nvSpPr>
          <p:cNvPr id="35" name="object 35"/>
          <p:cNvSpPr/>
          <p:nvPr/>
        </p:nvSpPr>
        <p:spPr>
          <a:xfrm>
            <a:off x="7511795" y="4754879"/>
            <a:ext cx="762000" cy="457200"/>
          </a:xfrm>
          <a:custGeom>
            <a:avLst/>
            <a:gdLst/>
            <a:ahLst/>
            <a:cxnLst/>
            <a:rect l="l" t="t" r="r" b="b"/>
            <a:pathLst>
              <a:path w="762000" h="457200">
                <a:moveTo>
                  <a:pt x="762000" y="0"/>
                </a:moveTo>
                <a:lnTo>
                  <a:pt x="0" y="457200"/>
                </a:lnTo>
              </a:path>
            </a:pathLst>
          </a:custGeom>
          <a:ln w="9144">
            <a:solidFill>
              <a:srgbClr val="000000"/>
            </a:solidFill>
          </a:ln>
        </p:spPr>
        <p:txBody>
          <a:bodyPr wrap="square" lIns="0" tIns="0" rIns="0" bIns="0" rtlCol="0"/>
          <a:lstStyle/>
          <a:p>
            <a:endParaRPr/>
          </a:p>
        </p:txBody>
      </p:sp>
      <p:sp>
        <p:nvSpPr>
          <p:cNvPr id="36" name="object 36"/>
          <p:cNvSpPr/>
          <p:nvPr/>
        </p:nvSpPr>
        <p:spPr>
          <a:xfrm>
            <a:off x="8578595" y="4754879"/>
            <a:ext cx="762000" cy="457200"/>
          </a:xfrm>
          <a:custGeom>
            <a:avLst/>
            <a:gdLst/>
            <a:ahLst/>
            <a:cxnLst/>
            <a:rect l="l" t="t" r="r" b="b"/>
            <a:pathLst>
              <a:path w="762000" h="457200">
                <a:moveTo>
                  <a:pt x="0" y="0"/>
                </a:moveTo>
                <a:lnTo>
                  <a:pt x="762000" y="457200"/>
                </a:lnTo>
              </a:path>
            </a:pathLst>
          </a:custGeom>
          <a:ln w="9144">
            <a:solidFill>
              <a:srgbClr val="000000"/>
            </a:solidFill>
          </a:ln>
        </p:spPr>
        <p:txBody>
          <a:bodyPr wrap="square" lIns="0" tIns="0" rIns="0" bIns="0" rtlCol="0"/>
          <a:lstStyle/>
          <a:p>
            <a:endParaRPr/>
          </a:p>
        </p:txBody>
      </p:sp>
      <p:sp>
        <p:nvSpPr>
          <p:cNvPr id="37" name="object 37"/>
          <p:cNvSpPr txBox="1">
            <a:spLocks noGrp="1"/>
          </p:cNvSpPr>
          <p:nvPr>
            <p:ph type="title"/>
          </p:nvPr>
        </p:nvSpPr>
        <p:spPr>
          <a:xfrm>
            <a:off x="395427" y="203657"/>
            <a:ext cx="3758565" cy="635000"/>
          </a:xfrm>
          <a:prstGeom prst="rect">
            <a:avLst/>
          </a:prstGeom>
        </p:spPr>
        <p:txBody>
          <a:bodyPr vert="horz" wrap="square" lIns="0" tIns="12065" rIns="0" bIns="0" rtlCol="0">
            <a:spAutoFit/>
          </a:bodyPr>
          <a:lstStyle/>
          <a:p>
            <a:pPr marL="12700">
              <a:lnSpc>
                <a:spcPct val="100000"/>
              </a:lnSpc>
              <a:spcBef>
                <a:spcPts val="95"/>
              </a:spcBef>
            </a:pPr>
            <a:r>
              <a:rPr sz="4000" spc="-10" dirty="0">
                <a:solidFill>
                  <a:srgbClr val="3333CC"/>
                </a:solidFill>
                <a:latin typeface="Comic Sans MS"/>
                <a:cs typeface="Comic Sans MS"/>
              </a:rPr>
              <a:t>Activation</a:t>
            </a:r>
            <a:r>
              <a:rPr sz="4000" spc="-20" dirty="0">
                <a:solidFill>
                  <a:srgbClr val="3333CC"/>
                </a:solidFill>
                <a:latin typeface="Comic Sans MS"/>
                <a:cs typeface="Comic Sans MS"/>
              </a:rPr>
              <a:t> </a:t>
            </a:r>
            <a:r>
              <a:rPr sz="4000" spc="-5" dirty="0">
                <a:solidFill>
                  <a:srgbClr val="3333CC"/>
                </a:solidFill>
                <a:latin typeface="Comic Sans MS"/>
                <a:cs typeface="Comic Sans MS"/>
              </a:rPr>
              <a:t>Tree</a:t>
            </a:r>
            <a:endParaRPr sz="4000">
              <a:latin typeface="Comic Sans MS"/>
              <a:cs typeface="Comic Sans MS"/>
            </a:endParaRPr>
          </a:p>
        </p:txBody>
      </p:sp>
      <p:sp>
        <p:nvSpPr>
          <p:cNvPr id="41" name="object 41"/>
          <p:cNvSpPr txBox="1">
            <a:spLocks noGrp="1"/>
          </p:cNvSpPr>
          <p:nvPr>
            <p:ph type="sldNum" sz="quarter" idx="7"/>
          </p:nvPr>
        </p:nvSpPr>
        <p:spPr>
          <a:xfrm>
            <a:off x="11007597" y="6393341"/>
            <a:ext cx="292734" cy="27432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8425">
              <a:lnSpc>
                <a:spcPts val="1240"/>
              </a:lnSpc>
              <a:spcBef>
                <a:spcPts val="250"/>
              </a:spcBef>
            </a:pPr>
            <a:fld id="{81D60167-4931-47E6-BA6A-407CBD079E47}" type="slidenum">
              <a:rPr lang="en-IN" smtClean="0"/>
              <a:pPr marL="98425">
                <a:lnSpc>
                  <a:spcPts val="1240"/>
                </a:lnSpc>
                <a:spcBef>
                  <a:spcPts val="250"/>
                </a:spcBef>
              </a:pPr>
              <a:t>94</a:t>
            </a:fld>
            <a:endParaRPr sz="1400">
              <a:latin typeface="Comic Sans MS"/>
              <a:cs typeface="Comic Sans MS"/>
            </a:endParaRPr>
          </a:p>
        </p:txBody>
      </p:sp>
      <p:sp>
        <p:nvSpPr>
          <p:cNvPr id="38" name="object 38"/>
          <p:cNvSpPr txBox="1"/>
          <p:nvPr/>
        </p:nvSpPr>
        <p:spPr>
          <a:xfrm>
            <a:off x="1983994" y="3679317"/>
            <a:ext cx="103568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9900CC"/>
                </a:solidFill>
                <a:latin typeface="Comic Sans MS"/>
                <a:cs typeface="Comic Sans MS"/>
              </a:rPr>
              <a:t>returns</a:t>
            </a:r>
            <a:r>
              <a:rPr sz="1800" spc="-80" dirty="0">
                <a:solidFill>
                  <a:srgbClr val="9900CC"/>
                </a:solidFill>
                <a:latin typeface="Comic Sans MS"/>
                <a:cs typeface="Comic Sans MS"/>
              </a:rPr>
              <a:t> </a:t>
            </a:r>
            <a:r>
              <a:rPr sz="1800" dirty="0">
                <a:solidFill>
                  <a:srgbClr val="9900CC"/>
                </a:solidFill>
                <a:latin typeface="Comic Sans MS"/>
                <a:cs typeface="Comic Sans MS"/>
              </a:rPr>
              <a:t>4</a:t>
            </a:r>
            <a:endParaRPr sz="1800">
              <a:latin typeface="Comic Sans MS"/>
              <a:cs typeface="Comic Sans MS"/>
            </a:endParaRPr>
          </a:p>
        </p:txBody>
      </p:sp>
      <p:sp>
        <p:nvSpPr>
          <p:cNvPr id="39" name="object 39"/>
          <p:cNvSpPr txBox="1"/>
          <p:nvPr/>
        </p:nvSpPr>
        <p:spPr>
          <a:xfrm>
            <a:off x="2060194" y="4594097"/>
            <a:ext cx="998219"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9900CC"/>
                </a:solidFill>
                <a:latin typeface="Comic Sans MS"/>
                <a:cs typeface="Comic Sans MS"/>
              </a:rPr>
              <a:t>returns</a:t>
            </a:r>
            <a:r>
              <a:rPr sz="1800" spc="-80" dirty="0">
                <a:solidFill>
                  <a:srgbClr val="9900CC"/>
                </a:solidFill>
                <a:latin typeface="Comic Sans MS"/>
                <a:cs typeface="Comic Sans MS"/>
              </a:rPr>
              <a:t> </a:t>
            </a:r>
            <a:r>
              <a:rPr sz="1800" dirty="0">
                <a:solidFill>
                  <a:srgbClr val="9900CC"/>
                </a:solidFill>
                <a:latin typeface="Comic Sans MS"/>
                <a:cs typeface="Comic Sans MS"/>
              </a:rPr>
              <a:t>1</a:t>
            </a:r>
            <a:endParaRPr sz="1800">
              <a:latin typeface="Comic Sans MS"/>
              <a:cs typeface="Comic Sans MS"/>
            </a:endParaRPr>
          </a:p>
        </p:txBody>
      </p:sp>
      <p:sp>
        <p:nvSpPr>
          <p:cNvPr id="40" name="object 40"/>
          <p:cNvSpPr txBox="1"/>
          <p:nvPr/>
        </p:nvSpPr>
        <p:spPr>
          <a:xfrm>
            <a:off x="2974594" y="5508752"/>
            <a:ext cx="103505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9900CC"/>
                </a:solidFill>
                <a:latin typeface="Comic Sans MS"/>
                <a:cs typeface="Comic Sans MS"/>
              </a:rPr>
              <a:t>returns</a:t>
            </a:r>
            <a:r>
              <a:rPr sz="1800" spc="-80" dirty="0">
                <a:solidFill>
                  <a:srgbClr val="9900CC"/>
                </a:solidFill>
                <a:latin typeface="Comic Sans MS"/>
                <a:cs typeface="Comic Sans MS"/>
              </a:rPr>
              <a:t> </a:t>
            </a:r>
            <a:r>
              <a:rPr sz="1800" dirty="0">
                <a:solidFill>
                  <a:srgbClr val="9900CC"/>
                </a:solidFill>
                <a:latin typeface="Comic Sans MS"/>
                <a:cs typeface="Comic Sans MS"/>
              </a:rPr>
              <a:t>2</a:t>
            </a:r>
            <a:endParaRPr sz="1800">
              <a:latin typeface="Comic Sans MS"/>
              <a:cs typeface="Comic Sans MS"/>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xfrm>
            <a:off x="11007597" y="6393341"/>
            <a:ext cx="292734" cy="27432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8425">
              <a:lnSpc>
                <a:spcPts val="1240"/>
              </a:lnSpc>
              <a:spcBef>
                <a:spcPts val="250"/>
              </a:spcBef>
            </a:pPr>
            <a:fld id="{81D60167-4931-47E6-BA6A-407CBD079E47}" type="slidenum">
              <a:rPr lang="en-IN" smtClean="0"/>
              <a:pPr marL="98425">
                <a:lnSpc>
                  <a:spcPts val="1240"/>
                </a:lnSpc>
                <a:spcBef>
                  <a:spcPts val="250"/>
                </a:spcBef>
              </a:pPr>
              <a:t>95</a:t>
            </a:fld>
            <a:endParaRPr sz="1400">
              <a:latin typeface="Comic Sans MS"/>
              <a:cs typeface="Comic Sans MS"/>
            </a:endParaRPr>
          </a:p>
        </p:txBody>
      </p:sp>
      <p:sp>
        <p:nvSpPr>
          <p:cNvPr id="2" name="object 2"/>
          <p:cNvSpPr txBox="1">
            <a:spLocks noGrp="1"/>
          </p:cNvSpPr>
          <p:nvPr>
            <p:ph type="title"/>
          </p:nvPr>
        </p:nvSpPr>
        <p:spPr>
          <a:xfrm>
            <a:off x="916939" y="609676"/>
            <a:ext cx="2946400" cy="697230"/>
          </a:xfrm>
          <a:prstGeom prst="rect">
            <a:avLst/>
          </a:prstGeom>
        </p:spPr>
        <p:txBody>
          <a:bodyPr vert="horz" wrap="square" lIns="0" tIns="13335" rIns="0" bIns="0" rtlCol="0">
            <a:spAutoFit/>
          </a:bodyPr>
          <a:lstStyle/>
          <a:p>
            <a:pPr marL="12700">
              <a:lnSpc>
                <a:spcPct val="100000"/>
              </a:lnSpc>
              <a:spcBef>
                <a:spcPts val="105"/>
              </a:spcBef>
            </a:pPr>
            <a:r>
              <a:rPr sz="4400" spc="-20" dirty="0"/>
              <a:t>Control</a:t>
            </a:r>
            <a:r>
              <a:rPr sz="4400" spc="-70" dirty="0"/>
              <a:t> </a:t>
            </a:r>
            <a:r>
              <a:rPr sz="4400" spc="-20" dirty="0"/>
              <a:t>stack</a:t>
            </a:r>
            <a:endParaRPr sz="4400"/>
          </a:p>
        </p:txBody>
      </p:sp>
      <p:sp>
        <p:nvSpPr>
          <p:cNvPr id="3" name="object 3"/>
          <p:cNvSpPr txBox="1"/>
          <p:nvPr/>
        </p:nvSpPr>
        <p:spPr>
          <a:xfrm>
            <a:off x="916939" y="1727657"/>
            <a:ext cx="9703435" cy="4202430"/>
          </a:xfrm>
          <a:prstGeom prst="rect">
            <a:avLst/>
          </a:prstGeom>
        </p:spPr>
        <p:txBody>
          <a:bodyPr vert="horz" wrap="square" lIns="0" tIns="139700" rIns="0" bIns="0" rtlCol="0">
            <a:spAutoFit/>
          </a:bodyPr>
          <a:lstStyle/>
          <a:p>
            <a:pPr marL="241300" marR="5080" indent="-228600">
              <a:lnSpc>
                <a:spcPct val="70100"/>
              </a:lnSpc>
              <a:spcBef>
                <a:spcPts val="1100"/>
              </a:spcBef>
              <a:buFont typeface="Arial MT"/>
              <a:buChar char="•"/>
              <a:tabLst>
                <a:tab pos="241300" algn="l"/>
                <a:tab pos="1087120" algn="l"/>
              </a:tabLst>
            </a:pPr>
            <a:r>
              <a:rPr sz="2800" spc="-10" dirty="0">
                <a:latin typeface="Calibri"/>
                <a:cs typeface="Calibri"/>
              </a:rPr>
              <a:t>Flow	</a:t>
            </a:r>
            <a:r>
              <a:rPr sz="2800" spc="-5" dirty="0">
                <a:latin typeface="Calibri"/>
                <a:cs typeface="Calibri"/>
              </a:rPr>
              <a:t>of</a:t>
            </a:r>
            <a:r>
              <a:rPr sz="2800" dirty="0">
                <a:latin typeface="Calibri"/>
                <a:cs typeface="Calibri"/>
              </a:rPr>
              <a:t> </a:t>
            </a:r>
            <a:r>
              <a:rPr sz="2800" spc="-20" dirty="0">
                <a:latin typeface="Calibri"/>
                <a:cs typeface="Calibri"/>
              </a:rPr>
              <a:t>control</a:t>
            </a:r>
            <a:r>
              <a:rPr sz="2800" spc="25" dirty="0">
                <a:latin typeface="Calibri"/>
                <a:cs typeface="Calibri"/>
              </a:rPr>
              <a:t> </a:t>
            </a:r>
            <a:r>
              <a:rPr sz="2800" spc="-5" dirty="0">
                <a:latin typeface="Calibri"/>
                <a:cs typeface="Calibri"/>
              </a:rPr>
              <a:t>in</a:t>
            </a:r>
            <a:r>
              <a:rPr sz="2800" spc="15" dirty="0">
                <a:latin typeface="Calibri"/>
                <a:cs typeface="Calibri"/>
              </a:rPr>
              <a:t> </a:t>
            </a:r>
            <a:r>
              <a:rPr sz="2800" spc="-20" dirty="0">
                <a:latin typeface="Calibri"/>
                <a:cs typeface="Calibri"/>
              </a:rPr>
              <a:t>program</a:t>
            </a:r>
            <a:r>
              <a:rPr sz="2800" spc="20" dirty="0">
                <a:latin typeface="Calibri"/>
                <a:cs typeface="Calibri"/>
              </a:rPr>
              <a:t> </a:t>
            </a:r>
            <a:r>
              <a:rPr sz="2800" spc="-10" dirty="0">
                <a:latin typeface="Calibri"/>
                <a:cs typeface="Calibri"/>
              </a:rPr>
              <a:t>corresponds</a:t>
            </a:r>
            <a:r>
              <a:rPr sz="2800" spc="50" dirty="0">
                <a:latin typeface="Calibri"/>
                <a:cs typeface="Calibri"/>
              </a:rPr>
              <a:t> </a:t>
            </a:r>
            <a:r>
              <a:rPr sz="2800" spc="-15" dirty="0">
                <a:latin typeface="Calibri"/>
                <a:cs typeface="Calibri"/>
              </a:rPr>
              <a:t>to</a:t>
            </a:r>
            <a:r>
              <a:rPr sz="2800" spc="10" dirty="0">
                <a:latin typeface="Calibri"/>
                <a:cs typeface="Calibri"/>
              </a:rPr>
              <a:t> </a:t>
            </a:r>
            <a:r>
              <a:rPr sz="2800" spc="-10" dirty="0">
                <a:latin typeface="Calibri"/>
                <a:cs typeface="Calibri"/>
              </a:rPr>
              <a:t>depth</a:t>
            </a:r>
            <a:r>
              <a:rPr sz="2800" spc="40" dirty="0">
                <a:latin typeface="Calibri"/>
                <a:cs typeface="Calibri"/>
              </a:rPr>
              <a:t> </a:t>
            </a:r>
            <a:r>
              <a:rPr sz="2800" spc="-25" dirty="0">
                <a:latin typeface="Calibri"/>
                <a:cs typeface="Calibri"/>
              </a:rPr>
              <a:t>first</a:t>
            </a:r>
            <a:r>
              <a:rPr sz="2800" spc="20" dirty="0">
                <a:latin typeface="Calibri"/>
                <a:cs typeface="Calibri"/>
              </a:rPr>
              <a:t> </a:t>
            </a:r>
            <a:r>
              <a:rPr sz="2800" spc="-25" dirty="0">
                <a:latin typeface="Calibri"/>
                <a:cs typeface="Calibri"/>
              </a:rPr>
              <a:t>traversal</a:t>
            </a:r>
            <a:r>
              <a:rPr sz="2800" spc="20" dirty="0">
                <a:latin typeface="Calibri"/>
                <a:cs typeface="Calibri"/>
              </a:rPr>
              <a:t> </a:t>
            </a:r>
            <a:r>
              <a:rPr sz="2800" spc="-10" dirty="0">
                <a:latin typeface="Calibri"/>
                <a:cs typeface="Calibri"/>
              </a:rPr>
              <a:t>of </a:t>
            </a:r>
            <a:r>
              <a:rPr sz="2800" spc="-615" dirty="0">
                <a:latin typeface="Calibri"/>
                <a:cs typeface="Calibri"/>
              </a:rPr>
              <a:t> </a:t>
            </a:r>
            <a:r>
              <a:rPr sz="2800" spc="-10" dirty="0">
                <a:latin typeface="Calibri"/>
                <a:cs typeface="Calibri"/>
              </a:rPr>
              <a:t>activation </a:t>
            </a:r>
            <a:r>
              <a:rPr sz="2800" spc="-15" dirty="0">
                <a:latin typeface="Calibri"/>
                <a:cs typeface="Calibri"/>
              </a:rPr>
              <a:t>tree</a:t>
            </a:r>
            <a:endParaRPr sz="2800">
              <a:latin typeface="Calibri"/>
              <a:cs typeface="Calibri"/>
            </a:endParaRPr>
          </a:p>
          <a:p>
            <a:pPr>
              <a:lnSpc>
                <a:spcPct val="100000"/>
              </a:lnSpc>
              <a:spcBef>
                <a:spcPts val="25"/>
              </a:spcBef>
              <a:buFont typeface="Arial MT"/>
              <a:buChar char="•"/>
            </a:pPr>
            <a:endParaRPr sz="3550">
              <a:latin typeface="Calibri"/>
              <a:cs typeface="Calibri"/>
            </a:endParaRPr>
          </a:p>
          <a:p>
            <a:pPr marL="241300" marR="511809" indent="-228600">
              <a:lnSpc>
                <a:spcPct val="70000"/>
              </a:lnSpc>
              <a:buFont typeface="Arial MT"/>
              <a:buChar char="•"/>
              <a:tabLst>
                <a:tab pos="241300" algn="l"/>
              </a:tabLst>
            </a:pPr>
            <a:r>
              <a:rPr sz="2800" spc="-5" dirty="0">
                <a:latin typeface="Calibri"/>
                <a:cs typeface="Calibri"/>
              </a:rPr>
              <a:t>Use</a:t>
            </a:r>
            <a:r>
              <a:rPr sz="2800" spc="10" dirty="0">
                <a:latin typeface="Calibri"/>
                <a:cs typeface="Calibri"/>
              </a:rPr>
              <a:t> </a:t>
            </a:r>
            <a:r>
              <a:rPr sz="2800" spc="-5" dirty="0">
                <a:latin typeface="Calibri"/>
                <a:cs typeface="Calibri"/>
              </a:rPr>
              <a:t>a</a:t>
            </a:r>
            <a:r>
              <a:rPr sz="2800" spc="10" dirty="0">
                <a:latin typeface="Calibri"/>
                <a:cs typeface="Calibri"/>
              </a:rPr>
              <a:t> </a:t>
            </a:r>
            <a:r>
              <a:rPr sz="2800" spc="-15" dirty="0">
                <a:latin typeface="Calibri"/>
                <a:cs typeface="Calibri"/>
              </a:rPr>
              <a:t>stack</a:t>
            </a:r>
            <a:r>
              <a:rPr sz="2800" spc="15" dirty="0">
                <a:latin typeface="Calibri"/>
                <a:cs typeface="Calibri"/>
              </a:rPr>
              <a:t> </a:t>
            </a:r>
            <a:r>
              <a:rPr sz="2800" spc="-5" dirty="0">
                <a:latin typeface="Calibri"/>
                <a:cs typeface="Calibri"/>
              </a:rPr>
              <a:t>called</a:t>
            </a:r>
            <a:r>
              <a:rPr sz="2800" spc="10" dirty="0">
                <a:latin typeface="Calibri"/>
                <a:cs typeface="Calibri"/>
              </a:rPr>
              <a:t> </a:t>
            </a:r>
            <a:r>
              <a:rPr sz="2800" spc="-20" dirty="0">
                <a:latin typeface="Calibri"/>
                <a:cs typeface="Calibri"/>
              </a:rPr>
              <a:t>control</a:t>
            </a:r>
            <a:r>
              <a:rPr sz="2800" spc="10" dirty="0">
                <a:latin typeface="Calibri"/>
                <a:cs typeface="Calibri"/>
              </a:rPr>
              <a:t> </a:t>
            </a:r>
            <a:r>
              <a:rPr sz="2800" spc="-15" dirty="0">
                <a:latin typeface="Calibri"/>
                <a:cs typeface="Calibri"/>
              </a:rPr>
              <a:t>stack</a:t>
            </a:r>
            <a:r>
              <a:rPr sz="2800" spc="20" dirty="0">
                <a:latin typeface="Calibri"/>
                <a:cs typeface="Calibri"/>
              </a:rPr>
              <a:t> </a:t>
            </a:r>
            <a:r>
              <a:rPr sz="2800" spc="-15" dirty="0">
                <a:latin typeface="Calibri"/>
                <a:cs typeface="Calibri"/>
              </a:rPr>
              <a:t>to</a:t>
            </a:r>
            <a:r>
              <a:rPr sz="2800" dirty="0">
                <a:latin typeface="Calibri"/>
                <a:cs typeface="Calibri"/>
              </a:rPr>
              <a:t> </a:t>
            </a:r>
            <a:r>
              <a:rPr sz="2800" spc="-25" dirty="0">
                <a:latin typeface="Calibri"/>
                <a:cs typeface="Calibri"/>
              </a:rPr>
              <a:t>keep</a:t>
            </a:r>
            <a:r>
              <a:rPr sz="2800" spc="5" dirty="0">
                <a:latin typeface="Calibri"/>
                <a:cs typeface="Calibri"/>
              </a:rPr>
              <a:t> </a:t>
            </a:r>
            <a:r>
              <a:rPr sz="2800" spc="-15" dirty="0">
                <a:latin typeface="Calibri"/>
                <a:cs typeface="Calibri"/>
              </a:rPr>
              <a:t>track</a:t>
            </a:r>
            <a:r>
              <a:rPr sz="2800" dirty="0">
                <a:latin typeface="Calibri"/>
                <a:cs typeface="Calibri"/>
              </a:rPr>
              <a:t> of </a:t>
            </a:r>
            <a:r>
              <a:rPr sz="2800" spc="-10" dirty="0">
                <a:latin typeface="Calibri"/>
                <a:cs typeface="Calibri"/>
              </a:rPr>
              <a:t>live</a:t>
            </a:r>
            <a:r>
              <a:rPr sz="2800" dirty="0">
                <a:latin typeface="Calibri"/>
                <a:cs typeface="Calibri"/>
              </a:rPr>
              <a:t> </a:t>
            </a:r>
            <a:r>
              <a:rPr sz="2800" spc="-15" dirty="0">
                <a:latin typeface="Calibri"/>
                <a:cs typeface="Calibri"/>
              </a:rPr>
              <a:t>procedure </a:t>
            </a:r>
            <a:r>
              <a:rPr sz="2800" spc="-615" dirty="0">
                <a:latin typeface="Calibri"/>
                <a:cs typeface="Calibri"/>
              </a:rPr>
              <a:t> </a:t>
            </a:r>
            <a:r>
              <a:rPr sz="2800" spc="-10" dirty="0">
                <a:latin typeface="Calibri"/>
                <a:cs typeface="Calibri"/>
              </a:rPr>
              <a:t>activations</a:t>
            </a:r>
            <a:endParaRPr sz="2800">
              <a:latin typeface="Calibri"/>
              <a:cs typeface="Calibri"/>
            </a:endParaRPr>
          </a:p>
          <a:p>
            <a:pPr>
              <a:lnSpc>
                <a:spcPct val="100000"/>
              </a:lnSpc>
              <a:spcBef>
                <a:spcPts val="10"/>
              </a:spcBef>
              <a:buFont typeface="Arial MT"/>
              <a:buChar char="•"/>
            </a:pPr>
            <a:endParaRPr sz="3550">
              <a:latin typeface="Calibri"/>
              <a:cs typeface="Calibri"/>
            </a:endParaRPr>
          </a:p>
          <a:p>
            <a:pPr marL="241300" marR="421005" indent="-228600">
              <a:lnSpc>
                <a:spcPct val="70000"/>
              </a:lnSpc>
              <a:buFont typeface="Arial MT"/>
              <a:buChar char="•"/>
              <a:tabLst>
                <a:tab pos="241300" algn="l"/>
              </a:tabLst>
            </a:pPr>
            <a:r>
              <a:rPr sz="2800" spc="-5" dirty="0">
                <a:latin typeface="Calibri"/>
                <a:cs typeface="Calibri"/>
              </a:rPr>
              <a:t>Push</a:t>
            </a:r>
            <a:r>
              <a:rPr sz="2800" spc="35" dirty="0">
                <a:latin typeface="Calibri"/>
                <a:cs typeface="Calibri"/>
              </a:rPr>
              <a:t> </a:t>
            </a:r>
            <a:r>
              <a:rPr sz="2800" spc="-5" dirty="0">
                <a:latin typeface="Calibri"/>
                <a:cs typeface="Calibri"/>
              </a:rPr>
              <a:t>the</a:t>
            </a:r>
            <a:r>
              <a:rPr sz="2800" spc="20" dirty="0">
                <a:latin typeface="Calibri"/>
                <a:cs typeface="Calibri"/>
              </a:rPr>
              <a:t> </a:t>
            </a:r>
            <a:r>
              <a:rPr sz="2800" spc="-10" dirty="0">
                <a:latin typeface="Calibri"/>
                <a:cs typeface="Calibri"/>
              </a:rPr>
              <a:t>node</a:t>
            </a:r>
            <a:r>
              <a:rPr sz="2800" spc="30" dirty="0">
                <a:latin typeface="Calibri"/>
                <a:cs typeface="Calibri"/>
              </a:rPr>
              <a:t> </a:t>
            </a:r>
            <a:r>
              <a:rPr sz="2800" spc="-5" dirty="0">
                <a:latin typeface="Calibri"/>
                <a:cs typeface="Calibri"/>
              </a:rPr>
              <a:t>when</a:t>
            </a:r>
            <a:r>
              <a:rPr sz="2800" spc="25" dirty="0">
                <a:latin typeface="Calibri"/>
                <a:cs typeface="Calibri"/>
              </a:rPr>
              <a:t> </a:t>
            </a:r>
            <a:r>
              <a:rPr sz="2800" spc="-10" dirty="0">
                <a:latin typeface="Calibri"/>
                <a:cs typeface="Calibri"/>
              </a:rPr>
              <a:t>activation</a:t>
            </a:r>
            <a:r>
              <a:rPr sz="2800" spc="5" dirty="0">
                <a:latin typeface="Calibri"/>
                <a:cs typeface="Calibri"/>
              </a:rPr>
              <a:t> </a:t>
            </a:r>
            <a:r>
              <a:rPr sz="2800" spc="-5" dirty="0">
                <a:latin typeface="Calibri"/>
                <a:cs typeface="Calibri"/>
              </a:rPr>
              <a:t>begins</a:t>
            </a:r>
            <a:r>
              <a:rPr sz="2800" spc="25" dirty="0">
                <a:latin typeface="Calibri"/>
                <a:cs typeface="Calibri"/>
              </a:rPr>
              <a:t> </a:t>
            </a:r>
            <a:r>
              <a:rPr sz="2800" spc="-5" dirty="0">
                <a:latin typeface="Calibri"/>
                <a:cs typeface="Calibri"/>
              </a:rPr>
              <a:t>and</a:t>
            </a:r>
            <a:r>
              <a:rPr sz="2800" spc="20" dirty="0">
                <a:latin typeface="Calibri"/>
                <a:cs typeface="Calibri"/>
              </a:rPr>
              <a:t> </a:t>
            </a:r>
            <a:r>
              <a:rPr sz="2800" spc="-10" dirty="0">
                <a:latin typeface="Calibri"/>
                <a:cs typeface="Calibri"/>
              </a:rPr>
              <a:t>pop</a:t>
            </a:r>
            <a:r>
              <a:rPr sz="2800" spc="30" dirty="0">
                <a:latin typeface="Calibri"/>
                <a:cs typeface="Calibri"/>
              </a:rPr>
              <a:t> </a:t>
            </a:r>
            <a:r>
              <a:rPr sz="2800" spc="-5" dirty="0">
                <a:latin typeface="Calibri"/>
                <a:cs typeface="Calibri"/>
              </a:rPr>
              <a:t>the</a:t>
            </a:r>
            <a:r>
              <a:rPr sz="2800" spc="25" dirty="0">
                <a:latin typeface="Calibri"/>
                <a:cs typeface="Calibri"/>
              </a:rPr>
              <a:t> </a:t>
            </a:r>
            <a:r>
              <a:rPr sz="2800" spc="-10" dirty="0">
                <a:latin typeface="Calibri"/>
                <a:cs typeface="Calibri"/>
              </a:rPr>
              <a:t>node</a:t>
            </a:r>
            <a:r>
              <a:rPr sz="2800" spc="20" dirty="0">
                <a:latin typeface="Calibri"/>
                <a:cs typeface="Calibri"/>
              </a:rPr>
              <a:t> </a:t>
            </a:r>
            <a:r>
              <a:rPr sz="2800" spc="-5" dirty="0">
                <a:latin typeface="Calibri"/>
                <a:cs typeface="Calibri"/>
              </a:rPr>
              <a:t>when </a:t>
            </a:r>
            <a:r>
              <a:rPr sz="2800" spc="-620" dirty="0">
                <a:latin typeface="Calibri"/>
                <a:cs typeface="Calibri"/>
              </a:rPr>
              <a:t> </a:t>
            </a:r>
            <a:r>
              <a:rPr sz="2800" spc="-10" dirty="0">
                <a:latin typeface="Calibri"/>
                <a:cs typeface="Calibri"/>
              </a:rPr>
              <a:t>activation </a:t>
            </a:r>
            <a:r>
              <a:rPr sz="2800" spc="-5" dirty="0">
                <a:latin typeface="Calibri"/>
                <a:cs typeface="Calibri"/>
              </a:rPr>
              <a:t>ends</a:t>
            </a:r>
            <a:endParaRPr sz="2800">
              <a:latin typeface="Calibri"/>
              <a:cs typeface="Calibri"/>
            </a:endParaRPr>
          </a:p>
          <a:p>
            <a:pPr>
              <a:lnSpc>
                <a:spcPct val="100000"/>
              </a:lnSpc>
              <a:spcBef>
                <a:spcPts val="25"/>
              </a:spcBef>
              <a:buFont typeface="Arial MT"/>
              <a:buChar char="•"/>
            </a:pPr>
            <a:endParaRPr sz="3550">
              <a:latin typeface="Calibri"/>
              <a:cs typeface="Calibri"/>
            </a:endParaRPr>
          </a:p>
          <a:p>
            <a:pPr marL="241300" marR="132715" indent="-228600">
              <a:lnSpc>
                <a:spcPct val="70000"/>
              </a:lnSpc>
              <a:buFont typeface="Arial MT"/>
              <a:buChar char="•"/>
              <a:tabLst>
                <a:tab pos="241300" algn="l"/>
              </a:tabLst>
            </a:pPr>
            <a:r>
              <a:rPr sz="2800" spc="-5" dirty="0">
                <a:latin typeface="Calibri"/>
                <a:cs typeface="Calibri"/>
              </a:rPr>
              <a:t>When</a:t>
            </a:r>
            <a:r>
              <a:rPr sz="2800" spc="25" dirty="0">
                <a:latin typeface="Calibri"/>
                <a:cs typeface="Calibri"/>
              </a:rPr>
              <a:t> </a:t>
            </a:r>
            <a:r>
              <a:rPr sz="2800" spc="-5" dirty="0">
                <a:latin typeface="Calibri"/>
                <a:cs typeface="Calibri"/>
              </a:rPr>
              <a:t>the</a:t>
            </a:r>
            <a:r>
              <a:rPr sz="2800" spc="15" dirty="0">
                <a:latin typeface="Calibri"/>
                <a:cs typeface="Calibri"/>
              </a:rPr>
              <a:t> </a:t>
            </a:r>
            <a:r>
              <a:rPr sz="2800" spc="-10" dirty="0">
                <a:latin typeface="Calibri"/>
                <a:cs typeface="Calibri"/>
              </a:rPr>
              <a:t>node</a:t>
            </a:r>
            <a:r>
              <a:rPr sz="2800" spc="20" dirty="0">
                <a:latin typeface="Calibri"/>
                <a:cs typeface="Calibri"/>
              </a:rPr>
              <a:t> </a:t>
            </a:r>
            <a:r>
              <a:rPr sz="2800" spc="-5" dirty="0">
                <a:latin typeface="Calibri"/>
                <a:cs typeface="Calibri"/>
              </a:rPr>
              <a:t>n</a:t>
            </a:r>
            <a:r>
              <a:rPr sz="2800" spc="10" dirty="0">
                <a:latin typeface="Calibri"/>
                <a:cs typeface="Calibri"/>
              </a:rPr>
              <a:t> </a:t>
            </a:r>
            <a:r>
              <a:rPr sz="2800" spc="-5" dirty="0">
                <a:latin typeface="Calibri"/>
                <a:cs typeface="Calibri"/>
              </a:rPr>
              <a:t>is</a:t>
            </a:r>
            <a:r>
              <a:rPr sz="2800" spc="15" dirty="0">
                <a:latin typeface="Calibri"/>
                <a:cs typeface="Calibri"/>
              </a:rPr>
              <a:t> </a:t>
            </a:r>
            <a:r>
              <a:rPr sz="2800" spc="-15" dirty="0">
                <a:latin typeface="Calibri"/>
                <a:cs typeface="Calibri"/>
              </a:rPr>
              <a:t>at</a:t>
            </a:r>
            <a:r>
              <a:rPr sz="2800" spc="-5" dirty="0">
                <a:latin typeface="Calibri"/>
                <a:cs typeface="Calibri"/>
              </a:rPr>
              <a:t> the</a:t>
            </a:r>
            <a:r>
              <a:rPr sz="2800" dirty="0">
                <a:latin typeface="Calibri"/>
                <a:cs typeface="Calibri"/>
              </a:rPr>
              <a:t> </a:t>
            </a:r>
            <a:r>
              <a:rPr sz="2800" spc="-10" dirty="0">
                <a:latin typeface="Calibri"/>
                <a:cs typeface="Calibri"/>
              </a:rPr>
              <a:t>top</a:t>
            </a:r>
            <a:r>
              <a:rPr sz="2800" spc="15" dirty="0">
                <a:latin typeface="Calibri"/>
                <a:cs typeface="Calibri"/>
              </a:rPr>
              <a:t> </a:t>
            </a:r>
            <a:r>
              <a:rPr sz="2800" spc="-5" dirty="0">
                <a:latin typeface="Calibri"/>
                <a:cs typeface="Calibri"/>
              </a:rPr>
              <a:t>of</a:t>
            </a:r>
            <a:r>
              <a:rPr sz="2800" spc="10" dirty="0">
                <a:latin typeface="Calibri"/>
                <a:cs typeface="Calibri"/>
              </a:rPr>
              <a:t> </a:t>
            </a:r>
            <a:r>
              <a:rPr sz="2800" spc="-5" dirty="0">
                <a:latin typeface="Calibri"/>
                <a:cs typeface="Calibri"/>
              </a:rPr>
              <a:t>the</a:t>
            </a:r>
            <a:r>
              <a:rPr sz="2800" spc="15" dirty="0">
                <a:latin typeface="Calibri"/>
                <a:cs typeface="Calibri"/>
              </a:rPr>
              <a:t> </a:t>
            </a:r>
            <a:r>
              <a:rPr sz="2800" spc="-15" dirty="0">
                <a:latin typeface="Calibri"/>
                <a:cs typeface="Calibri"/>
              </a:rPr>
              <a:t>stack</a:t>
            </a:r>
            <a:r>
              <a:rPr sz="2800" spc="20" dirty="0">
                <a:latin typeface="Calibri"/>
                <a:cs typeface="Calibri"/>
              </a:rPr>
              <a:t> </a:t>
            </a:r>
            <a:r>
              <a:rPr sz="2800" spc="-5" dirty="0">
                <a:latin typeface="Calibri"/>
                <a:cs typeface="Calibri"/>
              </a:rPr>
              <a:t>the</a:t>
            </a:r>
            <a:r>
              <a:rPr sz="2800" spc="15" dirty="0">
                <a:latin typeface="Calibri"/>
                <a:cs typeface="Calibri"/>
              </a:rPr>
              <a:t> </a:t>
            </a:r>
            <a:r>
              <a:rPr sz="2800" spc="-15" dirty="0">
                <a:latin typeface="Calibri"/>
                <a:cs typeface="Calibri"/>
              </a:rPr>
              <a:t>stack</a:t>
            </a:r>
            <a:r>
              <a:rPr sz="2800" spc="15" dirty="0">
                <a:latin typeface="Calibri"/>
                <a:cs typeface="Calibri"/>
              </a:rPr>
              <a:t> </a:t>
            </a:r>
            <a:r>
              <a:rPr sz="2800" spc="-15" dirty="0">
                <a:latin typeface="Calibri"/>
                <a:cs typeface="Calibri"/>
              </a:rPr>
              <a:t>contains</a:t>
            </a:r>
            <a:r>
              <a:rPr sz="2800" spc="30" dirty="0">
                <a:latin typeface="Calibri"/>
                <a:cs typeface="Calibri"/>
              </a:rPr>
              <a:t> </a:t>
            </a:r>
            <a:r>
              <a:rPr sz="2800" spc="-5" dirty="0">
                <a:latin typeface="Calibri"/>
                <a:cs typeface="Calibri"/>
              </a:rPr>
              <a:t>the </a:t>
            </a:r>
            <a:r>
              <a:rPr sz="2800" spc="-620" dirty="0">
                <a:latin typeface="Calibri"/>
                <a:cs typeface="Calibri"/>
              </a:rPr>
              <a:t> </a:t>
            </a:r>
            <a:r>
              <a:rPr sz="2800" spc="-5" dirty="0">
                <a:latin typeface="Calibri"/>
                <a:cs typeface="Calibri"/>
              </a:rPr>
              <a:t>nodes</a:t>
            </a:r>
            <a:r>
              <a:rPr sz="2800" spc="15" dirty="0">
                <a:latin typeface="Calibri"/>
                <a:cs typeface="Calibri"/>
              </a:rPr>
              <a:t> </a:t>
            </a:r>
            <a:r>
              <a:rPr sz="2800" spc="-5" dirty="0">
                <a:latin typeface="Calibri"/>
                <a:cs typeface="Calibri"/>
              </a:rPr>
              <a:t>along</a:t>
            </a:r>
            <a:r>
              <a:rPr sz="2800" spc="5" dirty="0">
                <a:latin typeface="Calibri"/>
                <a:cs typeface="Calibri"/>
              </a:rPr>
              <a:t> </a:t>
            </a:r>
            <a:r>
              <a:rPr sz="2800" spc="-5" dirty="0">
                <a:latin typeface="Calibri"/>
                <a:cs typeface="Calibri"/>
              </a:rPr>
              <a:t>the</a:t>
            </a:r>
            <a:r>
              <a:rPr sz="2800" spc="10" dirty="0">
                <a:latin typeface="Calibri"/>
                <a:cs typeface="Calibri"/>
              </a:rPr>
              <a:t> </a:t>
            </a:r>
            <a:r>
              <a:rPr sz="2800" spc="-10" dirty="0">
                <a:latin typeface="Calibri"/>
                <a:cs typeface="Calibri"/>
              </a:rPr>
              <a:t>path</a:t>
            </a:r>
            <a:r>
              <a:rPr sz="2800" spc="10" dirty="0">
                <a:latin typeface="Calibri"/>
                <a:cs typeface="Calibri"/>
              </a:rPr>
              <a:t> </a:t>
            </a:r>
            <a:r>
              <a:rPr sz="2800" spc="-20" dirty="0">
                <a:latin typeface="Calibri"/>
                <a:cs typeface="Calibri"/>
              </a:rPr>
              <a:t>from</a:t>
            </a:r>
            <a:r>
              <a:rPr sz="2800" spc="10" dirty="0">
                <a:latin typeface="Calibri"/>
                <a:cs typeface="Calibri"/>
              </a:rPr>
              <a:t> </a:t>
            </a:r>
            <a:r>
              <a:rPr sz="2800" spc="-5" dirty="0">
                <a:latin typeface="Calibri"/>
                <a:cs typeface="Calibri"/>
              </a:rPr>
              <a:t>n</a:t>
            </a:r>
            <a:r>
              <a:rPr sz="2800" spc="5" dirty="0">
                <a:latin typeface="Calibri"/>
                <a:cs typeface="Calibri"/>
              </a:rPr>
              <a:t> </a:t>
            </a:r>
            <a:r>
              <a:rPr sz="2800" spc="-15" dirty="0">
                <a:latin typeface="Calibri"/>
                <a:cs typeface="Calibri"/>
              </a:rPr>
              <a:t>to</a:t>
            </a:r>
            <a:r>
              <a:rPr sz="2800" dirty="0">
                <a:latin typeface="Calibri"/>
                <a:cs typeface="Calibri"/>
              </a:rPr>
              <a:t> </a:t>
            </a:r>
            <a:r>
              <a:rPr sz="2800" spc="-5" dirty="0">
                <a:latin typeface="Calibri"/>
                <a:cs typeface="Calibri"/>
              </a:rPr>
              <a:t>the</a:t>
            </a:r>
            <a:r>
              <a:rPr sz="2800" spc="10" dirty="0">
                <a:latin typeface="Calibri"/>
                <a:cs typeface="Calibri"/>
              </a:rPr>
              <a:t> </a:t>
            </a:r>
            <a:r>
              <a:rPr sz="2800" spc="-20" dirty="0">
                <a:latin typeface="Calibri"/>
                <a:cs typeface="Calibri"/>
              </a:rPr>
              <a:t>root</a:t>
            </a:r>
            <a:endParaRPr sz="2800">
              <a:latin typeface="Calibri"/>
              <a:cs typeface="Calibri"/>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ftr" sz="quarter" idx="5"/>
          </p:nvPr>
        </p:nvSpPr>
        <p:spPr>
          <a:xfrm>
            <a:off x="5433821" y="6464985"/>
            <a:ext cx="1323340"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US" spc="-5"/>
              <a:t>Prepared</a:t>
            </a:r>
            <a:r>
              <a:rPr lang="en-US" spc="-55"/>
              <a:t> </a:t>
            </a:r>
            <a:r>
              <a:rPr lang="en-US"/>
              <a:t>by</a:t>
            </a:r>
            <a:r>
              <a:rPr lang="en-US" spc="-40"/>
              <a:t> </a:t>
            </a:r>
            <a:r>
              <a:rPr lang="en-US"/>
              <a:t>R</a:t>
            </a:r>
            <a:r>
              <a:rPr lang="en-US" spc="-5"/>
              <a:t> </a:t>
            </a:r>
            <a:r>
              <a:rPr lang="en-US"/>
              <a:t>I</a:t>
            </a:r>
            <a:r>
              <a:rPr lang="en-US" spc="-25"/>
              <a:t> </a:t>
            </a:r>
            <a:r>
              <a:rPr lang="en-US"/>
              <a:t>Minu</a:t>
            </a:r>
            <a:endParaRPr dirty="0"/>
          </a:p>
        </p:txBody>
      </p:sp>
      <p:sp>
        <p:nvSpPr>
          <p:cNvPr id="4" name="object 4"/>
          <p:cNvSpPr txBox="1">
            <a:spLocks noGrp="1"/>
          </p:cNvSpPr>
          <p:nvPr>
            <p:ph type="sldNum" sz="quarter" idx="7"/>
          </p:nvPr>
        </p:nvSpPr>
        <p:spPr>
          <a:xfrm>
            <a:off x="11007597" y="6393341"/>
            <a:ext cx="292734" cy="27432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8425">
              <a:lnSpc>
                <a:spcPts val="1240"/>
              </a:lnSpc>
            </a:pPr>
            <a:fld id="{81D60167-4931-47E6-BA6A-407CBD079E47}" type="slidenum">
              <a:rPr lang="en-IN" smtClean="0"/>
              <a:pPr marL="98425">
                <a:lnSpc>
                  <a:spcPts val="1240"/>
                </a:lnSpc>
              </a:pPr>
              <a:t>96</a:t>
            </a:fld>
            <a:endParaRPr dirty="0"/>
          </a:p>
        </p:txBody>
      </p:sp>
      <p:sp>
        <p:nvSpPr>
          <p:cNvPr id="2" name="object 2"/>
          <p:cNvSpPr txBox="1">
            <a:spLocks noGrp="1"/>
          </p:cNvSpPr>
          <p:nvPr>
            <p:ph type="title"/>
          </p:nvPr>
        </p:nvSpPr>
        <p:spPr>
          <a:xfrm>
            <a:off x="910844" y="2718942"/>
            <a:ext cx="7115809" cy="1763395"/>
          </a:xfrm>
          <a:prstGeom prst="rect">
            <a:avLst/>
          </a:prstGeom>
        </p:spPr>
        <p:txBody>
          <a:bodyPr vert="horz" wrap="square" lIns="0" tIns="116205" rIns="0" bIns="0" rtlCol="0">
            <a:spAutoFit/>
          </a:bodyPr>
          <a:lstStyle/>
          <a:p>
            <a:pPr marL="12700" marR="5080">
              <a:lnSpc>
                <a:spcPts val="6480"/>
              </a:lnSpc>
              <a:spcBef>
                <a:spcPts val="915"/>
              </a:spcBef>
            </a:pPr>
            <a:r>
              <a:rPr spc="-5" dirty="0"/>
              <a:t>Run</a:t>
            </a:r>
            <a:r>
              <a:rPr spc="-25" dirty="0"/>
              <a:t> </a:t>
            </a:r>
            <a:r>
              <a:rPr spc="-10" dirty="0"/>
              <a:t>time</a:t>
            </a:r>
            <a:r>
              <a:rPr spc="15" dirty="0"/>
              <a:t> </a:t>
            </a:r>
            <a:r>
              <a:rPr spc="-30" dirty="0"/>
              <a:t>Environment- </a:t>
            </a:r>
            <a:r>
              <a:rPr spc="-1345" dirty="0"/>
              <a:t> </a:t>
            </a:r>
            <a:r>
              <a:rPr spc="-40" dirty="0"/>
              <a:t>Storage</a:t>
            </a:r>
            <a:r>
              <a:rPr dirty="0"/>
              <a:t> </a:t>
            </a:r>
            <a:r>
              <a:rPr spc="-35" dirty="0"/>
              <a:t>Organization</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676"/>
            <a:ext cx="4694555" cy="697230"/>
          </a:xfrm>
          <a:prstGeom prst="rect">
            <a:avLst/>
          </a:prstGeom>
        </p:spPr>
        <p:txBody>
          <a:bodyPr vert="horz" wrap="square" lIns="0" tIns="13335" rIns="0" bIns="0" rtlCol="0">
            <a:spAutoFit/>
          </a:bodyPr>
          <a:lstStyle/>
          <a:p>
            <a:pPr marL="12700">
              <a:lnSpc>
                <a:spcPct val="100000"/>
              </a:lnSpc>
              <a:spcBef>
                <a:spcPts val="105"/>
              </a:spcBef>
            </a:pPr>
            <a:r>
              <a:rPr sz="4400" spc="-25" dirty="0"/>
              <a:t>Storage</a:t>
            </a:r>
            <a:r>
              <a:rPr sz="4400" spc="-40" dirty="0"/>
              <a:t> </a:t>
            </a:r>
            <a:r>
              <a:rPr sz="4400" spc="-25" dirty="0"/>
              <a:t>Organization</a:t>
            </a:r>
            <a:endParaRPr sz="4400"/>
          </a:p>
        </p:txBody>
      </p:sp>
      <p:grpSp>
        <p:nvGrpSpPr>
          <p:cNvPr id="3" name="object 3"/>
          <p:cNvGrpSpPr/>
          <p:nvPr/>
        </p:nvGrpSpPr>
        <p:grpSpPr>
          <a:xfrm>
            <a:off x="937260" y="4399788"/>
            <a:ext cx="9447530" cy="1173480"/>
            <a:chOff x="937260" y="4399788"/>
            <a:chExt cx="9447530" cy="1173480"/>
          </a:xfrm>
        </p:grpSpPr>
        <p:pic>
          <p:nvPicPr>
            <p:cNvPr id="4" name="object 4"/>
            <p:cNvPicPr/>
            <p:nvPr/>
          </p:nvPicPr>
          <p:blipFill>
            <a:blip r:embed="rId2" cstate="print"/>
            <a:stretch>
              <a:fillRect/>
            </a:stretch>
          </p:blipFill>
          <p:spPr>
            <a:xfrm>
              <a:off x="1554480" y="4399788"/>
              <a:ext cx="1955292" cy="789432"/>
            </a:xfrm>
            <a:prstGeom prst="rect">
              <a:avLst/>
            </a:prstGeom>
          </p:spPr>
        </p:pic>
        <p:pic>
          <p:nvPicPr>
            <p:cNvPr id="5" name="object 5"/>
            <p:cNvPicPr/>
            <p:nvPr/>
          </p:nvPicPr>
          <p:blipFill>
            <a:blip r:embed="rId3" cstate="print"/>
            <a:stretch>
              <a:fillRect/>
            </a:stretch>
          </p:blipFill>
          <p:spPr>
            <a:xfrm>
              <a:off x="3040380" y="4399788"/>
              <a:ext cx="2404872" cy="789432"/>
            </a:xfrm>
            <a:prstGeom prst="rect">
              <a:avLst/>
            </a:prstGeom>
          </p:spPr>
        </p:pic>
        <p:pic>
          <p:nvPicPr>
            <p:cNvPr id="6" name="object 6"/>
            <p:cNvPicPr/>
            <p:nvPr/>
          </p:nvPicPr>
          <p:blipFill>
            <a:blip r:embed="rId4" cstate="print"/>
            <a:stretch>
              <a:fillRect/>
            </a:stretch>
          </p:blipFill>
          <p:spPr>
            <a:xfrm>
              <a:off x="4975860" y="4399788"/>
              <a:ext cx="5408676" cy="789432"/>
            </a:xfrm>
            <a:prstGeom prst="rect">
              <a:avLst/>
            </a:prstGeom>
          </p:spPr>
        </p:pic>
        <p:pic>
          <p:nvPicPr>
            <p:cNvPr id="7" name="object 7"/>
            <p:cNvPicPr/>
            <p:nvPr/>
          </p:nvPicPr>
          <p:blipFill>
            <a:blip r:embed="rId5" cstate="print"/>
            <a:stretch>
              <a:fillRect/>
            </a:stretch>
          </p:blipFill>
          <p:spPr>
            <a:xfrm>
              <a:off x="937260" y="4783836"/>
              <a:ext cx="1894331" cy="789432"/>
            </a:xfrm>
            <a:prstGeom prst="rect">
              <a:avLst/>
            </a:prstGeom>
          </p:spPr>
        </p:pic>
      </p:grpSp>
      <p:sp>
        <p:nvSpPr>
          <p:cNvPr id="8" name="object 8"/>
          <p:cNvSpPr txBox="1"/>
          <p:nvPr/>
        </p:nvSpPr>
        <p:spPr>
          <a:xfrm>
            <a:off x="916939" y="1706841"/>
            <a:ext cx="10238105" cy="3608704"/>
          </a:xfrm>
          <a:prstGeom prst="rect">
            <a:avLst/>
          </a:prstGeom>
        </p:spPr>
        <p:txBody>
          <a:bodyPr vert="horz" wrap="square" lIns="0" tIns="98425" rIns="0" bIns="0" rtlCol="0">
            <a:spAutoFit/>
          </a:bodyPr>
          <a:lstStyle/>
          <a:p>
            <a:pPr marL="12700">
              <a:lnSpc>
                <a:spcPct val="100000"/>
              </a:lnSpc>
              <a:spcBef>
                <a:spcPts val="775"/>
              </a:spcBef>
            </a:pPr>
            <a:r>
              <a:rPr sz="2800" spc="-20" dirty="0">
                <a:latin typeface="Calibri"/>
                <a:cs typeface="Calibri"/>
              </a:rPr>
              <a:t>From</a:t>
            </a:r>
            <a:r>
              <a:rPr sz="2800" spc="5" dirty="0">
                <a:latin typeface="Calibri"/>
                <a:cs typeface="Calibri"/>
              </a:rPr>
              <a:t> </a:t>
            </a:r>
            <a:r>
              <a:rPr sz="2800" spc="-5" dirty="0">
                <a:latin typeface="Calibri"/>
                <a:cs typeface="Calibri"/>
              </a:rPr>
              <a:t>the </a:t>
            </a:r>
            <a:r>
              <a:rPr sz="2800" spc="-15" dirty="0">
                <a:latin typeface="Calibri"/>
                <a:cs typeface="Calibri"/>
              </a:rPr>
              <a:t>perspective</a:t>
            </a:r>
            <a:r>
              <a:rPr sz="2800" spc="25" dirty="0">
                <a:latin typeface="Calibri"/>
                <a:cs typeface="Calibri"/>
              </a:rPr>
              <a:t> </a:t>
            </a:r>
            <a:r>
              <a:rPr sz="2800" spc="-5" dirty="0">
                <a:latin typeface="Calibri"/>
                <a:cs typeface="Calibri"/>
              </a:rPr>
              <a:t>of the</a:t>
            </a:r>
            <a:r>
              <a:rPr sz="2800" spc="10" dirty="0">
                <a:latin typeface="Calibri"/>
                <a:cs typeface="Calibri"/>
              </a:rPr>
              <a:t> </a:t>
            </a:r>
            <a:r>
              <a:rPr sz="2800" spc="-10" dirty="0">
                <a:latin typeface="Calibri"/>
                <a:cs typeface="Calibri"/>
              </a:rPr>
              <a:t>compiler</a:t>
            </a:r>
            <a:r>
              <a:rPr sz="2800" spc="40" dirty="0">
                <a:latin typeface="Calibri"/>
                <a:cs typeface="Calibri"/>
              </a:rPr>
              <a:t> </a:t>
            </a:r>
            <a:r>
              <a:rPr sz="2800" spc="-10" dirty="0">
                <a:latin typeface="Calibri"/>
                <a:cs typeface="Calibri"/>
              </a:rPr>
              <a:t>writer:</a:t>
            </a:r>
            <a:endParaRPr sz="2800">
              <a:latin typeface="Calibri"/>
              <a:cs typeface="Calibri"/>
            </a:endParaRPr>
          </a:p>
          <a:p>
            <a:pPr marL="241300" marR="5080" indent="-228600">
              <a:lnSpc>
                <a:spcPts val="3020"/>
              </a:lnSpc>
              <a:spcBef>
                <a:spcPts val="1060"/>
              </a:spcBef>
              <a:buFont typeface="Arial MT"/>
              <a:buChar char="•"/>
              <a:tabLst>
                <a:tab pos="321945" algn="l"/>
                <a:tab pos="322580" algn="l"/>
              </a:tabLst>
            </a:pPr>
            <a:r>
              <a:rPr dirty="0"/>
              <a:t>	</a:t>
            </a:r>
            <a:r>
              <a:rPr sz="2800" spc="-5" dirty="0">
                <a:latin typeface="Calibri"/>
                <a:cs typeface="Calibri"/>
              </a:rPr>
              <a:t>The</a:t>
            </a:r>
            <a:r>
              <a:rPr sz="2800" spc="5" dirty="0">
                <a:latin typeface="Calibri"/>
                <a:cs typeface="Calibri"/>
              </a:rPr>
              <a:t> </a:t>
            </a:r>
            <a:r>
              <a:rPr sz="2800" spc="-20" dirty="0">
                <a:latin typeface="Calibri"/>
                <a:cs typeface="Calibri"/>
              </a:rPr>
              <a:t>executing</a:t>
            </a:r>
            <a:r>
              <a:rPr sz="2800" spc="25" dirty="0">
                <a:latin typeface="Calibri"/>
                <a:cs typeface="Calibri"/>
              </a:rPr>
              <a:t> </a:t>
            </a:r>
            <a:r>
              <a:rPr sz="2800" spc="-20" dirty="0">
                <a:latin typeface="Calibri"/>
                <a:cs typeface="Calibri"/>
              </a:rPr>
              <a:t>target</a:t>
            </a:r>
            <a:r>
              <a:rPr sz="2800" spc="-5" dirty="0">
                <a:latin typeface="Calibri"/>
                <a:cs typeface="Calibri"/>
              </a:rPr>
              <a:t> </a:t>
            </a:r>
            <a:r>
              <a:rPr sz="2800" spc="-25" dirty="0">
                <a:latin typeface="Calibri"/>
                <a:cs typeface="Calibri"/>
              </a:rPr>
              <a:t>program</a:t>
            </a:r>
            <a:r>
              <a:rPr sz="2800" spc="40" dirty="0">
                <a:latin typeface="Calibri"/>
                <a:cs typeface="Calibri"/>
              </a:rPr>
              <a:t> </a:t>
            </a:r>
            <a:r>
              <a:rPr sz="2800" spc="-10" dirty="0">
                <a:latin typeface="Calibri"/>
                <a:cs typeface="Calibri"/>
              </a:rPr>
              <a:t>runs</a:t>
            </a:r>
            <a:r>
              <a:rPr sz="2800" spc="25" dirty="0">
                <a:latin typeface="Calibri"/>
                <a:cs typeface="Calibri"/>
              </a:rPr>
              <a:t> </a:t>
            </a:r>
            <a:r>
              <a:rPr sz="2800" spc="-5" dirty="0">
                <a:latin typeface="Calibri"/>
                <a:cs typeface="Calibri"/>
              </a:rPr>
              <a:t>in</a:t>
            </a:r>
            <a:r>
              <a:rPr sz="2800" spc="20" dirty="0">
                <a:latin typeface="Calibri"/>
                <a:cs typeface="Calibri"/>
              </a:rPr>
              <a:t> </a:t>
            </a:r>
            <a:r>
              <a:rPr sz="2800" spc="-5" dirty="0">
                <a:latin typeface="Calibri"/>
                <a:cs typeface="Calibri"/>
              </a:rPr>
              <a:t>its</a:t>
            </a:r>
            <a:r>
              <a:rPr sz="2800" spc="15" dirty="0">
                <a:latin typeface="Calibri"/>
                <a:cs typeface="Calibri"/>
              </a:rPr>
              <a:t> </a:t>
            </a:r>
            <a:r>
              <a:rPr sz="2800" spc="-10" dirty="0">
                <a:latin typeface="Calibri"/>
                <a:cs typeface="Calibri"/>
              </a:rPr>
              <a:t>own</a:t>
            </a:r>
            <a:r>
              <a:rPr sz="2800" dirty="0">
                <a:latin typeface="Calibri"/>
                <a:cs typeface="Calibri"/>
              </a:rPr>
              <a:t> </a:t>
            </a:r>
            <a:r>
              <a:rPr sz="2800" spc="-10" dirty="0">
                <a:latin typeface="Calibri"/>
                <a:cs typeface="Calibri"/>
              </a:rPr>
              <a:t>logical</a:t>
            </a:r>
            <a:r>
              <a:rPr sz="2800" spc="5" dirty="0">
                <a:latin typeface="Calibri"/>
                <a:cs typeface="Calibri"/>
              </a:rPr>
              <a:t> </a:t>
            </a:r>
            <a:r>
              <a:rPr sz="2800" spc="-10" dirty="0">
                <a:latin typeface="Calibri"/>
                <a:cs typeface="Calibri"/>
              </a:rPr>
              <a:t>address</a:t>
            </a:r>
            <a:r>
              <a:rPr sz="2800" spc="25" dirty="0">
                <a:latin typeface="Calibri"/>
                <a:cs typeface="Calibri"/>
              </a:rPr>
              <a:t> </a:t>
            </a:r>
            <a:r>
              <a:rPr sz="2800" spc="-10" dirty="0">
                <a:latin typeface="Calibri"/>
                <a:cs typeface="Calibri"/>
              </a:rPr>
              <a:t>space</a:t>
            </a:r>
            <a:r>
              <a:rPr sz="2800" spc="25" dirty="0">
                <a:latin typeface="Calibri"/>
                <a:cs typeface="Calibri"/>
              </a:rPr>
              <a:t> </a:t>
            </a:r>
            <a:r>
              <a:rPr sz="2800" spc="-5" dirty="0">
                <a:latin typeface="Calibri"/>
                <a:cs typeface="Calibri"/>
              </a:rPr>
              <a:t>in </a:t>
            </a:r>
            <a:r>
              <a:rPr sz="2800" spc="-620" dirty="0">
                <a:latin typeface="Calibri"/>
                <a:cs typeface="Calibri"/>
              </a:rPr>
              <a:t> </a:t>
            </a:r>
            <a:r>
              <a:rPr sz="2800" spc="-5" dirty="0">
                <a:latin typeface="Calibri"/>
                <a:cs typeface="Calibri"/>
              </a:rPr>
              <a:t>which</a:t>
            </a:r>
            <a:r>
              <a:rPr sz="2800" spc="15" dirty="0">
                <a:latin typeface="Calibri"/>
                <a:cs typeface="Calibri"/>
              </a:rPr>
              <a:t> </a:t>
            </a:r>
            <a:r>
              <a:rPr sz="2800" spc="-5" dirty="0">
                <a:latin typeface="Calibri"/>
                <a:cs typeface="Calibri"/>
              </a:rPr>
              <a:t>each</a:t>
            </a:r>
            <a:r>
              <a:rPr sz="2800" spc="10" dirty="0">
                <a:latin typeface="Calibri"/>
                <a:cs typeface="Calibri"/>
              </a:rPr>
              <a:t> </a:t>
            </a:r>
            <a:r>
              <a:rPr sz="2800" spc="-20" dirty="0">
                <a:latin typeface="Calibri"/>
                <a:cs typeface="Calibri"/>
              </a:rPr>
              <a:t>program</a:t>
            </a:r>
            <a:r>
              <a:rPr sz="2800" spc="20" dirty="0">
                <a:latin typeface="Calibri"/>
                <a:cs typeface="Calibri"/>
              </a:rPr>
              <a:t> </a:t>
            </a:r>
            <a:r>
              <a:rPr sz="2800" spc="-10" dirty="0">
                <a:latin typeface="Calibri"/>
                <a:cs typeface="Calibri"/>
              </a:rPr>
              <a:t>value</a:t>
            </a:r>
            <a:r>
              <a:rPr sz="2800" dirty="0">
                <a:latin typeface="Calibri"/>
                <a:cs typeface="Calibri"/>
              </a:rPr>
              <a:t> </a:t>
            </a:r>
            <a:r>
              <a:rPr sz="2800" spc="-10" dirty="0">
                <a:latin typeface="Calibri"/>
                <a:cs typeface="Calibri"/>
              </a:rPr>
              <a:t>has</a:t>
            </a:r>
            <a:r>
              <a:rPr sz="2800" spc="15" dirty="0">
                <a:latin typeface="Calibri"/>
                <a:cs typeface="Calibri"/>
              </a:rPr>
              <a:t> </a:t>
            </a:r>
            <a:r>
              <a:rPr sz="2800" spc="-5" dirty="0">
                <a:latin typeface="Calibri"/>
                <a:cs typeface="Calibri"/>
              </a:rPr>
              <a:t>a</a:t>
            </a:r>
            <a:r>
              <a:rPr sz="2800" spc="10" dirty="0">
                <a:latin typeface="Calibri"/>
                <a:cs typeface="Calibri"/>
              </a:rPr>
              <a:t> </a:t>
            </a:r>
            <a:r>
              <a:rPr sz="2800" spc="-10" dirty="0">
                <a:latin typeface="Calibri"/>
                <a:cs typeface="Calibri"/>
              </a:rPr>
              <a:t>location.</a:t>
            </a:r>
            <a:endParaRPr sz="2800">
              <a:latin typeface="Calibri"/>
              <a:cs typeface="Calibri"/>
            </a:endParaRPr>
          </a:p>
          <a:p>
            <a:pPr marL="241300" marR="584200" indent="-228600">
              <a:lnSpc>
                <a:spcPts val="3030"/>
              </a:lnSpc>
              <a:spcBef>
                <a:spcPts val="994"/>
              </a:spcBef>
              <a:buFont typeface="Arial MT"/>
              <a:buChar char="•"/>
              <a:tabLst>
                <a:tab pos="241300" algn="l"/>
              </a:tabLst>
            </a:pPr>
            <a:r>
              <a:rPr sz="2800" spc="-5" dirty="0">
                <a:latin typeface="Calibri"/>
                <a:cs typeface="Calibri"/>
              </a:rPr>
              <a:t>The</a:t>
            </a:r>
            <a:r>
              <a:rPr sz="2800" spc="5" dirty="0">
                <a:latin typeface="Calibri"/>
                <a:cs typeface="Calibri"/>
              </a:rPr>
              <a:t> </a:t>
            </a:r>
            <a:r>
              <a:rPr sz="2800" spc="-10" dirty="0">
                <a:latin typeface="Calibri"/>
                <a:cs typeface="Calibri"/>
              </a:rPr>
              <a:t>management</a:t>
            </a:r>
            <a:r>
              <a:rPr sz="2800" spc="-5" dirty="0">
                <a:latin typeface="Calibri"/>
                <a:cs typeface="Calibri"/>
              </a:rPr>
              <a:t> and</a:t>
            </a:r>
            <a:r>
              <a:rPr sz="2800" spc="10" dirty="0">
                <a:latin typeface="Calibri"/>
                <a:cs typeface="Calibri"/>
              </a:rPr>
              <a:t> </a:t>
            </a:r>
            <a:r>
              <a:rPr sz="2800" spc="-20" dirty="0">
                <a:latin typeface="Calibri"/>
                <a:cs typeface="Calibri"/>
              </a:rPr>
              <a:t>organization</a:t>
            </a:r>
            <a:r>
              <a:rPr sz="2800" spc="-5" dirty="0">
                <a:latin typeface="Calibri"/>
                <a:cs typeface="Calibri"/>
              </a:rPr>
              <a:t> of</a:t>
            </a:r>
            <a:r>
              <a:rPr sz="2800" dirty="0">
                <a:latin typeface="Calibri"/>
                <a:cs typeface="Calibri"/>
              </a:rPr>
              <a:t> </a:t>
            </a:r>
            <a:r>
              <a:rPr sz="2800" spc="-5" dirty="0">
                <a:latin typeface="Calibri"/>
                <a:cs typeface="Calibri"/>
              </a:rPr>
              <a:t>this</a:t>
            </a:r>
            <a:r>
              <a:rPr sz="2800" spc="25" dirty="0">
                <a:latin typeface="Calibri"/>
                <a:cs typeface="Calibri"/>
              </a:rPr>
              <a:t> </a:t>
            </a:r>
            <a:r>
              <a:rPr sz="2800" spc="-5" dirty="0">
                <a:latin typeface="Calibri"/>
                <a:cs typeface="Calibri"/>
              </a:rPr>
              <a:t>logical</a:t>
            </a:r>
            <a:r>
              <a:rPr sz="2800" spc="-15" dirty="0">
                <a:latin typeface="Calibri"/>
                <a:cs typeface="Calibri"/>
              </a:rPr>
              <a:t> </a:t>
            </a:r>
            <a:r>
              <a:rPr sz="2800" spc="-10" dirty="0">
                <a:latin typeface="Calibri"/>
                <a:cs typeface="Calibri"/>
              </a:rPr>
              <a:t>address</a:t>
            </a:r>
            <a:r>
              <a:rPr sz="2800" spc="35" dirty="0">
                <a:latin typeface="Calibri"/>
                <a:cs typeface="Calibri"/>
              </a:rPr>
              <a:t> </a:t>
            </a:r>
            <a:r>
              <a:rPr sz="2800" spc="-5" dirty="0">
                <a:latin typeface="Calibri"/>
                <a:cs typeface="Calibri"/>
              </a:rPr>
              <a:t>space</a:t>
            </a:r>
            <a:r>
              <a:rPr sz="2800" dirty="0">
                <a:latin typeface="Calibri"/>
                <a:cs typeface="Calibri"/>
              </a:rPr>
              <a:t> </a:t>
            </a:r>
            <a:r>
              <a:rPr sz="2800" spc="-5" dirty="0">
                <a:latin typeface="Calibri"/>
                <a:cs typeface="Calibri"/>
              </a:rPr>
              <a:t>is </a:t>
            </a:r>
            <a:r>
              <a:rPr sz="2800" spc="-620" dirty="0">
                <a:latin typeface="Calibri"/>
                <a:cs typeface="Calibri"/>
              </a:rPr>
              <a:t> </a:t>
            </a:r>
            <a:r>
              <a:rPr sz="2800" spc="-15" dirty="0">
                <a:latin typeface="Calibri"/>
                <a:cs typeface="Calibri"/>
              </a:rPr>
              <a:t>shared</a:t>
            </a:r>
            <a:r>
              <a:rPr sz="2800" spc="10" dirty="0">
                <a:latin typeface="Calibri"/>
                <a:cs typeface="Calibri"/>
              </a:rPr>
              <a:t> </a:t>
            </a:r>
            <a:r>
              <a:rPr sz="2800" spc="-10" dirty="0">
                <a:latin typeface="Calibri"/>
                <a:cs typeface="Calibri"/>
              </a:rPr>
              <a:t>between</a:t>
            </a:r>
            <a:r>
              <a:rPr sz="2800" dirty="0">
                <a:latin typeface="Calibri"/>
                <a:cs typeface="Calibri"/>
              </a:rPr>
              <a:t> </a:t>
            </a:r>
            <a:r>
              <a:rPr sz="2800" spc="-5" dirty="0">
                <a:latin typeface="Calibri"/>
                <a:cs typeface="Calibri"/>
              </a:rPr>
              <a:t>the</a:t>
            </a:r>
            <a:r>
              <a:rPr sz="2800" spc="10" dirty="0">
                <a:latin typeface="Calibri"/>
                <a:cs typeface="Calibri"/>
              </a:rPr>
              <a:t> </a:t>
            </a:r>
            <a:r>
              <a:rPr sz="2800" b="1" i="1" spc="-30" dirty="0">
                <a:solidFill>
                  <a:srgbClr val="FF0000"/>
                </a:solidFill>
                <a:latin typeface="Calibri"/>
                <a:cs typeface="Calibri"/>
              </a:rPr>
              <a:t>compiler,</a:t>
            </a:r>
            <a:r>
              <a:rPr sz="2800" b="1" i="1" spc="25" dirty="0">
                <a:solidFill>
                  <a:srgbClr val="FF0000"/>
                </a:solidFill>
                <a:latin typeface="Calibri"/>
                <a:cs typeface="Calibri"/>
              </a:rPr>
              <a:t> </a:t>
            </a:r>
            <a:r>
              <a:rPr sz="2800" b="1" i="1" spc="-10" dirty="0">
                <a:solidFill>
                  <a:srgbClr val="FF0000"/>
                </a:solidFill>
                <a:latin typeface="Calibri"/>
                <a:cs typeface="Calibri"/>
              </a:rPr>
              <a:t>operating</a:t>
            </a:r>
            <a:r>
              <a:rPr sz="2800" b="1" i="1" spc="10" dirty="0">
                <a:solidFill>
                  <a:srgbClr val="FF0000"/>
                </a:solidFill>
                <a:latin typeface="Calibri"/>
                <a:cs typeface="Calibri"/>
              </a:rPr>
              <a:t> </a:t>
            </a:r>
            <a:r>
              <a:rPr sz="2800" b="1" i="1" spc="-20" dirty="0">
                <a:solidFill>
                  <a:srgbClr val="FF0000"/>
                </a:solidFill>
                <a:latin typeface="Calibri"/>
                <a:cs typeface="Calibri"/>
              </a:rPr>
              <a:t>system,</a:t>
            </a:r>
            <a:r>
              <a:rPr sz="2800" b="1" i="1" spc="10" dirty="0">
                <a:solidFill>
                  <a:srgbClr val="FF0000"/>
                </a:solidFill>
                <a:latin typeface="Calibri"/>
                <a:cs typeface="Calibri"/>
              </a:rPr>
              <a:t> </a:t>
            </a:r>
            <a:r>
              <a:rPr sz="2800" b="1" i="1" spc="-5" dirty="0">
                <a:solidFill>
                  <a:srgbClr val="FF0000"/>
                </a:solidFill>
                <a:latin typeface="Calibri"/>
                <a:cs typeface="Calibri"/>
              </a:rPr>
              <a:t>and </a:t>
            </a:r>
            <a:r>
              <a:rPr sz="2800" b="1" i="1" spc="-15" dirty="0">
                <a:solidFill>
                  <a:srgbClr val="FF0000"/>
                </a:solidFill>
                <a:latin typeface="Calibri"/>
                <a:cs typeface="Calibri"/>
              </a:rPr>
              <a:t>target </a:t>
            </a:r>
            <a:r>
              <a:rPr sz="2800" b="1" i="1" spc="-10" dirty="0">
                <a:solidFill>
                  <a:srgbClr val="FF0000"/>
                </a:solidFill>
                <a:latin typeface="Calibri"/>
                <a:cs typeface="Calibri"/>
              </a:rPr>
              <a:t> </a:t>
            </a:r>
            <a:r>
              <a:rPr sz="2800" b="1" i="1" spc="-5" dirty="0">
                <a:solidFill>
                  <a:srgbClr val="FF0000"/>
                </a:solidFill>
                <a:latin typeface="Calibri"/>
                <a:cs typeface="Calibri"/>
              </a:rPr>
              <a:t>machine</a:t>
            </a:r>
            <a:r>
              <a:rPr sz="2800" spc="-5" dirty="0">
                <a:latin typeface="Calibri"/>
                <a:cs typeface="Calibri"/>
              </a:rPr>
              <a:t>.</a:t>
            </a:r>
            <a:endParaRPr sz="2800">
              <a:latin typeface="Calibri"/>
              <a:cs typeface="Calibri"/>
            </a:endParaRPr>
          </a:p>
          <a:p>
            <a:pPr marL="241300" marR="1089660" indent="-228600">
              <a:lnSpc>
                <a:spcPts val="3020"/>
              </a:lnSpc>
              <a:spcBef>
                <a:spcPts val="995"/>
              </a:spcBef>
              <a:buFont typeface="Arial MT"/>
              <a:buChar char="•"/>
              <a:tabLst>
                <a:tab pos="241300" algn="l"/>
              </a:tabLst>
            </a:pPr>
            <a:r>
              <a:rPr sz="2800" spc="-5" dirty="0">
                <a:latin typeface="Calibri"/>
                <a:cs typeface="Calibri"/>
              </a:rPr>
              <a:t>The</a:t>
            </a:r>
            <a:r>
              <a:rPr sz="2800" dirty="0">
                <a:latin typeface="Calibri"/>
                <a:cs typeface="Calibri"/>
              </a:rPr>
              <a:t> </a:t>
            </a:r>
            <a:r>
              <a:rPr sz="2800" i="1" spc="-5" dirty="0">
                <a:solidFill>
                  <a:srgbClr val="001F5F"/>
                </a:solidFill>
                <a:latin typeface="Calibri"/>
                <a:cs typeface="Calibri"/>
              </a:rPr>
              <a:t>operating</a:t>
            </a:r>
            <a:r>
              <a:rPr sz="2800" i="1" spc="10" dirty="0">
                <a:solidFill>
                  <a:srgbClr val="001F5F"/>
                </a:solidFill>
                <a:latin typeface="Calibri"/>
                <a:cs typeface="Calibri"/>
              </a:rPr>
              <a:t> </a:t>
            </a:r>
            <a:r>
              <a:rPr sz="2800" i="1" spc="-25" dirty="0">
                <a:solidFill>
                  <a:srgbClr val="001F5F"/>
                </a:solidFill>
                <a:latin typeface="Calibri"/>
                <a:cs typeface="Calibri"/>
              </a:rPr>
              <a:t>system</a:t>
            </a:r>
            <a:r>
              <a:rPr sz="2800" i="1" dirty="0">
                <a:solidFill>
                  <a:srgbClr val="001F5F"/>
                </a:solidFill>
                <a:latin typeface="Calibri"/>
                <a:cs typeface="Calibri"/>
              </a:rPr>
              <a:t> </a:t>
            </a:r>
            <a:r>
              <a:rPr sz="2800" i="1" spc="-10" dirty="0">
                <a:solidFill>
                  <a:srgbClr val="001F5F"/>
                </a:solidFill>
                <a:latin typeface="Calibri"/>
                <a:cs typeface="Calibri"/>
              </a:rPr>
              <a:t>maps</a:t>
            </a:r>
            <a:r>
              <a:rPr sz="2800" i="1" spc="10" dirty="0">
                <a:solidFill>
                  <a:srgbClr val="001F5F"/>
                </a:solidFill>
                <a:latin typeface="Calibri"/>
                <a:cs typeface="Calibri"/>
              </a:rPr>
              <a:t> </a:t>
            </a:r>
            <a:r>
              <a:rPr sz="2800" i="1" spc="-5" dirty="0">
                <a:solidFill>
                  <a:srgbClr val="001F5F"/>
                </a:solidFill>
                <a:latin typeface="Calibri"/>
                <a:cs typeface="Calibri"/>
              </a:rPr>
              <a:t>the logical</a:t>
            </a:r>
            <a:r>
              <a:rPr sz="2800" i="1" dirty="0">
                <a:solidFill>
                  <a:srgbClr val="001F5F"/>
                </a:solidFill>
                <a:latin typeface="Calibri"/>
                <a:cs typeface="Calibri"/>
              </a:rPr>
              <a:t> </a:t>
            </a:r>
            <a:r>
              <a:rPr sz="2800" i="1" spc="-5" dirty="0">
                <a:solidFill>
                  <a:srgbClr val="001F5F"/>
                </a:solidFill>
                <a:latin typeface="Calibri"/>
                <a:cs typeface="Calibri"/>
              </a:rPr>
              <a:t>addresses</a:t>
            </a:r>
            <a:r>
              <a:rPr sz="2800" i="1" dirty="0">
                <a:solidFill>
                  <a:srgbClr val="001F5F"/>
                </a:solidFill>
                <a:latin typeface="Calibri"/>
                <a:cs typeface="Calibri"/>
              </a:rPr>
              <a:t> </a:t>
            </a:r>
            <a:r>
              <a:rPr sz="2800" i="1" spc="-25" dirty="0">
                <a:solidFill>
                  <a:srgbClr val="001F5F"/>
                </a:solidFill>
                <a:latin typeface="Calibri"/>
                <a:cs typeface="Calibri"/>
              </a:rPr>
              <a:t>into</a:t>
            </a:r>
            <a:r>
              <a:rPr sz="2800" i="1" spc="5" dirty="0">
                <a:solidFill>
                  <a:srgbClr val="001F5F"/>
                </a:solidFill>
                <a:latin typeface="Calibri"/>
                <a:cs typeface="Calibri"/>
              </a:rPr>
              <a:t> </a:t>
            </a:r>
            <a:r>
              <a:rPr sz="2800" i="1" spc="-15" dirty="0">
                <a:solidFill>
                  <a:srgbClr val="001F5F"/>
                </a:solidFill>
                <a:latin typeface="Calibri"/>
                <a:cs typeface="Calibri"/>
              </a:rPr>
              <a:t>physical </a:t>
            </a:r>
            <a:r>
              <a:rPr sz="2800" i="1" spc="-620" dirty="0">
                <a:solidFill>
                  <a:srgbClr val="001F5F"/>
                </a:solidFill>
                <a:latin typeface="Calibri"/>
                <a:cs typeface="Calibri"/>
              </a:rPr>
              <a:t> </a:t>
            </a:r>
            <a:r>
              <a:rPr sz="2800" i="1" spc="-5" dirty="0">
                <a:solidFill>
                  <a:srgbClr val="001F5F"/>
                </a:solidFill>
                <a:latin typeface="Calibri"/>
                <a:cs typeface="Calibri"/>
              </a:rPr>
              <a:t>addresses</a:t>
            </a:r>
            <a:r>
              <a:rPr sz="2800" spc="-5" dirty="0">
                <a:latin typeface="Calibri"/>
                <a:cs typeface="Calibri"/>
              </a:rPr>
              <a:t>,</a:t>
            </a:r>
            <a:r>
              <a:rPr sz="2800" dirty="0">
                <a:latin typeface="Calibri"/>
                <a:cs typeface="Calibri"/>
              </a:rPr>
              <a:t> </a:t>
            </a:r>
            <a:r>
              <a:rPr sz="2800" spc="-5" dirty="0">
                <a:latin typeface="Calibri"/>
                <a:cs typeface="Calibri"/>
              </a:rPr>
              <a:t>which</a:t>
            </a:r>
            <a:r>
              <a:rPr sz="2800" spc="25" dirty="0">
                <a:latin typeface="Calibri"/>
                <a:cs typeface="Calibri"/>
              </a:rPr>
              <a:t> </a:t>
            </a:r>
            <a:r>
              <a:rPr sz="2800" spc="-20" dirty="0">
                <a:latin typeface="Calibri"/>
                <a:cs typeface="Calibri"/>
              </a:rPr>
              <a:t>are</a:t>
            </a:r>
            <a:r>
              <a:rPr sz="2800" dirty="0">
                <a:latin typeface="Calibri"/>
                <a:cs typeface="Calibri"/>
              </a:rPr>
              <a:t> </a:t>
            </a:r>
            <a:r>
              <a:rPr sz="2800" spc="-10" dirty="0">
                <a:latin typeface="Calibri"/>
                <a:cs typeface="Calibri"/>
              </a:rPr>
              <a:t>usually</a:t>
            </a:r>
            <a:r>
              <a:rPr sz="2800" spc="25" dirty="0">
                <a:latin typeface="Calibri"/>
                <a:cs typeface="Calibri"/>
              </a:rPr>
              <a:t> </a:t>
            </a:r>
            <a:r>
              <a:rPr sz="2800" spc="-15" dirty="0">
                <a:latin typeface="Calibri"/>
                <a:cs typeface="Calibri"/>
              </a:rPr>
              <a:t>spread</a:t>
            </a:r>
            <a:r>
              <a:rPr sz="2800" spc="25" dirty="0">
                <a:latin typeface="Calibri"/>
                <a:cs typeface="Calibri"/>
              </a:rPr>
              <a:t> </a:t>
            </a:r>
            <a:r>
              <a:rPr sz="2800" spc="-15" dirty="0">
                <a:latin typeface="Calibri"/>
                <a:cs typeface="Calibri"/>
              </a:rPr>
              <a:t>throughout</a:t>
            </a:r>
            <a:r>
              <a:rPr sz="2800" spc="55" dirty="0">
                <a:latin typeface="Calibri"/>
                <a:cs typeface="Calibri"/>
              </a:rPr>
              <a:t> </a:t>
            </a:r>
            <a:r>
              <a:rPr sz="2800" spc="-30" dirty="0">
                <a:latin typeface="Calibri"/>
                <a:cs typeface="Calibri"/>
              </a:rPr>
              <a:t>memory.</a:t>
            </a:r>
            <a:endParaRPr sz="2800">
              <a:latin typeface="Calibri"/>
              <a:cs typeface="Calibri"/>
            </a:endParaRPr>
          </a:p>
        </p:txBody>
      </p:sp>
      <p:sp>
        <p:nvSpPr>
          <p:cNvPr id="9" name="object 9"/>
          <p:cNvSpPr txBox="1">
            <a:spLocks noGrp="1"/>
          </p:cNvSpPr>
          <p:nvPr>
            <p:ph type="ftr" sz="quarter" idx="5"/>
          </p:nvPr>
        </p:nvSpPr>
        <p:spPr>
          <a:xfrm>
            <a:off x="5433821" y="6464985"/>
            <a:ext cx="1323340"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US" spc="-5"/>
              <a:t>Prepared</a:t>
            </a:r>
            <a:r>
              <a:rPr lang="en-US" spc="-55"/>
              <a:t> </a:t>
            </a:r>
            <a:r>
              <a:rPr lang="en-US"/>
              <a:t>by</a:t>
            </a:r>
            <a:r>
              <a:rPr lang="en-US" spc="-40"/>
              <a:t> </a:t>
            </a:r>
            <a:r>
              <a:rPr lang="en-US"/>
              <a:t>R</a:t>
            </a:r>
            <a:r>
              <a:rPr lang="en-US" spc="-5"/>
              <a:t> </a:t>
            </a:r>
            <a:r>
              <a:rPr lang="en-US"/>
              <a:t>I</a:t>
            </a:r>
            <a:r>
              <a:rPr lang="en-US" spc="-25"/>
              <a:t> </a:t>
            </a:r>
            <a:r>
              <a:rPr lang="en-US"/>
              <a:t>Minu</a:t>
            </a:r>
            <a:endParaRPr dirty="0"/>
          </a:p>
        </p:txBody>
      </p:sp>
      <p:sp>
        <p:nvSpPr>
          <p:cNvPr id="10" name="object 10"/>
          <p:cNvSpPr txBox="1">
            <a:spLocks noGrp="1"/>
          </p:cNvSpPr>
          <p:nvPr>
            <p:ph type="sldNum" sz="quarter" idx="7"/>
          </p:nvPr>
        </p:nvSpPr>
        <p:spPr>
          <a:xfrm>
            <a:off x="11007597" y="6393341"/>
            <a:ext cx="292734" cy="27432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8425">
              <a:lnSpc>
                <a:spcPts val="1240"/>
              </a:lnSpc>
            </a:pPr>
            <a:fld id="{81D60167-4931-47E6-BA6A-407CBD079E47}" type="slidenum">
              <a:rPr lang="en-IN" smtClean="0"/>
              <a:pPr marL="98425">
                <a:lnSpc>
                  <a:spcPts val="1240"/>
                </a:lnSpc>
              </a:pPr>
              <a:t>97</a:t>
            </a:fld>
            <a:endParaRPr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801" y="214581"/>
            <a:ext cx="5901690" cy="697230"/>
          </a:xfrm>
          <a:prstGeom prst="rect">
            <a:avLst/>
          </a:prstGeom>
        </p:spPr>
        <p:txBody>
          <a:bodyPr vert="horz" wrap="square" lIns="0" tIns="13335" rIns="0" bIns="0" rtlCol="0">
            <a:spAutoFit/>
          </a:bodyPr>
          <a:lstStyle/>
          <a:p>
            <a:pPr marL="12700">
              <a:lnSpc>
                <a:spcPct val="100000"/>
              </a:lnSpc>
              <a:spcBef>
                <a:spcPts val="105"/>
              </a:spcBef>
            </a:pPr>
            <a:r>
              <a:rPr sz="4400" spc="-5" dirty="0"/>
              <a:t>Logical</a:t>
            </a:r>
            <a:r>
              <a:rPr sz="4400" spc="-15" dirty="0"/>
              <a:t> vs</a:t>
            </a:r>
            <a:r>
              <a:rPr sz="4400" spc="-10" dirty="0"/>
              <a:t> </a:t>
            </a:r>
            <a:r>
              <a:rPr sz="4400" spc="-25" dirty="0"/>
              <a:t>Physical</a:t>
            </a:r>
            <a:r>
              <a:rPr sz="4400" spc="-15" dirty="0"/>
              <a:t> </a:t>
            </a:r>
            <a:r>
              <a:rPr sz="4400" spc="-10" dirty="0"/>
              <a:t>address</a:t>
            </a:r>
            <a:endParaRPr sz="4400" dirty="0"/>
          </a:p>
        </p:txBody>
      </p:sp>
      <p:pic>
        <p:nvPicPr>
          <p:cNvPr id="3" name="object 3"/>
          <p:cNvPicPr/>
          <p:nvPr/>
        </p:nvPicPr>
        <p:blipFill>
          <a:blip r:embed="rId2" cstate="print"/>
          <a:stretch>
            <a:fillRect/>
          </a:stretch>
        </p:blipFill>
        <p:spPr>
          <a:xfrm>
            <a:off x="1171598" y="2266167"/>
            <a:ext cx="4753315" cy="2637726"/>
          </a:xfrm>
          <a:prstGeom prst="rect">
            <a:avLst/>
          </a:prstGeom>
        </p:spPr>
      </p:pic>
      <p:graphicFrame>
        <p:nvGraphicFramePr>
          <p:cNvPr id="4" name="object 4"/>
          <p:cNvGraphicFramePr>
            <a:graphicFrameLocks noGrp="1"/>
          </p:cNvGraphicFramePr>
          <p:nvPr>
            <p:extLst>
              <p:ext uri="{D42A27DB-BD31-4B8C-83A1-F6EECF244321}">
                <p14:modId xmlns:p14="http://schemas.microsoft.com/office/powerpoint/2010/main" val="1059801869"/>
              </p:ext>
            </p:extLst>
          </p:nvPr>
        </p:nvGraphicFramePr>
        <p:xfrm>
          <a:off x="6374167" y="1163144"/>
          <a:ext cx="5127113" cy="5341619"/>
        </p:xfrm>
        <a:graphic>
          <a:graphicData uri="http://schemas.openxmlformats.org/drawingml/2006/table">
            <a:tbl>
              <a:tblPr firstRow="1" bandRow="1">
                <a:tableStyleId>{2D5ABB26-0587-4C30-8999-92F81FD0307C}</a:tableStyleId>
              </a:tblPr>
              <a:tblGrid>
                <a:gridCol w="1866815">
                  <a:extLst>
                    <a:ext uri="{9D8B030D-6E8A-4147-A177-3AD203B41FA5}">
                      <a16:colId xmlns:a16="http://schemas.microsoft.com/office/drawing/2014/main" val="20000"/>
                    </a:ext>
                  </a:extLst>
                </a:gridCol>
                <a:gridCol w="1551261">
                  <a:extLst>
                    <a:ext uri="{9D8B030D-6E8A-4147-A177-3AD203B41FA5}">
                      <a16:colId xmlns:a16="http://schemas.microsoft.com/office/drawing/2014/main" val="20001"/>
                    </a:ext>
                  </a:extLst>
                </a:gridCol>
                <a:gridCol w="1709037">
                  <a:extLst>
                    <a:ext uri="{9D8B030D-6E8A-4147-A177-3AD203B41FA5}">
                      <a16:colId xmlns:a16="http://schemas.microsoft.com/office/drawing/2014/main" val="20002"/>
                    </a:ext>
                  </a:extLst>
                </a:gridCol>
              </a:tblGrid>
              <a:tr h="537717">
                <a:tc>
                  <a:txBody>
                    <a:bodyPr/>
                    <a:lstStyle/>
                    <a:p>
                      <a:pPr marL="242570" marR="232410" indent="100330">
                        <a:lnSpc>
                          <a:spcPct val="100000"/>
                        </a:lnSpc>
                        <a:spcBef>
                          <a:spcPts val="384"/>
                        </a:spcBef>
                      </a:pPr>
                      <a:r>
                        <a:rPr sz="1400" b="1" dirty="0">
                          <a:latin typeface="Arial"/>
                          <a:cs typeface="Arial"/>
                        </a:rPr>
                        <a:t>B</a:t>
                      </a:r>
                      <a:r>
                        <a:rPr sz="1400" b="1" spc="-10" dirty="0">
                          <a:latin typeface="Arial"/>
                          <a:cs typeface="Arial"/>
                        </a:rPr>
                        <a:t>A</a:t>
                      </a:r>
                      <a:r>
                        <a:rPr sz="1400" b="1" dirty="0">
                          <a:latin typeface="Arial"/>
                          <a:cs typeface="Arial"/>
                        </a:rPr>
                        <a:t>SIS</a:t>
                      </a:r>
                      <a:r>
                        <a:rPr sz="1400" b="1" spc="-70" dirty="0">
                          <a:latin typeface="Arial"/>
                          <a:cs typeface="Arial"/>
                        </a:rPr>
                        <a:t> </a:t>
                      </a:r>
                      <a:r>
                        <a:rPr sz="1400" b="1" dirty="0">
                          <a:latin typeface="Arial"/>
                          <a:cs typeface="Arial"/>
                        </a:rPr>
                        <a:t>FOR  COM</a:t>
                      </a:r>
                      <a:r>
                        <a:rPr sz="1400" b="1" spc="-85" dirty="0">
                          <a:latin typeface="Arial"/>
                          <a:cs typeface="Arial"/>
                        </a:rPr>
                        <a:t>P</a:t>
                      </a:r>
                      <a:r>
                        <a:rPr sz="1400" b="1" dirty="0">
                          <a:latin typeface="Arial"/>
                          <a:cs typeface="Arial"/>
                        </a:rPr>
                        <a:t>A</a:t>
                      </a:r>
                      <a:r>
                        <a:rPr sz="1400" b="1" spc="-10" dirty="0">
                          <a:latin typeface="Arial"/>
                          <a:cs typeface="Arial"/>
                        </a:rPr>
                        <a:t>R</a:t>
                      </a:r>
                      <a:r>
                        <a:rPr sz="1400" b="1" dirty="0">
                          <a:latin typeface="Arial"/>
                          <a:cs typeface="Arial"/>
                        </a:rPr>
                        <a:t>IS</a:t>
                      </a:r>
                      <a:r>
                        <a:rPr sz="1400" b="1" spc="5" dirty="0">
                          <a:latin typeface="Arial"/>
                          <a:cs typeface="Arial"/>
                        </a:rPr>
                        <a:t>O</a:t>
                      </a:r>
                      <a:r>
                        <a:rPr sz="1400" b="1" dirty="0">
                          <a:latin typeface="Arial"/>
                          <a:cs typeface="Arial"/>
                        </a:rPr>
                        <a:t>N</a:t>
                      </a:r>
                      <a:endParaRPr sz="1400">
                        <a:latin typeface="Arial"/>
                        <a:cs typeface="Arial"/>
                      </a:endParaRPr>
                    </a:p>
                  </a:txBody>
                  <a:tcPr marL="0" marR="0" marT="4889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tc>
                  <a:txBody>
                    <a:bodyPr/>
                    <a:lstStyle/>
                    <a:p>
                      <a:pPr marL="384175" marR="374650" indent="28575">
                        <a:lnSpc>
                          <a:spcPct val="100000"/>
                        </a:lnSpc>
                        <a:spcBef>
                          <a:spcPts val="384"/>
                        </a:spcBef>
                      </a:pPr>
                      <a:r>
                        <a:rPr sz="1400" b="1" spc="-160" dirty="0">
                          <a:latin typeface="Arial"/>
                          <a:cs typeface="Arial"/>
                        </a:rPr>
                        <a:t>LOGICAL </a:t>
                      </a:r>
                      <a:r>
                        <a:rPr sz="1400" b="1" spc="-375" dirty="0">
                          <a:latin typeface="Arial"/>
                          <a:cs typeface="Arial"/>
                        </a:rPr>
                        <a:t> </a:t>
                      </a:r>
                      <a:r>
                        <a:rPr sz="1400" b="1" dirty="0">
                          <a:latin typeface="Arial"/>
                          <a:cs typeface="Arial"/>
                        </a:rPr>
                        <a:t>A</a:t>
                      </a:r>
                      <a:r>
                        <a:rPr sz="1400" b="1" spc="-10" dirty="0">
                          <a:latin typeface="Arial"/>
                          <a:cs typeface="Arial"/>
                        </a:rPr>
                        <a:t>D</a:t>
                      </a:r>
                      <a:r>
                        <a:rPr sz="1400" b="1" dirty="0">
                          <a:latin typeface="Arial"/>
                          <a:cs typeface="Arial"/>
                        </a:rPr>
                        <a:t>D</a:t>
                      </a:r>
                      <a:r>
                        <a:rPr sz="1400" b="1" spc="-10" dirty="0">
                          <a:latin typeface="Arial"/>
                          <a:cs typeface="Arial"/>
                        </a:rPr>
                        <a:t>R</a:t>
                      </a:r>
                      <a:r>
                        <a:rPr sz="1400" b="1" dirty="0">
                          <a:latin typeface="Arial"/>
                          <a:cs typeface="Arial"/>
                        </a:rPr>
                        <a:t>ESS</a:t>
                      </a:r>
                      <a:endParaRPr sz="1400">
                        <a:latin typeface="Arial"/>
                        <a:cs typeface="Arial"/>
                      </a:endParaRPr>
                    </a:p>
                  </a:txBody>
                  <a:tcPr marL="0" marR="0" marT="4889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tc>
                  <a:txBody>
                    <a:bodyPr/>
                    <a:lstStyle/>
                    <a:p>
                      <a:pPr marL="384175" marR="361315" indent="-12700">
                        <a:lnSpc>
                          <a:spcPct val="100000"/>
                        </a:lnSpc>
                        <a:spcBef>
                          <a:spcPts val="384"/>
                        </a:spcBef>
                      </a:pPr>
                      <a:r>
                        <a:rPr sz="1400" b="1" dirty="0">
                          <a:latin typeface="Arial"/>
                          <a:cs typeface="Arial"/>
                        </a:rPr>
                        <a:t>PHYSIC</a:t>
                      </a:r>
                      <a:r>
                        <a:rPr sz="1400" b="1" spc="-10" dirty="0">
                          <a:latin typeface="Arial"/>
                          <a:cs typeface="Arial"/>
                        </a:rPr>
                        <a:t>A</a:t>
                      </a:r>
                      <a:r>
                        <a:rPr sz="1400" b="1" dirty="0">
                          <a:latin typeface="Arial"/>
                          <a:cs typeface="Arial"/>
                        </a:rPr>
                        <a:t>L  </a:t>
                      </a:r>
                      <a:r>
                        <a:rPr sz="1400" b="1" spc="-180" dirty="0">
                          <a:latin typeface="Arial"/>
                          <a:cs typeface="Arial"/>
                        </a:rPr>
                        <a:t>ADDRESS</a:t>
                      </a:r>
                      <a:endParaRPr sz="1400">
                        <a:latin typeface="Arial"/>
                        <a:cs typeface="Arial"/>
                      </a:endParaRPr>
                    </a:p>
                  </a:txBody>
                  <a:tcPr marL="0" marR="0" marT="4889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extLst>
                  <a:ext uri="{0D108BD9-81ED-4DB2-BD59-A6C34878D82A}">
                    <a16:rowId xmlns:a16="http://schemas.microsoft.com/office/drawing/2014/main" val="10000"/>
                  </a:ext>
                </a:extLst>
              </a:tr>
              <a:tr h="751077">
                <a:tc>
                  <a:txBody>
                    <a:bodyPr/>
                    <a:lstStyle/>
                    <a:p>
                      <a:pPr marL="635" algn="ctr">
                        <a:lnSpc>
                          <a:spcPct val="100000"/>
                        </a:lnSpc>
                        <a:spcBef>
                          <a:spcPts val="350"/>
                        </a:spcBef>
                      </a:pPr>
                      <a:r>
                        <a:rPr sz="1400" b="1" spc="-140" dirty="0">
                          <a:latin typeface="Arial"/>
                          <a:cs typeface="Arial"/>
                        </a:rPr>
                        <a:t>Basic</a:t>
                      </a:r>
                      <a:endParaRPr sz="1400">
                        <a:latin typeface="Arial"/>
                        <a:cs typeface="Arial"/>
                      </a:endParaRPr>
                    </a:p>
                  </a:txBody>
                  <a:tcPr marL="0" marR="0" marT="444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2D050"/>
                    </a:solidFill>
                  </a:tcPr>
                </a:tc>
                <a:tc>
                  <a:txBody>
                    <a:bodyPr/>
                    <a:lstStyle/>
                    <a:p>
                      <a:pPr marL="56515" marR="198120">
                        <a:lnSpc>
                          <a:spcPct val="100000"/>
                        </a:lnSpc>
                        <a:spcBef>
                          <a:spcPts val="335"/>
                        </a:spcBef>
                      </a:pPr>
                      <a:r>
                        <a:rPr sz="1400" dirty="0">
                          <a:latin typeface="Arial MT"/>
                          <a:cs typeface="Arial MT"/>
                        </a:rPr>
                        <a:t>It</a:t>
                      </a:r>
                      <a:r>
                        <a:rPr sz="1400" spc="-65" dirty="0">
                          <a:latin typeface="Arial MT"/>
                          <a:cs typeface="Arial MT"/>
                        </a:rPr>
                        <a:t> </a:t>
                      </a:r>
                      <a:r>
                        <a:rPr sz="1400" spc="-5" dirty="0">
                          <a:latin typeface="Arial MT"/>
                          <a:cs typeface="Arial MT"/>
                        </a:rPr>
                        <a:t>i</a:t>
                      </a:r>
                      <a:r>
                        <a:rPr sz="1400" dirty="0">
                          <a:latin typeface="Arial MT"/>
                          <a:cs typeface="Arial MT"/>
                        </a:rPr>
                        <a:t>s</a:t>
                      </a:r>
                      <a:r>
                        <a:rPr sz="1400" spc="-70" dirty="0">
                          <a:latin typeface="Arial MT"/>
                          <a:cs typeface="Arial MT"/>
                        </a:rPr>
                        <a:t> </a:t>
                      </a:r>
                      <a:r>
                        <a:rPr sz="1400" dirty="0">
                          <a:latin typeface="Arial MT"/>
                          <a:cs typeface="Arial MT"/>
                        </a:rPr>
                        <a:t>the</a:t>
                      </a:r>
                      <a:r>
                        <a:rPr sz="1400" spc="-75" dirty="0">
                          <a:latin typeface="Arial MT"/>
                          <a:cs typeface="Arial MT"/>
                        </a:rPr>
                        <a:t> </a:t>
                      </a:r>
                      <a:r>
                        <a:rPr sz="1400" dirty="0">
                          <a:latin typeface="Arial MT"/>
                          <a:cs typeface="Arial MT"/>
                        </a:rPr>
                        <a:t>v</a:t>
                      </a:r>
                      <a:r>
                        <a:rPr sz="1400" spc="-5" dirty="0">
                          <a:latin typeface="Arial MT"/>
                          <a:cs typeface="Arial MT"/>
                        </a:rPr>
                        <a:t>irtu</a:t>
                      </a:r>
                      <a:r>
                        <a:rPr sz="1400" spc="-10" dirty="0">
                          <a:latin typeface="Arial MT"/>
                          <a:cs typeface="Arial MT"/>
                        </a:rPr>
                        <a:t>a</a:t>
                      </a:r>
                      <a:r>
                        <a:rPr sz="1400" dirty="0">
                          <a:latin typeface="Arial MT"/>
                          <a:cs typeface="Arial MT"/>
                        </a:rPr>
                        <a:t>l  </a:t>
                      </a:r>
                      <a:r>
                        <a:rPr sz="1400" spc="-5" dirty="0">
                          <a:latin typeface="Arial MT"/>
                          <a:cs typeface="Arial MT"/>
                        </a:rPr>
                        <a:t>add</a:t>
                      </a:r>
                      <a:r>
                        <a:rPr sz="1400" dirty="0">
                          <a:latin typeface="Arial MT"/>
                          <a:cs typeface="Arial MT"/>
                        </a:rPr>
                        <a:t>ress</a:t>
                      </a:r>
                      <a:r>
                        <a:rPr sz="1400" spc="-60" dirty="0">
                          <a:latin typeface="Arial MT"/>
                          <a:cs typeface="Arial MT"/>
                        </a:rPr>
                        <a:t> </a:t>
                      </a:r>
                      <a:r>
                        <a:rPr sz="1400" spc="-5" dirty="0">
                          <a:latin typeface="Arial MT"/>
                          <a:cs typeface="Arial MT"/>
                        </a:rPr>
                        <a:t>gene</a:t>
                      </a:r>
                      <a:r>
                        <a:rPr sz="1400" dirty="0">
                          <a:latin typeface="Arial MT"/>
                          <a:cs typeface="Arial MT"/>
                        </a:rPr>
                        <a:t>rated  </a:t>
                      </a:r>
                      <a:r>
                        <a:rPr sz="1400" spc="-5" dirty="0">
                          <a:latin typeface="Arial MT"/>
                          <a:cs typeface="Arial MT"/>
                        </a:rPr>
                        <a:t>b</a:t>
                      </a:r>
                      <a:r>
                        <a:rPr sz="1400" dirty="0">
                          <a:latin typeface="Arial MT"/>
                          <a:cs typeface="Arial MT"/>
                        </a:rPr>
                        <a:t>y</a:t>
                      </a:r>
                      <a:r>
                        <a:rPr sz="1400" spc="-70" dirty="0">
                          <a:latin typeface="Arial MT"/>
                          <a:cs typeface="Arial MT"/>
                        </a:rPr>
                        <a:t> </a:t>
                      </a:r>
                      <a:r>
                        <a:rPr sz="1400" dirty="0">
                          <a:latin typeface="Arial MT"/>
                          <a:cs typeface="Arial MT"/>
                        </a:rPr>
                        <a:t>CPU</a:t>
                      </a:r>
                      <a:endParaRPr sz="1400">
                        <a:latin typeface="Arial MT"/>
                        <a:cs typeface="Arial MT"/>
                      </a:endParaRPr>
                    </a:p>
                  </a:txBody>
                  <a:tcPr marL="0" marR="0" marT="425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6515" marR="84455">
                        <a:lnSpc>
                          <a:spcPct val="100000"/>
                        </a:lnSpc>
                        <a:spcBef>
                          <a:spcPts val="335"/>
                        </a:spcBef>
                      </a:pPr>
                      <a:r>
                        <a:rPr sz="1400" dirty="0">
                          <a:latin typeface="Arial MT"/>
                          <a:cs typeface="Arial MT"/>
                        </a:rPr>
                        <a:t>T</a:t>
                      </a:r>
                      <a:r>
                        <a:rPr sz="1400" spc="-5" dirty="0">
                          <a:latin typeface="Arial MT"/>
                          <a:cs typeface="Arial MT"/>
                        </a:rPr>
                        <a:t>h</a:t>
                      </a:r>
                      <a:r>
                        <a:rPr sz="1400" dirty="0">
                          <a:latin typeface="Arial MT"/>
                          <a:cs typeface="Arial MT"/>
                        </a:rPr>
                        <a:t>e</a:t>
                      </a:r>
                      <a:r>
                        <a:rPr sz="1400" spc="-75" dirty="0">
                          <a:latin typeface="Arial MT"/>
                          <a:cs typeface="Arial MT"/>
                        </a:rPr>
                        <a:t> </a:t>
                      </a:r>
                      <a:r>
                        <a:rPr sz="1400" spc="-5" dirty="0">
                          <a:latin typeface="Arial MT"/>
                          <a:cs typeface="Arial MT"/>
                        </a:rPr>
                        <a:t>physic</a:t>
                      </a:r>
                      <a:r>
                        <a:rPr sz="1400" spc="-10" dirty="0">
                          <a:latin typeface="Arial MT"/>
                          <a:cs typeface="Arial MT"/>
                        </a:rPr>
                        <a:t>a</a:t>
                      </a:r>
                      <a:r>
                        <a:rPr sz="1400" dirty="0">
                          <a:latin typeface="Arial MT"/>
                          <a:cs typeface="Arial MT"/>
                        </a:rPr>
                        <a:t>l  </a:t>
                      </a:r>
                      <a:r>
                        <a:rPr sz="1400" spc="-5" dirty="0">
                          <a:latin typeface="Arial MT"/>
                          <a:cs typeface="Arial MT"/>
                        </a:rPr>
                        <a:t>add</a:t>
                      </a:r>
                      <a:r>
                        <a:rPr sz="1400" dirty="0">
                          <a:latin typeface="Arial MT"/>
                          <a:cs typeface="Arial MT"/>
                        </a:rPr>
                        <a:t>ress</a:t>
                      </a:r>
                      <a:r>
                        <a:rPr sz="1400" spc="-60" dirty="0">
                          <a:latin typeface="Arial MT"/>
                          <a:cs typeface="Arial MT"/>
                        </a:rPr>
                        <a:t> </a:t>
                      </a:r>
                      <a:r>
                        <a:rPr sz="1400" spc="-5" dirty="0">
                          <a:latin typeface="Arial MT"/>
                          <a:cs typeface="Arial MT"/>
                        </a:rPr>
                        <a:t>i</a:t>
                      </a:r>
                      <a:r>
                        <a:rPr sz="1400" dirty="0">
                          <a:latin typeface="Arial MT"/>
                          <a:cs typeface="Arial MT"/>
                        </a:rPr>
                        <a:t>s</a:t>
                      </a:r>
                      <a:r>
                        <a:rPr sz="1400" spc="-70" dirty="0">
                          <a:latin typeface="Arial MT"/>
                          <a:cs typeface="Arial MT"/>
                        </a:rPr>
                        <a:t> </a:t>
                      </a:r>
                      <a:r>
                        <a:rPr sz="1400" dirty="0">
                          <a:latin typeface="Arial MT"/>
                          <a:cs typeface="Arial MT"/>
                        </a:rPr>
                        <a:t>a</a:t>
                      </a:r>
                      <a:r>
                        <a:rPr sz="1400" spc="-70" dirty="0">
                          <a:latin typeface="Arial MT"/>
                          <a:cs typeface="Arial MT"/>
                        </a:rPr>
                        <a:t> </a:t>
                      </a:r>
                      <a:r>
                        <a:rPr sz="1400" spc="-5" dirty="0">
                          <a:latin typeface="Arial MT"/>
                          <a:cs typeface="Arial MT"/>
                        </a:rPr>
                        <a:t>l</a:t>
                      </a:r>
                      <a:r>
                        <a:rPr sz="1400" spc="-10" dirty="0">
                          <a:latin typeface="Arial MT"/>
                          <a:cs typeface="Arial MT"/>
                        </a:rPr>
                        <a:t>o</a:t>
                      </a:r>
                      <a:r>
                        <a:rPr sz="1400" spc="-5" dirty="0">
                          <a:latin typeface="Arial MT"/>
                          <a:cs typeface="Arial MT"/>
                        </a:rPr>
                        <a:t>cati</a:t>
                      </a:r>
                      <a:r>
                        <a:rPr sz="1400" spc="-10" dirty="0">
                          <a:latin typeface="Arial MT"/>
                          <a:cs typeface="Arial MT"/>
                        </a:rPr>
                        <a:t>o</a:t>
                      </a:r>
                      <a:r>
                        <a:rPr sz="1400" dirty="0">
                          <a:latin typeface="Arial MT"/>
                          <a:cs typeface="Arial MT"/>
                        </a:rPr>
                        <a:t>n  </a:t>
                      </a:r>
                      <a:r>
                        <a:rPr sz="1400" spc="-5" dirty="0">
                          <a:latin typeface="Arial MT"/>
                          <a:cs typeface="Arial MT"/>
                        </a:rPr>
                        <a:t>i</a:t>
                      </a:r>
                      <a:r>
                        <a:rPr sz="1400" dirty="0">
                          <a:latin typeface="Arial MT"/>
                          <a:cs typeface="Arial MT"/>
                        </a:rPr>
                        <a:t>n</a:t>
                      </a:r>
                      <a:r>
                        <a:rPr sz="1400" spc="-80" dirty="0">
                          <a:latin typeface="Arial MT"/>
                          <a:cs typeface="Arial MT"/>
                        </a:rPr>
                        <a:t> </a:t>
                      </a:r>
                      <a:r>
                        <a:rPr sz="1400" dirty="0">
                          <a:latin typeface="Arial MT"/>
                          <a:cs typeface="Arial MT"/>
                        </a:rPr>
                        <a:t>a</a:t>
                      </a:r>
                      <a:r>
                        <a:rPr sz="1400" spc="-70" dirty="0">
                          <a:latin typeface="Arial MT"/>
                          <a:cs typeface="Arial MT"/>
                        </a:rPr>
                        <a:t> </a:t>
                      </a:r>
                      <a:r>
                        <a:rPr sz="1400" dirty="0">
                          <a:latin typeface="Arial MT"/>
                          <a:cs typeface="Arial MT"/>
                        </a:rPr>
                        <a:t>m</a:t>
                      </a:r>
                      <a:r>
                        <a:rPr sz="1400" spc="-5" dirty="0">
                          <a:latin typeface="Arial MT"/>
                          <a:cs typeface="Arial MT"/>
                        </a:rPr>
                        <a:t>emor</a:t>
                      </a:r>
                      <a:r>
                        <a:rPr sz="1400" dirty="0">
                          <a:latin typeface="Arial MT"/>
                          <a:cs typeface="Arial MT"/>
                        </a:rPr>
                        <a:t>y</a:t>
                      </a:r>
                      <a:r>
                        <a:rPr sz="1400" spc="-60" dirty="0">
                          <a:latin typeface="Arial MT"/>
                          <a:cs typeface="Arial MT"/>
                        </a:rPr>
                        <a:t> </a:t>
                      </a:r>
                      <a:r>
                        <a:rPr sz="1400" spc="-5" dirty="0">
                          <a:latin typeface="Arial MT"/>
                          <a:cs typeface="Arial MT"/>
                        </a:rPr>
                        <a:t>unit.</a:t>
                      </a:r>
                      <a:endParaRPr sz="1400" dirty="0">
                        <a:latin typeface="Arial MT"/>
                        <a:cs typeface="Arial MT"/>
                      </a:endParaRPr>
                    </a:p>
                  </a:txBody>
                  <a:tcPr marL="0" marR="0" marT="425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1604518">
                <a:tc>
                  <a:txBody>
                    <a:bodyPr/>
                    <a:lstStyle/>
                    <a:p>
                      <a:pPr marL="1270" algn="ctr">
                        <a:lnSpc>
                          <a:spcPct val="100000"/>
                        </a:lnSpc>
                        <a:spcBef>
                          <a:spcPts val="350"/>
                        </a:spcBef>
                      </a:pPr>
                      <a:r>
                        <a:rPr sz="1400" b="1" spc="-5" dirty="0">
                          <a:latin typeface="Arial"/>
                          <a:cs typeface="Arial"/>
                        </a:rPr>
                        <a:t>A</a:t>
                      </a:r>
                      <a:r>
                        <a:rPr sz="1400" b="1" dirty="0">
                          <a:latin typeface="Arial"/>
                          <a:cs typeface="Arial"/>
                        </a:rPr>
                        <a:t>d</a:t>
                      </a:r>
                      <a:r>
                        <a:rPr sz="1400" b="1" spc="5" dirty="0">
                          <a:latin typeface="Arial"/>
                          <a:cs typeface="Arial"/>
                        </a:rPr>
                        <a:t>d</a:t>
                      </a:r>
                      <a:r>
                        <a:rPr sz="1400" b="1" spc="-5" dirty="0">
                          <a:latin typeface="Arial"/>
                          <a:cs typeface="Arial"/>
                        </a:rPr>
                        <a:t>r</a:t>
                      </a:r>
                      <a:r>
                        <a:rPr sz="1400" b="1" spc="-10" dirty="0">
                          <a:latin typeface="Arial"/>
                          <a:cs typeface="Arial"/>
                        </a:rPr>
                        <a:t>es</a:t>
                      </a:r>
                      <a:r>
                        <a:rPr sz="1400" b="1" dirty="0">
                          <a:latin typeface="Arial"/>
                          <a:cs typeface="Arial"/>
                        </a:rPr>
                        <a:t>s</a:t>
                      </a:r>
                      <a:r>
                        <a:rPr sz="1400" b="1" spc="-85" dirty="0">
                          <a:latin typeface="Arial"/>
                          <a:cs typeface="Arial"/>
                        </a:rPr>
                        <a:t> </a:t>
                      </a:r>
                      <a:r>
                        <a:rPr sz="1400" b="1" dirty="0">
                          <a:latin typeface="Arial"/>
                          <a:cs typeface="Arial"/>
                        </a:rPr>
                        <a:t>Spa</a:t>
                      </a:r>
                      <a:r>
                        <a:rPr sz="1400" b="1" spc="-10" dirty="0">
                          <a:latin typeface="Arial"/>
                          <a:cs typeface="Arial"/>
                        </a:rPr>
                        <a:t>c</a:t>
                      </a:r>
                      <a:r>
                        <a:rPr sz="1400" b="1" dirty="0">
                          <a:latin typeface="Arial"/>
                          <a:cs typeface="Arial"/>
                        </a:rPr>
                        <a:t>e</a:t>
                      </a:r>
                      <a:endParaRPr sz="1400">
                        <a:latin typeface="Arial"/>
                        <a:cs typeface="Arial"/>
                      </a:endParaRPr>
                    </a:p>
                  </a:txBody>
                  <a:tcPr marL="0" marR="0" marT="444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2D050"/>
                    </a:solidFill>
                  </a:tcPr>
                </a:tc>
                <a:tc>
                  <a:txBody>
                    <a:bodyPr/>
                    <a:lstStyle/>
                    <a:p>
                      <a:pPr marL="56515" marR="60960">
                        <a:lnSpc>
                          <a:spcPct val="100000"/>
                        </a:lnSpc>
                        <a:spcBef>
                          <a:spcPts val="335"/>
                        </a:spcBef>
                      </a:pPr>
                      <a:r>
                        <a:rPr sz="1400" dirty="0">
                          <a:latin typeface="Arial MT"/>
                          <a:cs typeface="Arial MT"/>
                        </a:rPr>
                        <a:t>S</a:t>
                      </a:r>
                      <a:r>
                        <a:rPr sz="1400" spc="-10" dirty="0">
                          <a:latin typeface="Arial MT"/>
                          <a:cs typeface="Arial MT"/>
                        </a:rPr>
                        <a:t>e</a:t>
                      </a:r>
                      <a:r>
                        <a:rPr sz="1400" dirty="0">
                          <a:latin typeface="Arial MT"/>
                          <a:cs typeface="Arial MT"/>
                        </a:rPr>
                        <a:t>t</a:t>
                      </a:r>
                      <a:r>
                        <a:rPr sz="1400" spc="-65" dirty="0">
                          <a:latin typeface="Arial MT"/>
                          <a:cs typeface="Arial MT"/>
                        </a:rPr>
                        <a:t> </a:t>
                      </a:r>
                      <a:r>
                        <a:rPr sz="1400" spc="-10" dirty="0">
                          <a:latin typeface="Arial MT"/>
                          <a:cs typeface="Arial MT"/>
                        </a:rPr>
                        <a:t>o</a:t>
                      </a:r>
                      <a:r>
                        <a:rPr sz="1400" dirty="0">
                          <a:latin typeface="Arial MT"/>
                          <a:cs typeface="Arial MT"/>
                        </a:rPr>
                        <a:t>f</a:t>
                      </a:r>
                      <a:r>
                        <a:rPr sz="1400" spc="-65" dirty="0">
                          <a:latin typeface="Arial MT"/>
                          <a:cs typeface="Arial MT"/>
                        </a:rPr>
                        <a:t> </a:t>
                      </a:r>
                      <a:r>
                        <a:rPr sz="1400" spc="-10" dirty="0">
                          <a:latin typeface="Arial MT"/>
                          <a:cs typeface="Arial MT"/>
                        </a:rPr>
                        <a:t>a</a:t>
                      </a:r>
                      <a:r>
                        <a:rPr sz="1400" spc="-5" dirty="0">
                          <a:latin typeface="Arial MT"/>
                          <a:cs typeface="Arial MT"/>
                        </a:rPr>
                        <a:t>l</a:t>
                      </a:r>
                      <a:r>
                        <a:rPr sz="1400" dirty="0">
                          <a:latin typeface="Arial MT"/>
                          <a:cs typeface="Arial MT"/>
                        </a:rPr>
                        <a:t>l</a:t>
                      </a:r>
                      <a:r>
                        <a:rPr sz="1400" spc="-80" dirty="0">
                          <a:latin typeface="Arial MT"/>
                          <a:cs typeface="Arial MT"/>
                        </a:rPr>
                        <a:t> </a:t>
                      </a:r>
                      <a:r>
                        <a:rPr sz="1400" spc="-5" dirty="0">
                          <a:latin typeface="Arial MT"/>
                          <a:cs typeface="Arial MT"/>
                        </a:rPr>
                        <a:t>l</a:t>
                      </a:r>
                      <a:r>
                        <a:rPr sz="1400" spc="-10" dirty="0">
                          <a:latin typeface="Arial MT"/>
                          <a:cs typeface="Arial MT"/>
                        </a:rPr>
                        <a:t>og</a:t>
                      </a:r>
                      <a:r>
                        <a:rPr sz="1400" spc="-5" dirty="0">
                          <a:latin typeface="Arial MT"/>
                          <a:cs typeface="Arial MT"/>
                        </a:rPr>
                        <a:t>ic</a:t>
                      </a:r>
                      <a:r>
                        <a:rPr sz="1400" spc="-10" dirty="0">
                          <a:latin typeface="Arial MT"/>
                          <a:cs typeface="Arial MT"/>
                        </a:rPr>
                        <a:t>a</a:t>
                      </a:r>
                      <a:r>
                        <a:rPr sz="1400" dirty="0">
                          <a:latin typeface="Arial MT"/>
                          <a:cs typeface="Arial MT"/>
                        </a:rPr>
                        <a:t>l  </a:t>
                      </a:r>
                      <a:r>
                        <a:rPr sz="1400" spc="-135" dirty="0">
                          <a:latin typeface="Arial MT"/>
                          <a:cs typeface="Arial MT"/>
                        </a:rPr>
                        <a:t>addresses </a:t>
                      </a:r>
                      <a:r>
                        <a:rPr sz="1400" spc="-90" dirty="0">
                          <a:latin typeface="Arial MT"/>
                          <a:cs typeface="Arial MT"/>
                        </a:rPr>
                        <a:t> </a:t>
                      </a:r>
                      <a:r>
                        <a:rPr sz="1400" spc="-5" dirty="0">
                          <a:latin typeface="Arial MT"/>
                          <a:cs typeface="Arial MT"/>
                        </a:rPr>
                        <a:t>gene</a:t>
                      </a:r>
                      <a:r>
                        <a:rPr sz="1400" dirty="0">
                          <a:latin typeface="Arial MT"/>
                          <a:cs typeface="Arial MT"/>
                        </a:rPr>
                        <a:t>rated</a:t>
                      </a:r>
                      <a:r>
                        <a:rPr sz="1400" spc="-65" dirty="0">
                          <a:latin typeface="Arial MT"/>
                          <a:cs typeface="Arial MT"/>
                        </a:rPr>
                        <a:t> </a:t>
                      </a:r>
                      <a:r>
                        <a:rPr sz="1400" spc="-5" dirty="0">
                          <a:latin typeface="Arial MT"/>
                          <a:cs typeface="Arial MT"/>
                        </a:rPr>
                        <a:t>b</a:t>
                      </a:r>
                      <a:r>
                        <a:rPr sz="1400" dirty="0">
                          <a:latin typeface="Arial MT"/>
                          <a:cs typeface="Arial MT"/>
                        </a:rPr>
                        <a:t>y</a:t>
                      </a:r>
                      <a:r>
                        <a:rPr sz="1400" spc="-70" dirty="0">
                          <a:latin typeface="Arial MT"/>
                          <a:cs typeface="Arial MT"/>
                        </a:rPr>
                        <a:t> </a:t>
                      </a:r>
                      <a:r>
                        <a:rPr sz="1400" dirty="0">
                          <a:latin typeface="Arial MT"/>
                          <a:cs typeface="Arial MT"/>
                        </a:rPr>
                        <a:t>CPU</a:t>
                      </a:r>
                      <a:r>
                        <a:rPr sz="1400" spc="-80" dirty="0">
                          <a:latin typeface="Arial MT"/>
                          <a:cs typeface="Arial MT"/>
                        </a:rPr>
                        <a:t> </a:t>
                      </a:r>
                      <a:r>
                        <a:rPr sz="1400" spc="-5" dirty="0">
                          <a:latin typeface="Arial MT"/>
                          <a:cs typeface="Arial MT"/>
                        </a:rPr>
                        <a:t>in  </a:t>
                      </a:r>
                      <a:r>
                        <a:rPr sz="1400" dirty="0">
                          <a:latin typeface="Arial MT"/>
                          <a:cs typeface="Arial MT"/>
                        </a:rPr>
                        <a:t>refer</a:t>
                      </a:r>
                      <a:r>
                        <a:rPr sz="1400" spc="-10" dirty="0">
                          <a:latin typeface="Arial MT"/>
                          <a:cs typeface="Arial MT"/>
                        </a:rPr>
                        <a:t>e</a:t>
                      </a:r>
                      <a:r>
                        <a:rPr sz="1400" spc="-5" dirty="0">
                          <a:latin typeface="Arial MT"/>
                          <a:cs typeface="Arial MT"/>
                        </a:rPr>
                        <a:t>nc</a:t>
                      </a:r>
                      <a:r>
                        <a:rPr sz="1400" dirty="0">
                          <a:latin typeface="Arial MT"/>
                          <a:cs typeface="Arial MT"/>
                        </a:rPr>
                        <a:t>e</a:t>
                      </a:r>
                      <a:r>
                        <a:rPr sz="1400" spc="-60" dirty="0">
                          <a:latin typeface="Arial MT"/>
                          <a:cs typeface="Arial MT"/>
                        </a:rPr>
                        <a:t> </a:t>
                      </a:r>
                      <a:r>
                        <a:rPr sz="1400" spc="-5" dirty="0">
                          <a:latin typeface="Arial MT"/>
                          <a:cs typeface="Arial MT"/>
                        </a:rPr>
                        <a:t>t</a:t>
                      </a:r>
                      <a:r>
                        <a:rPr sz="1400" dirty="0">
                          <a:latin typeface="Arial MT"/>
                          <a:cs typeface="Arial MT"/>
                        </a:rPr>
                        <a:t>o</a:t>
                      </a:r>
                      <a:r>
                        <a:rPr sz="1400" spc="-55" dirty="0">
                          <a:latin typeface="Arial MT"/>
                          <a:cs typeface="Arial MT"/>
                        </a:rPr>
                        <a:t> </a:t>
                      </a:r>
                      <a:r>
                        <a:rPr sz="1400" dirty="0">
                          <a:latin typeface="Arial MT"/>
                          <a:cs typeface="Arial MT"/>
                        </a:rPr>
                        <a:t>a  </a:t>
                      </a:r>
                      <a:r>
                        <a:rPr sz="1400" spc="-5" dirty="0">
                          <a:latin typeface="Arial MT"/>
                          <a:cs typeface="Arial MT"/>
                        </a:rPr>
                        <a:t>p</a:t>
                      </a:r>
                      <a:r>
                        <a:rPr sz="1400" dirty="0">
                          <a:latin typeface="Arial MT"/>
                          <a:cs typeface="Arial MT"/>
                        </a:rPr>
                        <a:t>ro</a:t>
                      </a:r>
                      <a:r>
                        <a:rPr sz="1400" spc="-10" dirty="0">
                          <a:latin typeface="Arial MT"/>
                          <a:cs typeface="Arial MT"/>
                        </a:rPr>
                        <a:t>g</a:t>
                      </a:r>
                      <a:r>
                        <a:rPr sz="1400" dirty="0">
                          <a:latin typeface="Arial MT"/>
                          <a:cs typeface="Arial MT"/>
                        </a:rPr>
                        <a:t>ram</a:t>
                      </a:r>
                      <a:r>
                        <a:rPr sz="1400" spc="-60" dirty="0">
                          <a:latin typeface="Arial MT"/>
                          <a:cs typeface="Arial MT"/>
                        </a:rPr>
                        <a:t> </a:t>
                      </a:r>
                      <a:r>
                        <a:rPr sz="1400" spc="-5" dirty="0">
                          <a:latin typeface="Arial MT"/>
                          <a:cs typeface="Arial MT"/>
                        </a:rPr>
                        <a:t>i</a:t>
                      </a:r>
                      <a:r>
                        <a:rPr sz="1400" dirty="0">
                          <a:latin typeface="Arial MT"/>
                          <a:cs typeface="Arial MT"/>
                        </a:rPr>
                        <a:t>s</a:t>
                      </a:r>
                      <a:r>
                        <a:rPr sz="1400" spc="-70" dirty="0">
                          <a:latin typeface="Arial MT"/>
                          <a:cs typeface="Arial MT"/>
                        </a:rPr>
                        <a:t> </a:t>
                      </a:r>
                      <a:r>
                        <a:rPr sz="1400" dirty="0">
                          <a:latin typeface="Arial MT"/>
                          <a:cs typeface="Arial MT"/>
                        </a:rPr>
                        <a:t>referr</a:t>
                      </a:r>
                      <a:r>
                        <a:rPr sz="1400" spc="-10" dirty="0">
                          <a:latin typeface="Arial MT"/>
                          <a:cs typeface="Arial MT"/>
                        </a:rPr>
                        <a:t>e</a:t>
                      </a:r>
                      <a:r>
                        <a:rPr sz="1400" dirty="0">
                          <a:latin typeface="Arial MT"/>
                          <a:cs typeface="Arial MT"/>
                        </a:rPr>
                        <a:t>d  </a:t>
                      </a:r>
                      <a:r>
                        <a:rPr sz="1400" spc="-5" dirty="0">
                          <a:latin typeface="Arial MT"/>
                          <a:cs typeface="Arial MT"/>
                        </a:rPr>
                        <a:t>a</a:t>
                      </a:r>
                      <a:r>
                        <a:rPr sz="1400" dirty="0">
                          <a:latin typeface="Arial MT"/>
                          <a:cs typeface="Arial MT"/>
                        </a:rPr>
                        <a:t>s</a:t>
                      </a:r>
                      <a:r>
                        <a:rPr sz="1400" spc="-70" dirty="0">
                          <a:latin typeface="Arial MT"/>
                          <a:cs typeface="Arial MT"/>
                        </a:rPr>
                        <a:t> </a:t>
                      </a:r>
                      <a:r>
                        <a:rPr sz="1400" spc="-5" dirty="0">
                          <a:latin typeface="Arial MT"/>
                          <a:cs typeface="Arial MT"/>
                        </a:rPr>
                        <a:t>Logic</a:t>
                      </a:r>
                      <a:r>
                        <a:rPr sz="1400" spc="-10" dirty="0">
                          <a:latin typeface="Arial MT"/>
                          <a:cs typeface="Arial MT"/>
                        </a:rPr>
                        <a:t>a</a:t>
                      </a:r>
                      <a:r>
                        <a:rPr sz="1400" dirty="0">
                          <a:latin typeface="Arial MT"/>
                          <a:cs typeface="Arial MT"/>
                        </a:rPr>
                        <a:t>l</a:t>
                      </a:r>
                      <a:r>
                        <a:rPr sz="1400" spc="-130" dirty="0">
                          <a:latin typeface="Arial MT"/>
                          <a:cs typeface="Arial MT"/>
                        </a:rPr>
                        <a:t> </a:t>
                      </a:r>
                      <a:r>
                        <a:rPr sz="1400" dirty="0">
                          <a:latin typeface="Arial MT"/>
                          <a:cs typeface="Arial MT"/>
                        </a:rPr>
                        <a:t>Ad</a:t>
                      </a:r>
                      <a:r>
                        <a:rPr sz="1400" spc="-10" dirty="0">
                          <a:latin typeface="Arial MT"/>
                          <a:cs typeface="Arial MT"/>
                        </a:rPr>
                        <a:t>d</a:t>
                      </a:r>
                      <a:r>
                        <a:rPr sz="1400" dirty="0">
                          <a:latin typeface="Arial MT"/>
                          <a:cs typeface="Arial MT"/>
                        </a:rPr>
                        <a:t>ress  </a:t>
                      </a:r>
                      <a:r>
                        <a:rPr sz="1400" spc="-135" dirty="0">
                          <a:latin typeface="Arial MT"/>
                          <a:cs typeface="Arial MT"/>
                        </a:rPr>
                        <a:t>Space.</a:t>
                      </a:r>
                      <a:endParaRPr sz="1400">
                        <a:latin typeface="Arial MT"/>
                        <a:cs typeface="Arial MT"/>
                      </a:endParaRPr>
                    </a:p>
                  </a:txBody>
                  <a:tcPr marL="0" marR="0" marT="425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6515" marR="85090">
                        <a:lnSpc>
                          <a:spcPct val="100000"/>
                        </a:lnSpc>
                        <a:spcBef>
                          <a:spcPts val="335"/>
                        </a:spcBef>
                      </a:pPr>
                      <a:r>
                        <a:rPr sz="1400" dirty="0">
                          <a:latin typeface="Arial MT"/>
                          <a:cs typeface="Arial MT"/>
                        </a:rPr>
                        <a:t>S</a:t>
                      </a:r>
                      <a:r>
                        <a:rPr sz="1400" spc="-10" dirty="0">
                          <a:latin typeface="Arial MT"/>
                          <a:cs typeface="Arial MT"/>
                        </a:rPr>
                        <a:t>e</a:t>
                      </a:r>
                      <a:r>
                        <a:rPr sz="1400" dirty="0">
                          <a:latin typeface="Arial MT"/>
                          <a:cs typeface="Arial MT"/>
                        </a:rPr>
                        <a:t>t</a:t>
                      </a:r>
                      <a:r>
                        <a:rPr sz="1400" spc="-65" dirty="0">
                          <a:latin typeface="Arial MT"/>
                          <a:cs typeface="Arial MT"/>
                        </a:rPr>
                        <a:t> </a:t>
                      </a:r>
                      <a:r>
                        <a:rPr sz="1400" spc="-10" dirty="0">
                          <a:latin typeface="Arial MT"/>
                          <a:cs typeface="Arial MT"/>
                        </a:rPr>
                        <a:t>o</a:t>
                      </a:r>
                      <a:r>
                        <a:rPr sz="1400" dirty="0">
                          <a:latin typeface="Arial MT"/>
                          <a:cs typeface="Arial MT"/>
                        </a:rPr>
                        <a:t>f</a:t>
                      </a:r>
                      <a:r>
                        <a:rPr sz="1400" spc="-65" dirty="0">
                          <a:latin typeface="Arial MT"/>
                          <a:cs typeface="Arial MT"/>
                        </a:rPr>
                        <a:t> </a:t>
                      </a:r>
                      <a:r>
                        <a:rPr sz="1400" spc="-10" dirty="0">
                          <a:latin typeface="Arial MT"/>
                          <a:cs typeface="Arial MT"/>
                        </a:rPr>
                        <a:t>a</a:t>
                      </a:r>
                      <a:r>
                        <a:rPr sz="1400" spc="-5" dirty="0">
                          <a:latin typeface="Arial MT"/>
                          <a:cs typeface="Arial MT"/>
                        </a:rPr>
                        <a:t>l</a:t>
                      </a:r>
                      <a:r>
                        <a:rPr sz="1400" dirty="0">
                          <a:latin typeface="Arial MT"/>
                          <a:cs typeface="Arial MT"/>
                        </a:rPr>
                        <a:t>l</a:t>
                      </a:r>
                      <a:r>
                        <a:rPr sz="1400" spc="-80" dirty="0">
                          <a:latin typeface="Arial MT"/>
                          <a:cs typeface="Arial MT"/>
                        </a:rPr>
                        <a:t> </a:t>
                      </a:r>
                      <a:r>
                        <a:rPr sz="1400" spc="-5" dirty="0">
                          <a:latin typeface="Arial MT"/>
                          <a:cs typeface="Arial MT"/>
                        </a:rPr>
                        <a:t>p</a:t>
                      </a:r>
                      <a:r>
                        <a:rPr sz="1400" spc="-10" dirty="0">
                          <a:latin typeface="Arial MT"/>
                          <a:cs typeface="Arial MT"/>
                        </a:rPr>
                        <a:t>h</a:t>
                      </a:r>
                      <a:r>
                        <a:rPr sz="1400" spc="-5" dirty="0">
                          <a:latin typeface="Arial MT"/>
                          <a:cs typeface="Arial MT"/>
                        </a:rPr>
                        <a:t>ys</a:t>
                      </a:r>
                      <a:r>
                        <a:rPr sz="1400" spc="-10" dirty="0">
                          <a:latin typeface="Arial MT"/>
                          <a:cs typeface="Arial MT"/>
                        </a:rPr>
                        <a:t>i</a:t>
                      </a:r>
                      <a:r>
                        <a:rPr sz="1400" spc="-5" dirty="0">
                          <a:latin typeface="Arial MT"/>
                          <a:cs typeface="Arial MT"/>
                        </a:rPr>
                        <a:t>c</a:t>
                      </a:r>
                      <a:r>
                        <a:rPr sz="1400" spc="-10" dirty="0">
                          <a:latin typeface="Arial MT"/>
                          <a:cs typeface="Arial MT"/>
                        </a:rPr>
                        <a:t>a</a:t>
                      </a:r>
                      <a:r>
                        <a:rPr sz="1400" dirty="0">
                          <a:latin typeface="Arial MT"/>
                          <a:cs typeface="Arial MT"/>
                        </a:rPr>
                        <a:t>l  </a:t>
                      </a:r>
                      <a:r>
                        <a:rPr sz="1400" spc="-5" dirty="0">
                          <a:latin typeface="Arial MT"/>
                          <a:cs typeface="Arial MT"/>
                        </a:rPr>
                        <a:t>add</a:t>
                      </a:r>
                      <a:r>
                        <a:rPr sz="1400" dirty="0">
                          <a:latin typeface="Arial MT"/>
                          <a:cs typeface="Arial MT"/>
                        </a:rPr>
                        <a:t>ress</a:t>
                      </a:r>
                      <a:r>
                        <a:rPr sz="1400" spc="-10" dirty="0">
                          <a:latin typeface="Arial MT"/>
                          <a:cs typeface="Arial MT"/>
                        </a:rPr>
                        <a:t>e</a:t>
                      </a:r>
                      <a:r>
                        <a:rPr sz="1400" dirty="0">
                          <a:latin typeface="Arial MT"/>
                          <a:cs typeface="Arial MT"/>
                        </a:rPr>
                        <a:t>s</a:t>
                      </a:r>
                      <a:r>
                        <a:rPr sz="1400" spc="-55" dirty="0">
                          <a:latin typeface="Arial MT"/>
                          <a:cs typeface="Arial MT"/>
                        </a:rPr>
                        <a:t> </a:t>
                      </a:r>
                      <a:r>
                        <a:rPr sz="1400" spc="-5" dirty="0">
                          <a:latin typeface="Arial MT"/>
                          <a:cs typeface="Arial MT"/>
                        </a:rPr>
                        <a:t>ma</a:t>
                      </a:r>
                      <a:r>
                        <a:rPr sz="1400" spc="-10" dirty="0">
                          <a:latin typeface="Arial MT"/>
                          <a:cs typeface="Arial MT"/>
                        </a:rPr>
                        <a:t>p</a:t>
                      </a:r>
                      <a:r>
                        <a:rPr sz="1400" spc="-5" dirty="0">
                          <a:latin typeface="Arial MT"/>
                          <a:cs typeface="Arial MT"/>
                        </a:rPr>
                        <a:t>pe</a:t>
                      </a:r>
                      <a:r>
                        <a:rPr sz="1400" dirty="0">
                          <a:latin typeface="Arial MT"/>
                          <a:cs typeface="Arial MT"/>
                        </a:rPr>
                        <a:t>d  </a:t>
                      </a:r>
                      <a:r>
                        <a:rPr sz="1400" spc="-5" dirty="0">
                          <a:latin typeface="Arial MT"/>
                          <a:cs typeface="Arial MT"/>
                        </a:rPr>
                        <a:t>t</a:t>
                      </a:r>
                      <a:r>
                        <a:rPr sz="1400" dirty="0">
                          <a:latin typeface="Arial MT"/>
                          <a:cs typeface="Arial MT"/>
                        </a:rPr>
                        <a:t>o</a:t>
                      </a:r>
                      <a:r>
                        <a:rPr sz="1400" spc="-70" dirty="0">
                          <a:latin typeface="Arial MT"/>
                          <a:cs typeface="Arial MT"/>
                        </a:rPr>
                        <a:t> </a:t>
                      </a:r>
                      <a:r>
                        <a:rPr sz="1400" spc="5" dirty="0">
                          <a:latin typeface="Arial MT"/>
                          <a:cs typeface="Arial MT"/>
                        </a:rPr>
                        <a:t>t</a:t>
                      </a:r>
                      <a:r>
                        <a:rPr sz="1400" spc="-5" dirty="0">
                          <a:latin typeface="Arial MT"/>
                          <a:cs typeface="Arial MT"/>
                        </a:rPr>
                        <a:t>h</a:t>
                      </a:r>
                      <a:r>
                        <a:rPr sz="1400" dirty="0">
                          <a:latin typeface="Arial MT"/>
                          <a:cs typeface="Arial MT"/>
                        </a:rPr>
                        <a:t>e</a:t>
                      </a:r>
                      <a:r>
                        <a:rPr sz="1400" spc="-60" dirty="0">
                          <a:latin typeface="Arial MT"/>
                          <a:cs typeface="Arial MT"/>
                        </a:rPr>
                        <a:t> </a:t>
                      </a:r>
                      <a:r>
                        <a:rPr sz="1400" spc="-5" dirty="0">
                          <a:latin typeface="Arial MT"/>
                          <a:cs typeface="Arial MT"/>
                        </a:rPr>
                        <a:t>corr</a:t>
                      </a:r>
                      <a:r>
                        <a:rPr sz="1400" spc="-10" dirty="0">
                          <a:latin typeface="Arial MT"/>
                          <a:cs typeface="Arial MT"/>
                        </a:rPr>
                        <a:t>e</a:t>
                      </a:r>
                      <a:r>
                        <a:rPr sz="1400" spc="-5" dirty="0">
                          <a:latin typeface="Arial MT"/>
                          <a:cs typeface="Arial MT"/>
                        </a:rPr>
                        <a:t>sp</a:t>
                      </a:r>
                      <a:r>
                        <a:rPr sz="1400" spc="-10" dirty="0">
                          <a:latin typeface="Arial MT"/>
                          <a:cs typeface="Arial MT"/>
                        </a:rPr>
                        <a:t>o</a:t>
                      </a:r>
                      <a:r>
                        <a:rPr sz="1400" spc="-5" dirty="0">
                          <a:latin typeface="Arial MT"/>
                          <a:cs typeface="Arial MT"/>
                        </a:rPr>
                        <a:t>ndi</a:t>
                      </a:r>
                      <a:r>
                        <a:rPr sz="1400" spc="-10" dirty="0">
                          <a:latin typeface="Arial MT"/>
                          <a:cs typeface="Arial MT"/>
                        </a:rPr>
                        <a:t>n</a:t>
                      </a:r>
                      <a:r>
                        <a:rPr sz="1400" dirty="0">
                          <a:latin typeface="Arial MT"/>
                          <a:cs typeface="Arial MT"/>
                        </a:rPr>
                        <a:t>g  </a:t>
                      </a:r>
                      <a:r>
                        <a:rPr sz="1400" spc="-5" dirty="0">
                          <a:latin typeface="Arial MT"/>
                          <a:cs typeface="Arial MT"/>
                        </a:rPr>
                        <a:t>l</a:t>
                      </a:r>
                      <a:r>
                        <a:rPr sz="1400" spc="-10" dirty="0">
                          <a:latin typeface="Arial MT"/>
                          <a:cs typeface="Arial MT"/>
                        </a:rPr>
                        <a:t>o</a:t>
                      </a:r>
                      <a:r>
                        <a:rPr sz="1400" spc="-5" dirty="0">
                          <a:latin typeface="Arial MT"/>
                          <a:cs typeface="Arial MT"/>
                        </a:rPr>
                        <a:t>gic</a:t>
                      </a:r>
                      <a:r>
                        <a:rPr sz="1400" spc="-10" dirty="0">
                          <a:latin typeface="Arial MT"/>
                          <a:cs typeface="Arial MT"/>
                        </a:rPr>
                        <a:t>a</a:t>
                      </a:r>
                      <a:r>
                        <a:rPr sz="1400" dirty="0">
                          <a:latin typeface="Arial MT"/>
                          <a:cs typeface="Arial MT"/>
                        </a:rPr>
                        <a:t>l</a:t>
                      </a:r>
                      <a:r>
                        <a:rPr sz="1400" spc="-70" dirty="0">
                          <a:latin typeface="Arial MT"/>
                          <a:cs typeface="Arial MT"/>
                        </a:rPr>
                        <a:t> </a:t>
                      </a:r>
                      <a:r>
                        <a:rPr sz="1400" spc="-5" dirty="0">
                          <a:latin typeface="Arial MT"/>
                          <a:cs typeface="Arial MT"/>
                        </a:rPr>
                        <a:t>a</a:t>
                      </a:r>
                      <a:r>
                        <a:rPr sz="1400" spc="-10" dirty="0">
                          <a:latin typeface="Arial MT"/>
                          <a:cs typeface="Arial MT"/>
                        </a:rPr>
                        <a:t>d</a:t>
                      </a:r>
                      <a:r>
                        <a:rPr sz="1400" spc="-5" dirty="0">
                          <a:latin typeface="Arial MT"/>
                          <a:cs typeface="Arial MT"/>
                        </a:rPr>
                        <a:t>d</a:t>
                      </a:r>
                      <a:r>
                        <a:rPr sz="1400" dirty="0">
                          <a:latin typeface="Arial MT"/>
                          <a:cs typeface="Arial MT"/>
                        </a:rPr>
                        <a:t>ress</a:t>
                      </a:r>
                      <a:r>
                        <a:rPr sz="1400" spc="-10" dirty="0">
                          <a:latin typeface="Arial MT"/>
                          <a:cs typeface="Arial MT"/>
                        </a:rPr>
                        <a:t>e</a:t>
                      </a:r>
                      <a:r>
                        <a:rPr sz="1400" dirty="0">
                          <a:latin typeface="Arial MT"/>
                          <a:cs typeface="Arial MT"/>
                        </a:rPr>
                        <a:t>s</a:t>
                      </a:r>
                      <a:r>
                        <a:rPr sz="1400" spc="-55" dirty="0">
                          <a:latin typeface="Arial MT"/>
                          <a:cs typeface="Arial MT"/>
                        </a:rPr>
                        <a:t> </a:t>
                      </a:r>
                      <a:r>
                        <a:rPr sz="1400" spc="-5" dirty="0">
                          <a:latin typeface="Arial MT"/>
                          <a:cs typeface="Arial MT"/>
                        </a:rPr>
                        <a:t>is  </a:t>
                      </a:r>
                      <a:r>
                        <a:rPr sz="1400" dirty="0">
                          <a:latin typeface="Arial MT"/>
                          <a:cs typeface="Arial MT"/>
                        </a:rPr>
                        <a:t>referr</a:t>
                      </a:r>
                      <a:r>
                        <a:rPr sz="1400" spc="-10" dirty="0">
                          <a:latin typeface="Arial MT"/>
                          <a:cs typeface="Arial MT"/>
                        </a:rPr>
                        <a:t>e</a:t>
                      </a:r>
                      <a:r>
                        <a:rPr sz="1400" dirty="0">
                          <a:latin typeface="Arial MT"/>
                          <a:cs typeface="Arial MT"/>
                        </a:rPr>
                        <a:t>d</a:t>
                      </a:r>
                      <a:r>
                        <a:rPr sz="1400" spc="-50" dirty="0">
                          <a:latin typeface="Arial MT"/>
                          <a:cs typeface="Arial MT"/>
                        </a:rPr>
                        <a:t> </a:t>
                      </a:r>
                      <a:r>
                        <a:rPr sz="1400" spc="-5" dirty="0">
                          <a:latin typeface="Arial MT"/>
                          <a:cs typeface="Arial MT"/>
                        </a:rPr>
                        <a:t>a</a:t>
                      </a:r>
                      <a:r>
                        <a:rPr sz="1400" dirty="0">
                          <a:latin typeface="Arial MT"/>
                          <a:cs typeface="Arial MT"/>
                        </a:rPr>
                        <a:t>s</a:t>
                      </a:r>
                      <a:r>
                        <a:rPr sz="1400" spc="-70" dirty="0">
                          <a:latin typeface="Arial MT"/>
                          <a:cs typeface="Arial MT"/>
                        </a:rPr>
                        <a:t> </a:t>
                      </a:r>
                      <a:r>
                        <a:rPr sz="1400" dirty="0">
                          <a:latin typeface="Arial MT"/>
                          <a:cs typeface="Arial MT"/>
                        </a:rPr>
                        <a:t>Phys</a:t>
                      </a:r>
                      <a:r>
                        <a:rPr sz="1400" spc="-10" dirty="0">
                          <a:latin typeface="Arial MT"/>
                          <a:cs typeface="Arial MT"/>
                        </a:rPr>
                        <a:t>i</a:t>
                      </a:r>
                      <a:r>
                        <a:rPr sz="1400" spc="-5" dirty="0">
                          <a:latin typeface="Arial MT"/>
                          <a:cs typeface="Arial MT"/>
                        </a:rPr>
                        <a:t>cal  </a:t>
                      </a:r>
                      <a:r>
                        <a:rPr sz="1400" spc="-125" dirty="0">
                          <a:latin typeface="Arial MT"/>
                          <a:cs typeface="Arial MT"/>
                        </a:rPr>
                        <a:t>Address.</a:t>
                      </a:r>
                      <a:endParaRPr sz="1400">
                        <a:latin typeface="Arial MT"/>
                        <a:cs typeface="Arial MT"/>
                      </a:endParaRPr>
                    </a:p>
                  </a:txBody>
                  <a:tcPr marL="0" marR="0" marT="425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751077">
                <a:tc>
                  <a:txBody>
                    <a:bodyPr/>
                    <a:lstStyle/>
                    <a:p>
                      <a:pPr marL="1905" algn="ctr">
                        <a:lnSpc>
                          <a:spcPct val="100000"/>
                        </a:lnSpc>
                        <a:spcBef>
                          <a:spcPts val="355"/>
                        </a:spcBef>
                      </a:pPr>
                      <a:r>
                        <a:rPr sz="1400" b="1" spc="-105" dirty="0">
                          <a:latin typeface="Arial"/>
                          <a:cs typeface="Arial"/>
                        </a:rPr>
                        <a:t>Visibility</a:t>
                      </a:r>
                      <a:endParaRPr sz="1400">
                        <a:latin typeface="Arial"/>
                        <a:cs typeface="Arial"/>
                      </a:endParaRPr>
                    </a:p>
                  </a:txBody>
                  <a:tcPr marL="0" marR="0" marT="4508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2D050"/>
                    </a:solidFill>
                  </a:tcPr>
                </a:tc>
                <a:tc>
                  <a:txBody>
                    <a:bodyPr/>
                    <a:lstStyle/>
                    <a:p>
                      <a:pPr marL="56515" marR="200660" algn="just">
                        <a:lnSpc>
                          <a:spcPct val="100000"/>
                        </a:lnSpc>
                        <a:spcBef>
                          <a:spcPts val="340"/>
                        </a:spcBef>
                      </a:pPr>
                      <a:r>
                        <a:rPr sz="1400" dirty="0">
                          <a:latin typeface="Arial MT"/>
                          <a:cs typeface="Arial MT"/>
                        </a:rPr>
                        <a:t>T</a:t>
                      </a:r>
                      <a:r>
                        <a:rPr sz="1400" spc="-5" dirty="0">
                          <a:latin typeface="Arial MT"/>
                          <a:cs typeface="Arial MT"/>
                        </a:rPr>
                        <a:t>h</a:t>
                      </a:r>
                      <a:r>
                        <a:rPr sz="1400" dirty="0">
                          <a:latin typeface="Arial MT"/>
                          <a:cs typeface="Arial MT"/>
                        </a:rPr>
                        <a:t>e</a:t>
                      </a:r>
                      <a:r>
                        <a:rPr sz="1400" spc="-75" dirty="0">
                          <a:latin typeface="Arial MT"/>
                          <a:cs typeface="Arial MT"/>
                        </a:rPr>
                        <a:t> </a:t>
                      </a:r>
                      <a:r>
                        <a:rPr sz="1400" spc="-5" dirty="0">
                          <a:latin typeface="Arial MT"/>
                          <a:cs typeface="Arial MT"/>
                        </a:rPr>
                        <a:t>use</a:t>
                      </a:r>
                      <a:r>
                        <a:rPr sz="1400" dirty="0">
                          <a:latin typeface="Arial MT"/>
                          <a:cs typeface="Arial MT"/>
                        </a:rPr>
                        <a:t>r</a:t>
                      </a:r>
                      <a:r>
                        <a:rPr sz="1400" spc="-70" dirty="0">
                          <a:latin typeface="Arial MT"/>
                          <a:cs typeface="Arial MT"/>
                        </a:rPr>
                        <a:t> </a:t>
                      </a:r>
                      <a:r>
                        <a:rPr sz="1400" spc="-5" dirty="0">
                          <a:latin typeface="Arial MT"/>
                          <a:cs typeface="Arial MT"/>
                        </a:rPr>
                        <a:t>ca</a:t>
                      </a:r>
                      <a:r>
                        <a:rPr sz="1400" dirty="0">
                          <a:latin typeface="Arial MT"/>
                          <a:cs typeface="Arial MT"/>
                        </a:rPr>
                        <a:t>n</a:t>
                      </a:r>
                      <a:r>
                        <a:rPr sz="1400" spc="-80" dirty="0">
                          <a:latin typeface="Arial MT"/>
                          <a:cs typeface="Arial MT"/>
                        </a:rPr>
                        <a:t> </a:t>
                      </a:r>
                      <a:r>
                        <a:rPr sz="1400" dirty="0">
                          <a:latin typeface="Arial MT"/>
                          <a:cs typeface="Arial MT"/>
                        </a:rPr>
                        <a:t>v</a:t>
                      </a:r>
                      <a:r>
                        <a:rPr sz="1400" spc="-5" dirty="0">
                          <a:latin typeface="Arial MT"/>
                          <a:cs typeface="Arial MT"/>
                        </a:rPr>
                        <a:t>i</a:t>
                      </a:r>
                      <a:r>
                        <a:rPr sz="1400" spc="-10" dirty="0">
                          <a:latin typeface="Arial MT"/>
                          <a:cs typeface="Arial MT"/>
                        </a:rPr>
                        <a:t>e</a:t>
                      </a:r>
                      <a:r>
                        <a:rPr sz="1400" dirty="0">
                          <a:latin typeface="Arial MT"/>
                          <a:cs typeface="Arial MT"/>
                        </a:rPr>
                        <a:t>w  the</a:t>
                      </a:r>
                      <a:r>
                        <a:rPr sz="1400" spc="-75" dirty="0">
                          <a:latin typeface="Arial MT"/>
                          <a:cs typeface="Arial MT"/>
                        </a:rPr>
                        <a:t> </a:t>
                      </a:r>
                      <a:r>
                        <a:rPr sz="1400" spc="-5" dirty="0">
                          <a:latin typeface="Arial MT"/>
                          <a:cs typeface="Arial MT"/>
                        </a:rPr>
                        <a:t>lo</a:t>
                      </a:r>
                      <a:r>
                        <a:rPr sz="1400" spc="-10" dirty="0">
                          <a:latin typeface="Arial MT"/>
                          <a:cs typeface="Arial MT"/>
                        </a:rPr>
                        <a:t>g</a:t>
                      </a:r>
                      <a:r>
                        <a:rPr sz="1400" spc="-5" dirty="0">
                          <a:latin typeface="Arial MT"/>
                          <a:cs typeface="Arial MT"/>
                        </a:rPr>
                        <a:t>ic</a:t>
                      </a:r>
                      <a:r>
                        <a:rPr sz="1400" spc="-10" dirty="0">
                          <a:latin typeface="Arial MT"/>
                          <a:cs typeface="Arial MT"/>
                        </a:rPr>
                        <a:t>a</a:t>
                      </a:r>
                      <a:r>
                        <a:rPr sz="1400" dirty="0">
                          <a:latin typeface="Arial MT"/>
                          <a:cs typeface="Arial MT"/>
                        </a:rPr>
                        <a:t>l</a:t>
                      </a:r>
                      <a:r>
                        <a:rPr sz="1400" spc="-70" dirty="0">
                          <a:latin typeface="Arial MT"/>
                          <a:cs typeface="Arial MT"/>
                        </a:rPr>
                        <a:t> </a:t>
                      </a:r>
                      <a:r>
                        <a:rPr sz="1400" spc="-5" dirty="0">
                          <a:latin typeface="Arial MT"/>
                          <a:cs typeface="Arial MT"/>
                        </a:rPr>
                        <a:t>a</a:t>
                      </a:r>
                      <a:r>
                        <a:rPr sz="1400" spc="-10" dirty="0">
                          <a:latin typeface="Arial MT"/>
                          <a:cs typeface="Arial MT"/>
                        </a:rPr>
                        <a:t>d</a:t>
                      </a:r>
                      <a:r>
                        <a:rPr sz="1400" spc="-5" dirty="0">
                          <a:latin typeface="Arial MT"/>
                          <a:cs typeface="Arial MT"/>
                        </a:rPr>
                        <a:t>d</a:t>
                      </a:r>
                      <a:r>
                        <a:rPr sz="1400" dirty="0">
                          <a:latin typeface="Arial MT"/>
                          <a:cs typeface="Arial MT"/>
                        </a:rPr>
                        <a:t>ress  </a:t>
                      </a:r>
                      <a:r>
                        <a:rPr sz="1400" spc="-5" dirty="0">
                          <a:latin typeface="Arial MT"/>
                          <a:cs typeface="Arial MT"/>
                        </a:rPr>
                        <a:t>o</a:t>
                      </a:r>
                      <a:r>
                        <a:rPr sz="1400" dirty="0">
                          <a:latin typeface="Arial MT"/>
                          <a:cs typeface="Arial MT"/>
                        </a:rPr>
                        <a:t>f</a:t>
                      </a:r>
                      <a:r>
                        <a:rPr sz="1400" spc="-65" dirty="0">
                          <a:latin typeface="Arial MT"/>
                          <a:cs typeface="Arial MT"/>
                        </a:rPr>
                        <a:t> </a:t>
                      </a:r>
                      <a:r>
                        <a:rPr sz="1400" dirty="0">
                          <a:latin typeface="Arial MT"/>
                          <a:cs typeface="Arial MT"/>
                        </a:rPr>
                        <a:t>a</a:t>
                      </a:r>
                      <a:r>
                        <a:rPr sz="1400" spc="-75" dirty="0">
                          <a:latin typeface="Arial MT"/>
                          <a:cs typeface="Arial MT"/>
                        </a:rPr>
                        <a:t> </a:t>
                      </a:r>
                      <a:r>
                        <a:rPr sz="1400" spc="-5" dirty="0">
                          <a:latin typeface="Arial MT"/>
                          <a:cs typeface="Arial MT"/>
                        </a:rPr>
                        <a:t>pro</a:t>
                      </a:r>
                      <a:r>
                        <a:rPr sz="1400" spc="-10" dirty="0">
                          <a:latin typeface="Arial MT"/>
                          <a:cs typeface="Arial MT"/>
                        </a:rPr>
                        <a:t>g</a:t>
                      </a:r>
                      <a:r>
                        <a:rPr sz="1400" dirty="0">
                          <a:latin typeface="Arial MT"/>
                          <a:cs typeface="Arial MT"/>
                        </a:rPr>
                        <a:t>ram.</a:t>
                      </a:r>
                      <a:endParaRPr sz="1400">
                        <a:latin typeface="Arial MT"/>
                        <a:cs typeface="Arial MT"/>
                      </a:endParaRPr>
                    </a:p>
                  </a:txBody>
                  <a:tcPr marL="0" marR="0" marT="431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6515" marR="149225">
                        <a:lnSpc>
                          <a:spcPct val="100000"/>
                        </a:lnSpc>
                        <a:spcBef>
                          <a:spcPts val="340"/>
                        </a:spcBef>
                      </a:pPr>
                      <a:r>
                        <a:rPr sz="1400" dirty="0">
                          <a:latin typeface="Arial MT"/>
                          <a:cs typeface="Arial MT"/>
                        </a:rPr>
                        <a:t>T</a:t>
                      </a:r>
                      <a:r>
                        <a:rPr sz="1400" spc="-5" dirty="0">
                          <a:latin typeface="Arial MT"/>
                          <a:cs typeface="Arial MT"/>
                        </a:rPr>
                        <a:t>h</a:t>
                      </a:r>
                      <a:r>
                        <a:rPr sz="1400" dirty="0">
                          <a:latin typeface="Arial MT"/>
                          <a:cs typeface="Arial MT"/>
                        </a:rPr>
                        <a:t>e</a:t>
                      </a:r>
                      <a:r>
                        <a:rPr sz="1400" spc="-75" dirty="0">
                          <a:latin typeface="Arial MT"/>
                          <a:cs typeface="Arial MT"/>
                        </a:rPr>
                        <a:t> </a:t>
                      </a:r>
                      <a:r>
                        <a:rPr sz="1400" spc="-5" dirty="0">
                          <a:latin typeface="Arial MT"/>
                          <a:cs typeface="Arial MT"/>
                        </a:rPr>
                        <a:t>use</a:t>
                      </a:r>
                      <a:r>
                        <a:rPr sz="1400" dirty="0">
                          <a:latin typeface="Arial MT"/>
                          <a:cs typeface="Arial MT"/>
                        </a:rPr>
                        <a:t>r</a:t>
                      </a:r>
                      <a:r>
                        <a:rPr sz="1400" spc="-70" dirty="0">
                          <a:latin typeface="Arial MT"/>
                          <a:cs typeface="Arial MT"/>
                        </a:rPr>
                        <a:t> </a:t>
                      </a:r>
                      <a:r>
                        <a:rPr sz="1400" spc="-5" dirty="0">
                          <a:latin typeface="Arial MT"/>
                          <a:cs typeface="Arial MT"/>
                        </a:rPr>
                        <a:t>ca</a:t>
                      </a:r>
                      <a:r>
                        <a:rPr sz="1400" dirty="0">
                          <a:latin typeface="Arial MT"/>
                          <a:cs typeface="Arial MT"/>
                        </a:rPr>
                        <a:t>n</a:t>
                      </a:r>
                      <a:r>
                        <a:rPr sz="1400" spc="-80" dirty="0">
                          <a:latin typeface="Arial MT"/>
                          <a:cs typeface="Arial MT"/>
                        </a:rPr>
                        <a:t> </a:t>
                      </a:r>
                      <a:r>
                        <a:rPr sz="1400" spc="-5" dirty="0">
                          <a:latin typeface="Arial MT"/>
                          <a:cs typeface="Arial MT"/>
                        </a:rPr>
                        <a:t>never  vi</a:t>
                      </a:r>
                      <a:r>
                        <a:rPr sz="1400" spc="-10" dirty="0">
                          <a:latin typeface="Arial MT"/>
                          <a:cs typeface="Arial MT"/>
                        </a:rPr>
                        <a:t>e</a:t>
                      </a:r>
                      <a:r>
                        <a:rPr sz="1400" dirty="0">
                          <a:latin typeface="Arial MT"/>
                          <a:cs typeface="Arial MT"/>
                        </a:rPr>
                        <a:t>w</a:t>
                      </a:r>
                      <a:r>
                        <a:rPr sz="1400" spc="-70" dirty="0">
                          <a:latin typeface="Arial MT"/>
                          <a:cs typeface="Arial MT"/>
                        </a:rPr>
                        <a:t> </a:t>
                      </a:r>
                      <a:r>
                        <a:rPr sz="1400" spc="-5" dirty="0">
                          <a:latin typeface="Arial MT"/>
                          <a:cs typeface="Arial MT"/>
                        </a:rPr>
                        <a:t>p</a:t>
                      </a:r>
                      <a:r>
                        <a:rPr sz="1400" spc="-10" dirty="0">
                          <a:latin typeface="Arial MT"/>
                          <a:cs typeface="Arial MT"/>
                        </a:rPr>
                        <a:t>h</a:t>
                      </a:r>
                      <a:r>
                        <a:rPr sz="1400" spc="-5" dirty="0">
                          <a:latin typeface="Arial MT"/>
                          <a:cs typeface="Arial MT"/>
                        </a:rPr>
                        <a:t>ysic</a:t>
                      </a:r>
                      <a:r>
                        <a:rPr sz="1400" spc="-10" dirty="0">
                          <a:latin typeface="Arial MT"/>
                          <a:cs typeface="Arial MT"/>
                        </a:rPr>
                        <a:t>a</a:t>
                      </a:r>
                      <a:r>
                        <a:rPr sz="1400" dirty="0">
                          <a:latin typeface="Arial MT"/>
                          <a:cs typeface="Arial MT"/>
                        </a:rPr>
                        <a:t>l  </a:t>
                      </a:r>
                      <a:r>
                        <a:rPr sz="1400" spc="-5" dirty="0">
                          <a:latin typeface="Arial MT"/>
                          <a:cs typeface="Arial MT"/>
                        </a:rPr>
                        <a:t>add</a:t>
                      </a:r>
                      <a:r>
                        <a:rPr sz="1400" dirty="0">
                          <a:latin typeface="Arial MT"/>
                          <a:cs typeface="Arial MT"/>
                        </a:rPr>
                        <a:t>ress</a:t>
                      </a:r>
                      <a:r>
                        <a:rPr sz="1400" spc="-60" dirty="0">
                          <a:latin typeface="Arial MT"/>
                          <a:cs typeface="Arial MT"/>
                        </a:rPr>
                        <a:t> </a:t>
                      </a:r>
                      <a:r>
                        <a:rPr sz="1400" spc="-5" dirty="0">
                          <a:latin typeface="Arial MT"/>
                          <a:cs typeface="Arial MT"/>
                        </a:rPr>
                        <a:t>o</a:t>
                      </a:r>
                      <a:r>
                        <a:rPr sz="1400" dirty="0">
                          <a:latin typeface="Arial MT"/>
                          <a:cs typeface="Arial MT"/>
                        </a:rPr>
                        <a:t>f</a:t>
                      </a:r>
                      <a:r>
                        <a:rPr sz="1400" spc="-65" dirty="0">
                          <a:latin typeface="Arial MT"/>
                          <a:cs typeface="Arial MT"/>
                        </a:rPr>
                        <a:t> </a:t>
                      </a:r>
                      <a:r>
                        <a:rPr sz="1400" spc="-5" dirty="0">
                          <a:latin typeface="Arial MT"/>
                          <a:cs typeface="Arial MT"/>
                        </a:rPr>
                        <a:t>p</a:t>
                      </a:r>
                      <a:r>
                        <a:rPr sz="1400" dirty="0">
                          <a:latin typeface="Arial MT"/>
                          <a:cs typeface="Arial MT"/>
                        </a:rPr>
                        <a:t>ro</a:t>
                      </a:r>
                      <a:r>
                        <a:rPr sz="1400" spc="-10" dirty="0">
                          <a:latin typeface="Arial MT"/>
                          <a:cs typeface="Arial MT"/>
                        </a:rPr>
                        <a:t>g</a:t>
                      </a:r>
                      <a:r>
                        <a:rPr sz="1400" dirty="0">
                          <a:latin typeface="Arial MT"/>
                          <a:cs typeface="Arial MT"/>
                        </a:rPr>
                        <a:t>ram</a:t>
                      </a:r>
                      <a:endParaRPr sz="1400">
                        <a:latin typeface="Arial MT"/>
                        <a:cs typeface="Arial MT"/>
                      </a:endParaRPr>
                    </a:p>
                  </a:txBody>
                  <a:tcPr marL="0" marR="0" marT="431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964412">
                <a:tc>
                  <a:txBody>
                    <a:bodyPr/>
                    <a:lstStyle/>
                    <a:p>
                      <a:pPr marL="2540" algn="ctr">
                        <a:lnSpc>
                          <a:spcPct val="100000"/>
                        </a:lnSpc>
                        <a:spcBef>
                          <a:spcPts val="355"/>
                        </a:spcBef>
                      </a:pPr>
                      <a:r>
                        <a:rPr sz="1400" b="1" spc="-150" dirty="0">
                          <a:latin typeface="Arial"/>
                          <a:cs typeface="Arial"/>
                        </a:rPr>
                        <a:t>Access</a:t>
                      </a:r>
                      <a:endParaRPr sz="1400">
                        <a:latin typeface="Arial"/>
                        <a:cs typeface="Arial"/>
                      </a:endParaRPr>
                    </a:p>
                  </a:txBody>
                  <a:tcPr marL="0" marR="0" marT="4508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2D050"/>
                    </a:solidFill>
                  </a:tcPr>
                </a:tc>
                <a:tc>
                  <a:txBody>
                    <a:bodyPr/>
                    <a:lstStyle/>
                    <a:p>
                      <a:pPr marL="56515" marR="150495">
                        <a:lnSpc>
                          <a:spcPct val="100000"/>
                        </a:lnSpc>
                        <a:spcBef>
                          <a:spcPts val="345"/>
                        </a:spcBef>
                      </a:pPr>
                      <a:r>
                        <a:rPr sz="1400" dirty="0">
                          <a:latin typeface="Arial MT"/>
                          <a:cs typeface="Arial MT"/>
                        </a:rPr>
                        <a:t>T</a:t>
                      </a:r>
                      <a:r>
                        <a:rPr sz="1400" spc="-5" dirty="0">
                          <a:latin typeface="Arial MT"/>
                          <a:cs typeface="Arial MT"/>
                        </a:rPr>
                        <a:t>h</a:t>
                      </a:r>
                      <a:r>
                        <a:rPr sz="1400" dirty="0">
                          <a:latin typeface="Arial MT"/>
                          <a:cs typeface="Arial MT"/>
                        </a:rPr>
                        <a:t>e</a:t>
                      </a:r>
                      <a:r>
                        <a:rPr sz="1400" spc="-75" dirty="0">
                          <a:latin typeface="Arial MT"/>
                          <a:cs typeface="Arial MT"/>
                        </a:rPr>
                        <a:t> </a:t>
                      </a:r>
                      <a:r>
                        <a:rPr sz="1400" spc="-5" dirty="0">
                          <a:latin typeface="Arial MT"/>
                          <a:cs typeface="Arial MT"/>
                        </a:rPr>
                        <a:t>use</a:t>
                      </a:r>
                      <a:r>
                        <a:rPr sz="1400" dirty="0">
                          <a:latin typeface="Arial MT"/>
                          <a:cs typeface="Arial MT"/>
                        </a:rPr>
                        <a:t>r</a:t>
                      </a:r>
                      <a:r>
                        <a:rPr sz="1400" spc="-70" dirty="0">
                          <a:latin typeface="Arial MT"/>
                          <a:cs typeface="Arial MT"/>
                        </a:rPr>
                        <a:t> </a:t>
                      </a:r>
                      <a:r>
                        <a:rPr sz="1400" spc="-5" dirty="0">
                          <a:latin typeface="Arial MT"/>
                          <a:cs typeface="Arial MT"/>
                        </a:rPr>
                        <a:t>us</a:t>
                      </a:r>
                      <a:r>
                        <a:rPr sz="1400" spc="-10" dirty="0">
                          <a:latin typeface="Arial MT"/>
                          <a:cs typeface="Arial MT"/>
                        </a:rPr>
                        <a:t>e</a:t>
                      </a:r>
                      <a:r>
                        <a:rPr sz="1400" dirty="0">
                          <a:latin typeface="Arial MT"/>
                          <a:cs typeface="Arial MT"/>
                        </a:rPr>
                        <a:t>s</a:t>
                      </a:r>
                      <a:r>
                        <a:rPr sz="1400" spc="-70" dirty="0">
                          <a:latin typeface="Arial MT"/>
                          <a:cs typeface="Arial MT"/>
                        </a:rPr>
                        <a:t> </a:t>
                      </a:r>
                      <a:r>
                        <a:rPr sz="1400" dirty="0">
                          <a:latin typeface="Arial MT"/>
                          <a:cs typeface="Arial MT"/>
                        </a:rPr>
                        <a:t>the  </a:t>
                      </a:r>
                      <a:r>
                        <a:rPr sz="1400" spc="-5" dirty="0">
                          <a:latin typeface="Arial MT"/>
                          <a:cs typeface="Arial MT"/>
                        </a:rPr>
                        <a:t>l</a:t>
                      </a:r>
                      <a:r>
                        <a:rPr sz="1400" spc="-10" dirty="0">
                          <a:latin typeface="Arial MT"/>
                          <a:cs typeface="Arial MT"/>
                        </a:rPr>
                        <a:t>o</a:t>
                      </a:r>
                      <a:r>
                        <a:rPr sz="1400" spc="-5" dirty="0">
                          <a:latin typeface="Arial MT"/>
                          <a:cs typeface="Arial MT"/>
                        </a:rPr>
                        <a:t>gic</a:t>
                      </a:r>
                      <a:r>
                        <a:rPr sz="1400" spc="-10" dirty="0">
                          <a:latin typeface="Arial MT"/>
                          <a:cs typeface="Arial MT"/>
                        </a:rPr>
                        <a:t>a</a:t>
                      </a:r>
                      <a:r>
                        <a:rPr sz="1400" dirty="0">
                          <a:latin typeface="Arial MT"/>
                          <a:cs typeface="Arial MT"/>
                        </a:rPr>
                        <a:t>l</a:t>
                      </a:r>
                      <a:r>
                        <a:rPr sz="1400" spc="-70" dirty="0">
                          <a:latin typeface="Arial MT"/>
                          <a:cs typeface="Arial MT"/>
                        </a:rPr>
                        <a:t> </a:t>
                      </a:r>
                      <a:r>
                        <a:rPr sz="1400" spc="-5" dirty="0">
                          <a:latin typeface="Arial MT"/>
                          <a:cs typeface="Arial MT"/>
                        </a:rPr>
                        <a:t>a</a:t>
                      </a:r>
                      <a:r>
                        <a:rPr sz="1400" spc="-10" dirty="0">
                          <a:latin typeface="Arial MT"/>
                          <a:cs typeface="Arial MT"/>
                        </a:rPr>
                        <a:t>d</a:t>
                      </a:r>
                      <a:r>
                        <a:rPr sz="1400" spc="-5" dirty="0">
                          <a:latin typeface="Arial MT"/>
                          <a:cs typeface="Arial MT"/>
                        </a:rPr>
                        <a:t>d</a:t>
                      </a:r>
                      <a:r>
                        <a:rPr sz="1400" dirty="0">
                          <a:latin typeface="Arial MT"/>
                          <a:cs typeface="Arial MT"/>
                        </a:rPr>
                        <a:t>ress</a:t>
                      </a:r>
                      <a:r>
                        <a:rPr sz="1400" spc="-60" dirty="0">
                          <a:latin typeface="Arial MT"/>
                          <a:cs typeface="Arial MT"/>
                        </a:rPr>
                        <a:t> </a:t>
                      </a:r>
                      <a:r>
                        <a:rPr sz="1400" spc="-5" dirty="0">
                          <a:latin typeface="Arial MT"/>
                          <a:cs typeface="Arial MT"/>
                        </a:rPr>
                        <a:t>to  acces</a:t>
                      </a:r>
                      <a:r>
                        <a:rPr sz="1400" dirty="0">
                          <a:latin typeface="Arial MT"/>
                          <a:cs typeface="Arial MT"/>
                        </a:rPr>
                        <a:t>s</a:t>
                      </a:r>
                      <a:r>
                        <a:rPr sz="1400" spc="-70" dirty="0">
                          <a:latin typeface="Arial MT"/>
                          <a:cs typeface="Arial MT"/>
                        </a:rPr>
                        <a:t> </a:t>
                      </a:r>
                      <a:r>
                        <a:rPr sz="1400" dirty="0">
                          <a:latin typeface="Arial MT"/>
                          <a:cs typeface="Arial MT"/>
                        </a:rPr>
                        <a:t>t</a:t>
                      </a:r>
                      <a:r>
                        <a:rPr sz="1400" spc="-5" dirty="0">
                          <a:latin typeface="Arial MT"/>
                          <a:cs typeface="Arial MT"/>
                        </a:rPr>
                        <a:t>h</a:t>
                      </a:r>
                      <a:r>
                        <a:rPr sz="1400" dirty="0">
                          <a:latin typeface="Arial MT"/>
                          <a:cs typeface="Arial MT"/>
                        </a:rPr>
                        <a:t>e</a:t>
                      </a:r>
                      <a:r>
                        <a:rPr sz="1400" spc="-75" dirty="0">
                          <a:latin typeface="Arial MT"/>
                          <a:cs typeface="Arial MT"/>
                        </a:rPr>
                        <a:t> </a:t>
                      </a:r>
                      <a:r>
                        <a:rPr sz="1400" spc="-5" dirty="0">
                          <a:latin typeface="Arial MT"/>
                          <a:cs typeface="Arial MT"/>
                        </a:rPr>
                        <a:t>physic</a:t>
                      </a:r>
                      <a:r>
                        <a:rPr sz="1400" spc="-10" dirty="0">
                          <a:latin typeface="Arial MT"/>
                          <a:cs typeface="Arial MT"/>
                        </a:rPr>
                        <a:t>a</a:t>
                      </a:r>
                      <a:r>
                        <a:rPr sz="1400" dirty="0">
                          <a:latin typeface="Arial MT"/>
                          <a:cs typeface="Arial MT"/>
                        </a:rPr>
                        <a:t>l  </a:t>
                      </a:r>
                      <a:r>
                        <a:rPr sz="1400" spc="-125" dirty="0">
                          <a:latin typeface="Arial MT"/>
                          <a:cs typeface="Arial MT"/>
                        </a:rPr>
                        <a:t>address.</a:t>
                      </a:r>
                      <a:endParaRPr sz="1400">
                        <a:latin typeface="Arial MT"/>
                        <a:cs typeface="Arial MT"/>
                      </a:endParaRPr>
                    </a:p>
                  </a:txBody>
                  <a:tcPr marL="0" marR="0" marT="438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7945" marR="278130">
                        <a:lnSpc>
                          <a:spcPct val="100000"/>
                        </a:lnSpc>
                        <a:spcBef>
                          <a:spcPts val="240"/>
                        </a:spcBef>
                      </a:pPr>
                      <a:r>
                        <a:rPr sz="1400" dirty="0">
                          <a:latin typeface="Arial MT"/>
                          <a:cs typeface="Arial MT"/>
                        </a:rPr>
                        <a:t>T</a:t>
                      </a:r>
                      <a:r>
                        <a:rPr sz="1400" spc="-5" dirty="0">
                          <a:latin typeface="Arial MT"/>
                          <a:cs typeface="Arial MT"/>
                        </a:rPr>
                        <a:t>h</a:t>
                      </a:r>
                      <a:r>
                        <a:rPr sz="1400" dirty="0">
                          <a:latin typeface="Arial MT"/>
                          <a:cs typeface="Arial MT"/>
                        </a:rPr>
                        <a:t>e</a:t>
                      </a:r>
                      <a:r>
                        <a:rPr sz="1400" spc="-75" dirty="0">
                          <a:latin typeface="Arial MT"/>
                          <a:cs typeface="Arial MT"/>
                        </a:rPr>
                        <a:t> </a:t>
                      </a:r>
                      <a:r>
                        <a:rPr sz="1400" spc="-5" dirty="0">
                          <a:latin typeface="Arial MT"/>
                          <a:cs typeface="Arial MT"/>
                        </a:rPr>
                        <a:t>use</a:t>
                      </a:r>
                      <a:r>
                        <a:rPr sz="1400" dirty="0">
                          <a:latin typeface="Arial MT"/>
                          <a:cs typeface="Arial MT"/>
                        </a:rPr>
                        <a:t>r</a:t>
                      </a:r>
                      <a:r>
                        <a:rPr sz="1400" spc="-70" dirty="0">
                          <a:latin typeface="Arial MT"/>
                          <a:cs typeface="Arial MT"/>
                        </a:rPr>
                        <a:t> </a:t>
                      </a:r>
                      <a:r>
                        <a:rPr sz="1400" spc="-5" dirty="0">
                          <a:latin typeface="Arial MT"/>
                          <a:cs typeface="Arial MT"/>
                        </a:rPr>
                        <a:t>ca</a:t>
                      </a:r>
                      <a:r>
                        <a:rPr sz="1400" dirty="0">
                          <a:latin typeface="Arial MT"/>
                          <a:cs typeface="Arial MT"/>
                        </a:rPr>
                        <a:t>n</a:t>
                      </a:r>
                      <a:r>
                        <a:rPr sz="1400" spc="-80" dirty="0">
                          <a:latin typeface="Arial MT"/>
                          <a:cs typeface="Arial MT"/>
                        </a:rPr>
                        <a:t> </a:t>
                      </a:r>
                      <a:r>
                        <a:rPr sz="1400" spc="-5" dirty="0">
                          <a:latin typeface="Arial MT"/>
                          <a:cs typeface="Arial MT"/>
                        </a:rPr>
                        <a:t>no</a:t>
                      </a:r>
                      <a:r>
                        <a:rPr sz="1400" dirty="0">
                          <a:latin typeface="Arial MT"/>
                          <a:cs typeface="Arial MT"/>
                        </a:rPr>
                        <a:t>t  </a:t>
                      </a:r>
                      <a:r>
                        <a:rPr sz="1400" spc="-5" dirty="0">
                          <a:latin typeface="Arial MT"/>
                          <a:cs typeface="Arial MT"/>
                        </a:rPr>
                        <a:t>dir</a:t>
                      </a:r>
                      <a:r>
                        <a:rPr sz="1400" spc="-10" dirty="0">
                          <a:latin typeface="Arial MT"/>
                          <a:cs typeface="Arial MT"/>
                        </a:rPr>
                        <a:t>e</a:t>
                      </a:r>
                      <a:r>
                        <a:rPr sz="1400" spc="-5" dirty="0">
                          <a:latin typeface="Arial MT"/>
                          <a:cs typeface="Arial MT"/>
                        </a:rPr>
                        <a:t>c</a:t>
                      </a:r>
                      <a:r>
                        <a:rPr sz="1400" dirty="0">
                          <a:latin typeface="Arial MT"/>
                          <a:cs typeface="Arial MT"/>
                        </a:rPr>
                        <a:t>t</a:t>
                      </a:r>
                      <a:r>
                        <a:rPr sz="1400" spc="-5" dirty="0">
                          <a:latin typeface="Arial MT"/>
                          <a:cs typeface="Arial MT"/>
                        </a:rPr>
                        <a:t>l</a:t>
                      </a:r>
                      <a:r>
                        <a:rPr sz="1400" dirty="0">
                          <a:latin typeface="Arial MT"/>
                          <a:cs typeface="Arial MT"/>
                        </a:rPr>
                        <a:t>y</a:t>
                      </a:r>
                      <a:r>
                        <a:rPr sz="1400" spc="-70" dirty="0">
                          <a:latin typeface="Arial MT"/>
                          <a:cs typeface="Arial MT"/>
                        </a:rPr>
                        <a:t> </a:t>
                      </a:r>
                      <a:r>
                        <a:rPr sz="1400" spc="-5" dirty="0">
                          <a:latin typeface="Arial MT"/>
                          <a:cs typeface="Arial MT"/>
                        </a:rPr>
                        <a:t>acc</a:t>
                      </a:r>
                      <a:r>
                        <a:rPr sz="1400" spc="-10" dirty="0">
                          <a:latin typeface="Arial MT"/>
                          <a:cs typeface="Arial MT"/>
                        </a:rPr>
                        <a:t>e</a:t>
                      </a:r>
                      <a:r>
                        <a:rPr sz="1400" spc="-5" dirty="0">
                          <a:latin typeface="Arial MT"/>
                          <a:cs typeface="Arial MT"/>
                        </a:rPr>
                        <a:t>ss  physic</a:t>
                      </a:r>
                      <a:r>
                        <a:rPr sz="1400" spc="-10" dirty="0">
                          <a:latin typeface="Arial MT"/>
                          <a:cs typeface="Arial MT"/>
                        </a:rPr>
                        <a:t>a</a:t>
                      </a:r>
                      <a:r>
                        <a:rPr sz="1400" dirty="0">
                          <a:latin typeface="Arial MT"/>
                          <a:cs typeface="Arial MT"/>
                        </a:rPr>
                        <a:t>l</a:t>
                      </a:r>
                      <a:r>
                        <a:rPr sz="1400" spc="-70" dirty="0">
                          <a:latin typeface="Arial MT"/>
                          <a:cs typeface="Arial MT"/>
                        </a:rPr>
                        <a:t> </a:t>
                      </a:r>
                      <a:r>
                        <a:rPr sz="1400" spc="-5" dirty="0">
                          <a:latin typeface="Arial MT"/>
                          <a:cs typeface="Arial MT"/>
                        </a:rPr>
                        <a:t>a</a:t>
                      </a:r>
                      <a:r>
                        <a:rPr sz="1400" spc="-10" dirty="0">
                          <a:latin typeface="Arial MT"/>
                          <a:cs typeface="Arial MT"/>
                        </a:rPr>
                        <a:t>d</a:t>
                      </a:r>
                      <a:r>
                        <a:rPr sz="1400" spc="-5" dirty="0">
                          <a:latin typeface="Arial MT"/>
                          <a:cs typeface="Arial MT"/>
                        </a:rPr>
                        <a:t>d</a:t>
                      </a:r>
                      <a:r>
                        <a:rPr sz="1400" dirty="0">
                          <a:latin typeface="Arial MT"/>
                          <a:cs typeface="Arial MT"/>
                        </a:rPr>
                        <a:t>ress.</a:t>
                      </a:r>
                    </a:p>
                  </a:txBody>
                  <a:tcPr marL="0" marR="0" marT="304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bl>
          </a:graphicData>
        </a:graphic>
      </p:graphicFrame>
      <p:sp>
        <p:nvSpPr>
          <p:cNvPr id="5" name="object 5"/>
          <p:cNvSpPr txBox="1">
            <a:spLocks noGrp="1"/>
          </p:cNvSpPr>
          <p:nvPr>
            <p:ph type="ftr" sz="quarter" idx="5"/>
          </p:nvPr>
        </p:nvSpPr>
        <p:spPr>
          <a:xfrm>
            <a:off x="5433821" y="6464985"/>
            <a:ext cx="1323340"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US" spc="-5"/>
              <a:t>Prepared</a:t>
            </a:r>
            <a:r>
              <a:rPr lang="en-US" spc="-55"/>
              <a:t> </a:t>
            </a:r>
            <a:r>
              <a:rPr lang="en-US"/>
              <a:t>by</a:t>
            </a:r>
            <a:r>
              <a:rPr lang="en-US" spc="-40"/>
              <a:t> </a:t>
            </a:r>
            <a:r>
              <a:rPr lang="en-US"/>
              <a:t>R</a:t>
            </a:r>
            <a:r>
              <a:rPr lang="en-US" spc="-5"/>
              <a:t> </a:t>
            </a:r>
            <a:r>
              <a:rPr lang="en-US"/>
              <a:t>I</a:t>
            </a:r>
            <a:r>
              <a:rPr lang="en-US" spc="-25"/>
              <a:t> </a:t>
            </a:r>
            <a:r>
              <a:rPr lang="en-US"/>
              <a:t>Minu</a:t>
            </a:r>
            <a:endParaRPr dirty="0"/>
          </a:p>
        </p:txBody>
      </p:sp>
      <p:sp>
        <p:nvSpPr>
          <p:cNvPr id="6" name="object 6"/>
          <p:cNvSpPr txBox="1">
            <a:spLocks noGrp="1"/>
          </p:cNvSpPr>
          <p:nvPr>
            <p:ph type="sldNum" sz="quarter" idx="7"/>
          </p:nvPr>
        </p:nvSpPr>
        <p:spPr>
          <a:xfrm>
            <a:off x="11007597" y="6393341"/>
            <a:ext cx="292734" cy="27432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8425">
              <a:lnSpc>
                <a:spcPts val="1240"/>
              </a:lnSpc>
            </a:pPr>
            <a:fld id="{81D60167-4931-47E6-BA6A-407CBD079E47}" type="slidenum">
              <a:rPr lang="en-IN" smtClean="0"/>
              <a:pPr marL="98425">
                <a:lnSpc>
                  <a:spcPts val="1240"/>
                </a:lnSpc>
              </a:pPr>
              <a:t>98</a:t>
            </a:fld>
            <a:endParaRPr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676"/>
            <a:ext cx="4694555" cy="697230"/>
          </a:xfrm>
          <a:prstGeom prst="rect">
            <a:avLst/>
          </a:prstGeom>
        </p:spPr>
        <p:txBody>
          <a:bodyPr vert="horz" wrap="square" lIns="0" tIns="13335" rIns="0" bIns="0" rtlCol="0">
            <a:spAutoFit/>
          </a:bodyPr>
          <a:lstStyle/>
          <a:p>
            <a:pPr marL="12700">
              <a:lnSpc>
                <a:spcPct val="100000"/>
              </a:lnSpc>
              <a:spcBef>
                <a:spcPts val="105"/>
              </a:spcBef>
            </a:pPr>
            <a:r>
              <a:rPr sz="4400" spc="-25" dirty="0"/>
              <a:t>Storage</a:t>
            </a:r>
            <a:r>
              <a:rPr sz="4400" spc="-40" dirty="0"/>
              <a:t> </a:t>
            </a:r>
            <a:r>
              <a:rPr sz="4400" spc="-25" dirty="0"/>
              <a:t>Organization</a:t>
            </a:r>
            <a:endParaRPr sz="4400"/>
          </a:p>
        </p:txBody>
      </p:sp>
      <p:sp>
        <p:nvSpPr>
          <p:cNvPr id="3" name="object 3"/>
          <p:cNvSpPr txBox="1"/>
          <p:nvPr/>
        </p:nvSpPr>
        <p:spPr>
          <a:xfrm>
            <a:off x="916939" y="1802333"/>
            <a:ext cx="9874250" cy="721360"/>
          </a:xfrm>
          <a:prstGeom prst="rect">
            <a:avLst/>
          </a:prstGeom>
        </p:spPr>
        <p:txBody>
          <a:bodyPr vert="horz" wrap="square" lIns="0" tIns="12700" rIns="0" bIns="0" rtlCol="0">
            <a:spAutoFit/>
          </a:bodyPr>
          <a:lstStyle/>
          <a:p>
            <a:pPr marL="241300" indent="-228600">
              <a:lnSpc>
                <a:spcPts val="2740"/>
              </a:lnSpc>
              <a:spcBef>
                <a:spcPts val="100"/>
              </a:spcBef>
              <a:buFont typeface="Arial MT"/>
              <a:buChar char="•"/>
              <a:tabLst>
                <a:tab pos="241300" algn="l"/>
              </a:tabLst>
            </a:pPr>
            <a:r>
              <a:rPr sz="2400" spc="-5" dirty="0">
                <a:latin typeface="Calibri"/>
                <a:cs typeface="Calibri"/>
              </a:rPr>
              <a:t>The</a:t>
            </a:r>
            <a:r>
              <a:rPr sz="2400" dirty="0">
                <a:latin typeface="Calibri"/>
                <a:cs typeface="Calibri"/>
              </a:rPr>
              <a:t> </a:t>
            </a:r>
            <a:r>
              <a:rPr sz="2400" spc="-5" dirty="0">
                <a:latin typeface="Calibri"/>
                <a:cs typeface="Calibri"/>
              </a:rPr>
              <a:t>run-time</a:t>
            </a:r>
            <a:r>
              <a:rPr sz="2400" spc="-15" dirty="0">
                <a:latin typeface="Calibri"/>
                <a:cs typeface="Calibri"/>
              </a:rPr>
              <a:t> </a:t>
            </a:r>
            <a:r>
              <a:rPr sz="2400" spc="-10" dirty="0">
                <a:latin typeface="Calibri"/>
                <a:cs typeface="Calibri"/>
              </a:rPr>
              <a:t>representation</a:t>
            </a:r>
            <a:r>
              <a:rPr sz="2400" spc="-5" dirty="0">
                <a:latin typeface="Calibri"/>
                <a:cs typeface="Calibri"/>
              </a:rPr>
              <a:t> </a:t>
            </a:r>
            <a:r>
              <a:rPr sz="2400" spc="-10" dirty="0">
                <a:latin typeface="Calibri"/>
                <a:cs typeface="Calibri"/>
              </a:rPr>
              <a:t>of</a:t>
            </a:r>
            <a:r>
              <a:rPr sz="2400" dirty="0">
                <a:latin typeface="Calibri"/>
                <a:cs typeface="Calibri"/>
              </a:rPr>
              <a:t> an</a:t>
            </a:r>
            <a:r>
              <a:rPr sz="2400" spc="-15" dirty="0">
                <a:latin typeface="Calibri"/>
                <a:cs typeface="Calibri"/>
              </a:rPr>
              <a:t> </a:t>
            </a:r>
            <a:r>
              <a:rPr sz="2400" spc="-5" dirty="0">
                <a:latin typeface="Calibri"/>
                <a:cs typeface="Calibri"/>
              </a:rPr>
              <a:t>object </a:t>
            </a:r>
            <a:r>
              <a:rPr sz="2400" spc="-15" dirty="0">
                <a:latin typeface="Calibri"/>
                <a:cs typeface="Calibri"/>
              </a:rPr>
              <a:t>program</a:t>
            </a:r>
            <a:r>
              <a:rPr sz="2400" spc="-25" dirty="0">
                <a:latin typeface="Calibri"/>
                <a:cs typeface="Calibri"/>
              </a:rPr>
              <a:t> </a:t>
            </a:r>
            <a:r>
              <a:rPr sz="2400" dirty="0">
                <a:latin typeface="Calibri"/>
                <a:cs typeface="Calibri"/>
              </a:rPr>
              <a:t>in the </a:t>
            </a:r>
            <a:r>
              <a:rPr sz="2400" spc="-5" dirty="0">
                <a:latin typeface="Calibri"/>
                <a:cs typeface="Calibri"/>
              </a:rPr>
              <a:t>logical</a:t>
            </a:r>
            <a:r>
              <a:rPr sz="2400" spc="-25" dirty="0">
                <a:latin typeface="Calibri"/>
                <a:cs typeface="Calibri"/>
              </a:rPr>
              <a:t> </a:t>
            </a:r>
            <a:r>
              <a:rPr sz="2400" spc="-5" dirty="0">
                <a:latin typeface="Calibri"/>
                <a:cs typeface="Calibri"/>
              </a:rPr>
              <a:t>address</a:t>
            </a:r>
            <a:r>
              <a:rPr sz="2400" dirty="0">
                <a:latin typeface="Calibri"/>
                <a:cs typeface="Calibri"/>
              </a:rPr>
              <a:t> </a:t>
            </a:r>
            <a:r>
              <a:rPr sz="2400" spc="-5" dirty="0">
                <a:latin typeface="Calibri"/>
                <a:cs typeface="Calibri"/>
              </a:rPr>
              <a:t>space</a:t>
            </a:r>
            <a:endParaRPr sz="2400">
              <a:latin typeface="Calibri"/>
              <a:cs typeface="Calibri"/>
            </a:endParaRPr>
          </a:p>
          <a:p>
            <a:pPr marL="241300">
              <a:lnSpc>
                <a:spcPts val="2740"/>
              </a:lnSpc>
            </a:pPr>
            <a:r>
              <a:rPr sz="2400" spc="-10" dirty="0">
                <a:latin typeface="Calibri"/>
                <a:cs typeface="Calibri"/>
              </a:rPr>
              <a:t>consists </a:t>
            </a:r>
            <a:r>
              <a:rPr sz="2400" spc="-5" dirty="0">
                <a:latin typeface="Calibri"/>
                <a:cs typeface="Calibri"/>
              </a:rPr>
              <a:t>of</a:t>
            </a:r>
            <a:r>
              <a:rPr sz="2400" spc="-15" dirty="0">
                <a:latin typeface="Calibri"/>
                <a:cs typeface="Calibri"/>
              </a:rPr>
              <a:t> data</a:t>
            </a:r>
            <a:r>
              <a:rPr sz="2400" spc="-20" dirty="0">
                <a:latin typeface="Calibri"/>
                <a:cs typeface="Calibri"/>
              </a:rPr>
              <a:t> </a:t>
            </a:r>
            <a:r>
              <a:rPr sz="2400" dirty="0">
                <a:latin typeface="Calibri"/>
                <a:cs typeface="Calibri"/>
              </a:rPr>
              <a:t>and</a:t>
            </a:r>
            <a:r>
              <a:rPr sz="2400" spc="-15" dirty="0">
                <a:latin typeface="Calibri"/>
                <a:cs typeface="Calibri"/>
              </a:rPr>
              <a:t> program</a:t>
            </a:r>
            <a:r>
              <a:rPr sz="2400" spc="-20" dirty="0">
                <a:latin typeface="Calibri"/>
                <a:cs typeface="Calibri"/>
              </a:rPr>
              <a:t> </a:t>
            </a:r>
            <a:r>
              <a:rPr sz="2400" spc="-5" dirty="0">
                <a:latin typeface="Calibri"/>
                <a:cs typeface="Calibri"/>
              </a:rPr>
              <a:t>areas</a:t>
            </a:r>
            <a:endParaRPr sz="2400">
              <a:latin typeface="Calibri"/>
              <a:cs typeface="Calibri"/>
            </a:endParaRPr>
          </a:p>
        </p:txBody>
      </p:sp>
      <p:grpSp>
        <p:nvGrpSpPr>
          <p:cNvPr id="4" name="object 4"/>
          <p:cNvGrpSpPr/>
          <p:nvPr/>
        </p:nvGrpSpPr>
        <p:grpSpPr>
          <a:xfrm>
            <a:off x="1118187" y="2741244"/>
            <a:ext cx="10699115" cy="3985895"/>
            <a:chOff x="1118187" y="2741244"/>
            <a:chExt cx="10699115" cy="3985895"/>
          </a:xfrm>
        </p:grpSpPr>
        <p:pic>
          <p:nvPicPr>
            <p:cNvPr id="5" name="object 5"/>
            <p:cNvPicPr/>
            <p:nvPr/>
          </p:nvPicPr>
          <p:blipFill>
            <a:blip r:embed="rId2" cstate="print"/>
            <a:stretch>
              <a:fillRect/>
            </a:stretch>
          </p:blipFill>
          <p:spPr>
            <a:xfrm>
              <a:off x="1118187" y="2741244"/>
              <a:ext cx="7131223" cy="3643798"/>
            </a:xfrm>
            <a:prstGeom prst="rect">
              <a:avLst/>
            </a:prstGeom>
          </p:spPr>
        </p:pic>
        <p:sp>
          <p:nvSpPr>
            <p:cNvPr id="6" name="object 6"/>
            <p:cNvSpPr/>
            <p:nvPr/>
          </p:nvSpPr>
          <p:spPr>
            <a:xfrm>
              <a:off x="7792212" y="5510783"/>
              <a:ext cx="4018915" cy="1210310"/>
            </a:xfrm>
            <a:custGeom>
              <a:avLst/>
              <a:gdLst/>
              <a:ahLst/>
              <a:cxnLst/>
              <a:rect l="l" t="t" r="r" b="b"/>
              <a:pathLst>
                <a:path w="4018915" h="1210309">
                  <a:moveTo>
                    <a:pt x="3817112" y="0"/>
                  </a:moveTo>
                  <a:lnTo>
                    <a:pt x="201676" y="0"/>
                  </a:lnTo>
                  <a:lnTo>
                    <a:pt x="155434" y="5326"/>
                  </a:lnTo>
                  <a:lnTo>
                    <a:pt x="112985" y="20499"/>
                  </a:lnTo>
                  <a:lnTo>
                    <a:pt x="75539" y="44307"/>
                  </a:lnTo>
                  <a:lnTo>
                    <a:pt x="44307" y="75539"/>
                  </a:lnTo>
                  <a:lnTo>
                    <a:pt x="20499" y="112985"/>
                  </a:lnTo>
                  <a:lnTo>
                    <a:pt x="5326" y="155434"/>
                  </a:lnTo>
                  <a:lnTo>
                    <a:pt x="0" y="201675"/>
                  </a:lnTo>
                  <a:lnTo>
                    <a:pt x="0" y="1008379"/>
                  </a:lnTo>
                  <a:lnTo>
                    <a:pt x="5326" y="1054621"/>
                  </a:lnTo>
                  <a:lnTo>
                    <a:pt x="20499" y="1097070"/>
                  </a:lnTo>
                  <a:lnTo>
                    <a:pt x="44307" y="1134516"/>
                  </a:lnTo>
                  <a:lnTo>
                    <a:pt x="75539" y="1165748"/>
                  </a:lnTo>
                  <a:lnTo>
                    <a:pt x="112985" y="1189556"/>
                  </a:lnTo>
                  <a:lnTo>
                    <a:pt x="155434" y="1204729"/>
                  </a:lnTo>
                  <a:lnTo>
                    <a:pt x="201676" y="1210055"/>
                  </a:lnTo>
                  <a:lnTo>
                    <a:pt x="3817112" y="1210055"/>
                  </a:lnTo>
                  <a:lnTo>
                    <a:pt x="3863353" y="1204729"/>
                  </a:lnTo>
                  <a:lnTo>
                    <a:pt x="3905802" y="1189556"/>
                  </a:lnTo>
                  <a:lnTo>
                    <a:pt x="3943248" y="1165748"/>
                  </a:lnTo>
                  <a:lnTo>
                    <a:pt x="3974480" y="1134516"/>
                  </a:lnTo>
                  <a:lnTo>
                    <a:pt x="3998288" y="1097070"/>
                  </a:lnTo>
                  <a:lnTo>
                    <a:pt x="4013461" y="1054621"/>
                  </a:lnTo>
                  <a:lnTo>
                    <a:pt x="4018788" y="1008379"/>
                  </a:lnTo>
                  <a:lnTo>
                    <a:pt x="4018788" y="201675"/>
                  </a:lnTo>
                  <a:lnTo>
                    <a:pt x="4013461" y="155434"/>
                  </a:lnTo>
                  <a:lnTo>
                    <a:pt x="3998288" y="112985"/>
                  </a:lnTo>
                  <a:lnTo>
                    <a:pt x="3974480" y="75539"/>
                  </a:lnTo>
                  <a:lnTo>
                    <a:pt x="3943248" y="44307"/>
                  </a:lnTo>
                  <a:lnTo>
                    <a:pt x="3905802" y="20499"/>
                  </a:lnTo>
                  <a:lnTo>
                    <a:pt x="3863353" y="5326"/>
                  </a:lnTo>
                  <a:lnTo>
                    <a:pt x="3817112" y="0"/>
                  </a:lnTo>
                  <a:close/>
                </a:path>
              </a:pathLst>
            </a:custGeom>
            <a:solidFill>
              <a:srgbClr val="5B9BD4"/>
            </a:solidFill>
          </p:spPr>
          <p:txBody>
            <a:bodyPr wrap="square" lIns="0" tIns="0" rIns="0" bIns="0" rtlCol="0"/>
            <a:lstStyle/>
            <a:p>
              <a:endParaRPr/>
            </a:p>
          </p:txBody>
        </p:sp>
        <p:sp>
          <p:nvSpPr>
            <p:cNvPr id="7" name="object 7"/>
            <p:cNvSpPr/>
            <p:nvPr/>
          </p:nvSpPr>
          <p:spPr>
            <a:xfrm>
              <a:off x="7792212" y="5510783"/>
              <a:ext cx="4018915" cy="1210310"/>
            </a:xfrm>
            <a:custGeom>
              <a:avLst/>
              <a:gdLst/>
              <a:ahLst/>
              <a:cxnLst/>
              <a:rect l="l" t="t" r="r" b="b"/>
              <a:pathLst>
                <a:path w="4018915" h="1210309">
                  <a:moveTo>
                    <a:pt x="0" y="201675"/>
                  </a:moveTo>
                  <a:lnTo>
                    <a:pt x="5326" y="155434"/>
                  </a:lnTo>
                  <a:lnTo>
                    <a:pt x="20499" y="112985"/>
                  </a:lnTo>
                  <a:lnTo>
                    <a:pt x="44307" y="75539"/>
                  </a:lnTo>
                  <a:lnTo>
                    <a:pt x="75539" y="44307"/>
                  </a:lnTo>
                  <a:lnTo>
                    <a:pt x="112985" y="20499"/>
                  </a:lnTo>
                  <a:lnTo>
                    <a:pt x="155434" y="5326"/>
                  </a:lnTo>
                  <a:lnTo>
                    <a:pt x="201676" y="0"/>
                  </a:lnTo>
                  <a:lnTo>
                    <a:pt x="3817112" y="0"/>
                  </a:lnTo>
                  <a:lnTo>
                    <a:pt x="3863353" y="5326"/>
                  </a:lnTo>
                  <a:lnTo>
                    <a:pt x="3905802" y="20499"/>
                  </a:lnTo>
                  <a:lnTo>
                    <a:pt x="3943248" y="44307"/>
                  </a:lnTo>
                  <a:lnTo>
                    <a:pt x="3974480" y="75539"/>
                  </a:lnTo>
                  <a:lnTo>
                    <a:pt x="3998288" y="112985"/>
                  </a:lnTo>
                  <a:lnTo>
                    <a:pt x="4013461" y="155434"/>
                  </a:lnTo>
                  <a:lnTo>
                    <a:pt x="4018788" y="201675"/>
                  </a:lnTo>
                  <a:lnTo>
                    <a:pt x="4018788" y="1008379"/>
                  </a:lnTo>
                  <a:lnTo>
                    <a:pt x="4013461" y="1054621"/>
                  </a:lnTo>
                  <a:lnTo>
                    <a:pt x="3998288" y="1097070"/>
                  </a:lnTo>
                  <a:lnTo>
                    <a:pt x="3974480" y="1134516"/>
                  </a:lnTo>
                  <a:lnTo>
                    <a:pt x="3943248" y="1165748"/>
                  </a:lnTo>
                  <a:lnTo>
                    <a:pt x="3905802" y="1189556"/>
                  </a:lnTo>
                  <a:lnTo>
                    <a:pt x="3863353" y="1204729"/>
                  </a:lnTo>
                  <a:lnTo>
                    <a:pt x="3817112" y="1210055"/>
                  </a:lnTo>
                  <a:lnTo>
                    <a:pt x="201676" y="1210055"/>
                  </a:lnTo>
                  <a:lnTo>
                    <a:pt x="155434" y="1204729"/>
                  </a:lnTo>
                  <a:lnTo>
                    <a:pt x="112985" y="1189556"/>
                  </a:lnTo>
                  <a:lnTo>
                    <a:pt x="75539" y="1165748"/>
                  </a:lnTo>
                  <a:lnTo>
                    <a:pt x="44307" y="1134516"/>
                  </a:lnTo>
                  <a:lnTo>
                    <a:pt x="20499" y="1097070"/>
                  </a:lnTo>
                  <a:lnTo>
                    <a:pt x="5326" y="1054621"/>
                  </a:lnTo>
                  <a:lnTo>
                    <a:pt x="0" y="1008379"/>
                  </a:lnTo>
                  <a:lnTo>
                    <a:pt x="0" y="201675"/>
                  </a:lnTo>
                  <a:close/>
                </a:path>
              </a:pathLst>
            </a:custGeom>
            <a:ln w="12192">
              <a:solidFill>
                <a:srgbClr val="41709C"/>
              </a:solidFill>
            </a:ln>
          </p:spPr>
          <p:txBody>
            <a:bodyPr wrap="square" lIns="0" tIns="0" rIns="0" bIns="0" rtlCol="0"/>
            <a:lstStyle/>
            <a:p>
              <a:endParaRPr/>
            </a:p>
          </p:txBody>
        </p:sp>
      </p:grpSp>
      <p:sp>
        <p:nvSpPr>
          <p:cNvPr id="8" name="object 8"/>
          <p:cNvSpPr txBox="1"/>
          <p:nvPr/>
        </p:nvSpPr>
        <p:spPr>
          <a:xfrm>
            <a:off x="7931277" y="5678220"/>
            <a:ext cx="3734435" cy="848994"/>
          </a:xfrm>
          <a:prstGeom prst="rect">
            <a:avLst/>
          </a:prstGeom>
        </p:spPr>
        <p:txBody>
          <a:bodyPr vert="horz" wrap="square" lIns="0" tIns="12700" rIns="0" bIns="0" rtlCol="0">
            <a:spAutoFit/>
          </a:bodyPr>
          <a:lstStyle/>
          <a:p>
            <a:pPr marL="12700" marR="5080">
              <a:lnSpc>
                <a:spcPct val="100000"/>
              </a:lnSpc>
              <a:spcBef>
                <a:spcPts val="100"/>
              </a:spcBef>
            </a:pPr>
            <a:r>
              <a:rPr sz="1800" spc="-5" dirty="0">
                <a:solidFill>
                  <a:srgbClr val="FFFFFF"/>
                </a:solidFill>
                <a:latin typeface="Calibri"/>
                <a:cs typeface="Calibri"/>
              </a:rPr>
              <a:t>The</a:t>
            </a:r>
            <a:r>
              <a:rPr sz="1800" dirty="0">
                <a:solidFill>
                  <a:srgbClr val="FFFFFF"/>
                </a:solidFill>
                <a:latin typeface="Calibri"/>
                <a:cs typeface="Calibri"/>
              </a:rPr>
              <a:t> </a:t>
            </a:r>
            <a:r>
              <a:rPr sz="1800" spc="-10" dirty="0">
                <a:solidFill>
                  <a:srgbClr val="FFFFFF"/>
                </a:solidFill>
                <a:latin typeface="Calibri"/>
                <a:cs typeface="Calibri"/>
              </a:rPr>
              <a:t>stack</a:t>
            </a:r>
            <a:r>
              <a:rPr sz="1800" spc="5" dirty="0">
                <a:solidFill>
                  <a:srgbClr val="FFFFFF"/>
                </a:solidFill>
                <a:latin typeface="Calibri"/>
                <a:cs typeface="Calibri"/>
              </a:rPr>
              <a:t> </a:t>
            </a:r>
            <a:r>
              <a:rPr sz="1800" spc="-5" dirty="0">
                <a:solidFill>
                  <a:srgbClr val="FFFFFF"/>
                </a:solidFill>
                <a:latin typeface="Calibri"/>
                <a:cs typeface="Calibri"/>
              </a:rPr>
              <a:t>is</a:t>
            </a:r>
            <a:r>
              <a:rPr sz="1800" spc="5" dirty="0">
                <a:solidFill>
                  <a:srgbClr val="FFFFFF"/>
                </a:solidFill>
                <a:latin typeface="Calibri"/>
                <a:cs typeface="Calibri"/>
              </a:rPr>
              <a:t> </a:t>
            </a:r>
            <a:r>
              <a:rPr sz="1800" spc="-5" dirty="0">
                <a:solidFill>
                  <a:srgbClr val="FFFFFF"/>
                </a:solidFill>
                <a:latin typeface="Calibri"/>
                <a:cs typeface="Calibri"/>
              </a:rPr>
              <a:t>used</a:t>
            </a:r>
            <a:r>
              <a:rPr sz="1800" spc="10" dirty="0">
                <a:solidFill>
                  <a:srgbClr val="FFFFFF"/>
                </a:solidFill>
                <a:latin typeface="Calibri"/>
                <a:cs typeface="Calibri"/>
              </a:rPr>
              <a:t> </a:t>
            </a:r>
            <a:r>
              <a:rPr sz="1800" spc="-10" dirty="0">
                <a:solidFill>
                  <a:srgbClr val="FFFFFF"/>
                </a:solidFill>
                <a:latin typeface="Calibri"/>
                <a:cs typeface="Calibri"/>
              </a:rPr>
              <a:t>to</a:t>
            </a:r>
            <a:r>
              <a:rPr sz="1800" dirty="0">
                <a:solidFill>
                  <a:srgbClr val="FFFFFF"/>
                </a:solidFill>
                <a:latin typeface="Calibri"/>
                <a:cs typeface="Calibri"/>
              </a:rPr>
              <a:t> </a:t>
            </a:r>
            <a:r>
              <a:rPr sz="1800" spc="-15" dirty="0">
                <a:solidFill>
                  <a:srgbClr val="FFFFFF"/>
                </a:solidFill>
                <a:latin typeface="Calibri"/>
                <a:cs typeface="Calibri"/>
              </a:rPr>
              <a:t>store</a:t>
            </a:r>
            <a:r>
              <a:rPr sz="1800" spc="5" dirty="0">
                <a:solidFill>
                  <a:srgbClr val="FFFFFF"/>
                </a:solidFill>
                <a:latin typeface="Calibri"/>
                <a:cs typeface="Calibri"/>
              </a:rPr>
              <a:t> </a:t>
            </a:r>
            <a:r>
              <a:rPr sz="1800" spc="-15" dirty="0">
                <a:solidFill>
                  <a:srgbClr val="FFFFFF"/>
                </a:solidFill>
                <a:latin typeface="Calibri"/>
                <a:cs typeface="Calibri"/>
              </a:rPr>
              <a:t>data </a:t>
            </a:r>
            <a:r>
              <a:rPr sz="1800" spc="-10" dirty="0">
                <a:solidFill>
                  <a:srgbClr val="FFFFFF"/>
                </a:solidFill>
                <a:latin typeface="Calibri"/>
                <a:cs typeface="Calibri"/>
              </a:rPr>
              <a:t> structures called </a:t>
            </a:r>
            <a:r>
              <a:rPr sz="1800" b="1" spc="-5" dirty="0">
                <a:solidFill>
                  <a:srgbClr val="FF0000"/>
                </a:solidFill>
                <a:latin typeface="Calibri"/>
                <a:cs typeface="Calibri"/>
              </a:rPr>
              <a:t>activation </a:t>
            </a:r>
            <a:r>
              <a:rPr sz="1800" b="1" spc="-10" dirty="0">
                <a:solidFill>
                  <a:srgbClr val="FF0000"/>
                </a:solidFill>
                <a:latin typeface="Calibri"/>
                <a:cs typeface="Calibri"/>
              </a:rPr>
              <a:t>records </a:t>
            </a:r>
            <a:r>
              <a:rPr sz="1800" spc="-5" dirty="0">
                <a:solidFill>
                  <a:srgbClr val="FFFFFF"/>
                </a:solidFill>
                <a:latin typeface="Calibri"/>
                <a:cs typeface="Calibri"/>
              </a:rPr>
              <a:t>that </a:t>
            </a:r>
            <a:r>
              <a:rPr sz="1800" spc="-395" dirty="0">
                <a:solidFill>
                  <a:srgbClr val="FFFFFF"/>
                </a:solidFill>
                <a:latin typeface="Calibri"/>
                <a:cs typeface="Calibri"/>
              </a:rPr>
              <a:t> </a:t>
            </a:r>
            <a:r>
              <a:rPr sz="1800" spc="-10" dirty="0">
                <a:solidFill>
                  <a:srgbClr val="FFFFFF"/>
                </a:solidFill>
                <a:latin typeface="Calibri"/>
                <a:cs typeface="Calibri"/>
              </a:rPr>
              <a:t>get</a:t>
            </a:r>
            <a:r>
              <a:rPr sz="1800" spc="-5" dirty="0">
                <a:solidFill>
                  <a:srgbClr val="FFFFFF"/>
                </a:solidFill>
                <a:latin typeface="Calibri"/>
                <a:cs typeface="Calibri"/>
              </a:rPr>
              <a:t> </a:t>
            </a:r>
            <a:r>
              <a:rPr sz="1800" spc="-10" dirty="0">
                <a:solidFill>
                  <a:srgbClr val="FFFFFF"/>
                </a:solidFill>
                <a:latin typeface="Calibri"/>
                <a:cs typeface="Calibri"/>
              </a:rPr>
              <a:t>generated</a:t>
            </a:r>
            <a:r>
              <a:rPr sz="1800" spc="-5" dirty="0">
                <a:solidFill>
                  <a:srgbClr val="FFFFFF"/>
                </a:solidFill>
                <a:latin typeface="Calibri"/>
                <a:cs typeface="Calibri"/>
              </a:rPr>
              <a:t> during</a:t>
            </a:r>
            <a:r>
              <a:rPr sz="1800" spc="20" dirty="0">
                <a:solidFill>
                  <a:srgbClr val="FFFFFF"/>
                </a:solidFill>
                <a:latin typeface="Calibri"/>
                <a:cs typeface="Calibri"/>
              </a:rPr>
              <a:t> </a:t>
            </a:r>
            <a:r>
              <a:rPr sz="1800" spc="-10" dirty="0">
                <a:solidFill>
                  <a:srgbClr val="FFFFFF"/>
                </a:solidFill>
                <a:latin typeface="Calibri"/>
                <a:cs typeface="Calibri"/>
              </a:rPr>
              <a:t>procedure</a:t>
            </a:r>
            <a:r>
              <a:rPr sz="1800" spc="5" dirty="0">
                <a:solidFill>
                  <a:srgbClr val="FFFFFF"/>
                </a:solidFill>
                <a:latin typeface="Calibri"/>
                <a:cs typeface="Calibri"/>
              </a:rPr>
              <a:t> </a:t>
            </a:r>
            <a:r>
              <a:rPr sz="1800" spc="-10" dirty="0">
                <a:solidFill>
                  <a:srgbClr val="FFFFFF"/>
                </a:solidFill>
                <a:latin typeface="Calibri"/>
                <a:cs typeface="Calibri"/>
              </a:rPr>
              <a:t>calls</a:t>
            </a:r>
            <a:endParaRPr sz="1800">
              <a:latin typeface="Calibri"/>
              <a:cs typeface="Calibri"/>
            </a:endParaRPr>
          </a:p>
        </p:txBody>
      </p:sp>
      <p:sp>
        <p:nvSpPr>
          <p:cNvPr id="9" name="object 9"/>
          <p:cNvSpPr txBox="1">
            <a:spLocks noGrp="1"/>
          </p:cNvSpPr>
          <p:nvPr>
            <p:ph type="ftr" sz="quarter" idx="5"/>
          </p:nvPr>
        </p:nvSpPr>
        <p:spPr>
          <a:xfrm>
            <a:off x="5433821" y="6464985"/>
            <a:ext cx="1323340"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US" spc="-5"/>
              <a:t>Prepared</a:t>
            </a:r>
            <a:r>
              <a:rPr lang="en-US" spc="-55"/>
              <a:t> </a:t>
            </a:r>
            <a:r>
              <a:rPr lang="en-US"/>
              <a:t>by</a:t>
            </a:r>
            <a:r>
              <a:rPr lang="en-US" spc="-40"/>
              <a:t> </a:t>
            </a:r>
            <a:r>
              <a:rPr lang="en-US"/>
              <a:t>R</a:t>
            </a:r>
            <a:r>
              <a:rPr lang="en-US" spc="-5"/>
              <a:t> </a:t>
            </a:r>
            <a:r>
              <a:rPr lang="en-US"/>
              <a:t>I</a:t>
            </a:r>
            <a:r>
              <a:rPr lang="en-US" spc="-25"/>
              <a:t> </a:t>
            </a:r>
            <a:r>
              <a:rPr lang="en-US"/>
              <a:t>Minu</a:t>
            </a:r>
            <a:endParaRPr dirty="0"/>
          </a:p>
        </p:txBody>
      </p:sp>
      <p:sp>
        <p:nvSpPr>
          <p:cNvPr id="10" name="object 10"/>
          <p:cNvSpPr txBox="1">
            <a:spLocks noGrp="1"/>
          </p:cNvSpPr>
          <p:nvPr>
            <p:ph type="sldNum" sz="quarter" idx="7"/>
          </p:nvPr>
        </p:nvSpPr>
        <p:spPr>
          <a:xfrm>
            <a:off x="11007597" y="6393341"/>
            <a:ext cx="292734" cy="27432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8425">
              <a:lnSpc>
                <a:spcPts val="1240"/>
              </a:lnSpc>
            </a:pPr>
            <a:fld id="{81D60167-4931-47E6-BA6A-407CBD079E47}" type="slidenum">
              <a:rPr lang="en-IN" smtClean="0"/>
              <a:pPr marL="98425">
                <a:lnSpc>
                  <a:spcPts val="1240"/>
                </a:lnSpc>
              </a:pPr>
              <a:t>99</a:t>
            </a:fld>
            <a:endParaRPr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2.3|36.1|1.1|32.5|0.6|46.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7000</TotalTime>
  <Words>9962</Words>
  <Application>Microsoft Office PowerPoint</Application>
  <PresentationFormat>Widescreen</PresentationFormat>
  <Paragraphs>1001</Paragraphs>
  <Slides>126</Slides>
  <Notes>0</Notes>
  <HiddenSlides>0</HiddenSlides>
  <MMClips>0</MMClips>
  <ScaleCrop>false</ScaleCrop>
  <HeadingPairs>
    <vt:vector size="4" baseType="variant">
      <vt:variant>
        <vt:lpstr>Theme</vt:lpstr>
      </vt:variant>
      <vt:variant>
        <vt:i4>1</vt:i4>
      </vt:variant>
      <vt:variant>
        <vt:lpstr>Slide Titles</vt:lpstr>
      </vt:variant>
      <vt:variant>
        <vt:i4>126</vt:i4>
      </vt:variant>
    </vt:vector>
  </HeadingPairs>
  <TitlesOfParts>
    <vt:vector size="127" baseType="lpstr">
      <vt:lpstr>Office Theme</vt:lpstr>
      <vt:lpstr>UNIT V</vt:lpstr>
      <vt:lpstr>UNIT 5</vt:lpstr>
      <vt:lpstr>Basic Blocks and Flow Graphs</vt:lpstr>
      <vt:lpstr>Basic Blocks and Flow Graphs</vt:lpstr>
      <vt:lpstr>Basic Block</vt:lpstr>
      <vt:lpstr>Partitioning three-address instructions into basic blocks</vt:lpstr>
      <vt:lpstr>Example </vt:lpstr>
      <vt:lpstr>Next-Use Information</vt:lpstr>
      <vt:lpstr>Next-Use Information</vt:lpstr>
      <vt:lpstr>Flow Graphs</vt:lpstr>
      <vt:lpstr>PowerPoint Presentation</vt:lpstr>
      <vt:lpstr>The Principal Sources of  Optimization</vt:lpstr>
      <vt:lpstr>The Principal Sources of Optimization</vt:lpstr>
      <vt:lpstr>Causes of Redundancy</vt:lpstr>
      <vt:lpstr>PowerPoint Presentation</vt:lpstr>
      <vt:lpstr>PowerPoint Presentation</vt:lpstr>
      <vt:lpstr>Semantics-Preserving Transformations</vt:lpstr>
      <vt:lpstr>Common-sub expression elimination</vt:lpstr>
      <vt:lpstr>PowerPoint Presentation</vt:lpstr>
      <vt:lpstr>Copy Propagation</vt:lpstr>
      <vt:lpstr>Dead-Code Elimination</vt:lpstr>
      <vt:lpstr>CodeMotion</vt:lpstr>
      <vt:lpstr>Induction Variables and Reduction in Strength</vt:lpstr>
      <vt:lpstr>PowerPoint Presentation</vt:lpstr>
      <vt:lpstr>Loop Optimization</vt:lpstr>
      <vt:lpstr>Loop Optimization</vt:lpstr>
      <vt:lpstr>Code Motion</vt:lpstr>
      <vt:lpstr>Induction Variables and Reduction in Strength</vt:lpstr>
      <vt:lpstr>Induction Variables and Reduction in Strength</vt:lpstr>
      <vt:lpstr>Induction Variables and Reduction in Strength</vt:lpstr>
      <vt:lpstr>Induction Variables and Reduction in Strength</vt:lpstr>
      <vt:lpstr>Induction Variables and Reduction in Strength</vt:lpstr>
      <vt:lpstr>PowerPoint Presentation</vt:lpstr>
      <vt:lpstr>Peephole Optimization </vt:lpstr>
      <vt:lpstr>Peephole Optimization </vt:lpstr>
      <vt:lpstr>Peephole Optimization</vt:lpstr>
      <vt:lpstr>Redundant instruction elimination </vt:lpstr>
      <vt:lpstr>Unreachable code </vt:lpstr>
      <vt:lpstr>Flow of control optimization </vt:lpstr>
      <vt:lpstr>Algebraic expression simplification </vt:lpstr>
      <vt:lpstr>Strength reduction </vt:lpstr>
      <vt:lpstr>Use of Machine Idioms </vt:lpstr>
      <vt:lpstr>Introduction to Data-Flow  Analysis</vt:lpstr>
      <vt:lpstr>Introduction to Data-Flow Analysis</vt:lpstr>
      <vt:lpstr>The Data-Flow Abstraction - path</vt:lpstr>
      <vt:lpstr>Possible execution paths</vt:lpstr>
      <vt:lpstr>Possible execution paths</vt:lpstr>
      <vt:lpstr>The Data-Flow Analysis Schema</vt:lpstr>
      <vt:lpstr>Transfer Functions (semantics of the statements )</vt:lpstr>
      <vt:lpstr>Transfer Functions</vt:lpstr>
      <vt:lpstr>Control-Flow Constraints</vt:lpstr>
      <vt:lpstr>Data-Flow Schemas on Basic Blocks</vt:lpstr>
      <vt:lpstr>Data-Flow Schemas on Basic Blocks</vt:lpstr>
      <vt:lpstr>Data-Flow Schemas on Basic Blocks</vt:lpstr>
      <vt:lpstr>Data-Flow Schemas on Basic Blocks</vt:lpstr>
      <vt:lpstr>Reaching Definitions</vt:lpstr>
      <vt:lpstr>Reaching Definitions</vt:lpstr>
      <vt:lpstr>Reaching Definitions : Example</vt:lpstr>
      <vt:lpstr>Transfer Equations for Reaching Definitions</vt:lpstr>
      <vt:lpstr>Transfer Equations for Reaching Definitions</vt:lpstr>
      <vt:lpstr>Transfer Equations for Reaching Definitions</vt:lpstr>
      <vt:lpstr>Transfer Equations for Reaching Definitions – Basic Block</vt:lpstr>
      <vt:lpstr>Control-Flow Equations</vt:lpstr>
      <vt:lpstr>Iterative Algorithm for Reaching Definitions</vt:lpstr>
      <vt:lpstr>Iterative Algorithm for Reaching Definitions</vt:lpstr>
      <vt:lpstr>Example</vt:lpstr>
      <vt:lpstr>Example</vt:lpstr>
      <vt:lpstr>Example</vt:lpstr>
      <vt:lpstr>PowerPoint Presentation</vt:lpstr>
      <vt:lpstr>The DAG Representation of Basic Blocks - The need</vt:lpstr>
      <vt:lpstr>The DAG Representation of Basic Blocks</vt:lpstr>
      <vt:lpstr>Finding Local Common Sub expressions</vt:lpstr>
      <vt:lpstr>PowerPoint Presentation</vt:lpstr>
      <vt:lpstr>PowerPoint Presentation</vt:lpstr>
      <vt:lpstr>Finding Local Common Sub expressions</vt:lpstr>
      <vt:lpstr>Dead Code Elimination</vt:lpstr>
      <vt:lpstr>The Use of Algebraic Identities</vt:lpstr>
      <vt:lpstr>The Use of Algebraic Identities</vt:lpstr>
      <vt:lpstr>Representation of Array References</vt:lpstr>
      <vt:lpstr>Representation of Array References</vt:lpstr>
      <vt:lpstr>Representation of Array References</vt:lpstr>
      <vt:lpstr>Representation of Array References -  Examples</vt:lpstr>
      <vt:lpstr>Pointer Assignments</vt:lpstr>
      <vt:lpstr>Examples</vt:lpstr>
      <vt:lpstr>Examples</vt:lpstr>
      <vt:lpstr>Reassembling Basic Blocks From DAG's</vt:lpstr>
      <vt:lpstr>Reassembling Basic Blocks From DA</vt:lpstr>
      <vt:lpstr>Run time Environment  Source Language Issues</vt:lpstr>
      <vt:lpstr>Run-Time Environments</vt:lpstr>
      <vt:lpstr>Run-Time Environments - Issues</vt:lpstr>
      <vt:lpstr>Example-Explanation</vt:lpstr>
      <vt:lpstr>Procedure activations</vt:lpstr>
      <vt:lpstr>Activation Trees</vt:lpstr>
      <vt:lpstr>Activation Tree</vt:lpstr>
      <vt:lpstr>Control stack</vt:lpstr>
      <vt:lpstr>Run time Environment-  Storage Organization</vt:lpstr>
      <vt:lpstr>Storage Organization</vt:lpstr>
      <vt:lpstr>Logical vs Physical address</vt:lpstr>
      <vt:lpstr>Storage Organization</vt:lpstr>
      <vt:lpstr>Runtime Storage management</vt:lpstr>
      <vt:lpstr>Activation Records</vt:lpstr>
      <vt:lpstr>A general activation record</vt:lpstr>
      <vt:lpstr>Run time Environment-  Storage Allocation Strategies</vt:lpstr>
      <vt:lpstr>Storage Allocation Strategies</vt:lpstr>
      <vt:lpstr>Stack Allocation of Space</vt:lpstr>
      <vt:lpstr>A general activation record</vt:lpstr>
      <vt:lpstr>PowerPoint Presentation</vt:lpstr>
      <vt:lpstr>PowerPoint Presentation</vt:lpstr>
      <vt:lpstr>Calling Sequences</vt:lpstr>
      <vt:lpstr>Principles behind Calling Sequences</vt:lpstr>
      <vt:lpstr>PowerPoint Presentation</vt:lpstr>
      <vt:lpstr>PowerPoint Presentation</vt:lpstr>
      <vt:lpstr>Variable-Length Data on the Stack</vt:lpstr>
      <vt:lpstr>PowerPoint Presentation</vt:lpstr>
      <vt:lpstr>Heap Allocation</vt:lpstr>
      <vt:lpstr>Required properties of memory management</vt:lpstr>
      <vt:lpstr>Access to Nonlocal Data on the Stack</vt:lpstr>
      <vt:lpstr>Access to Nonlocal Data on the Stack</vt:lpstr>
      <vt:lpstr>Data Access Without Nested Procedures</vt:lpstr>
      <vt:lpstr>Data Access With Nested Procedures</vt:lpstr>
      <vt:lpstr>Access Links</vt:lpstr>
      <vt:lpstr>Access Links</vt:lpstr>
      <vt:lpstr>PowerPoint Presentation</vt:lpstr>
      <vt:lpstr>Parameter Passing</vt:lpstr>
      <vt:lpstr>Parameter Passing</vt:lpstr>
      <vt:lpstr>End of unit 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II</dc:title>
  <dc:creator>Nagarajan</dc:creator>
  <cp:lastModifiedBy>Puneet Tiwari</cp:lastModifiedBy>
  <cp:revision>233</cp:revision>
  <dcterms:created xsi:type="dcterms:W3CDTF">2019-02-20T14:20:06Z</dcterms:created>
  <dcterms:modified xsi:type="dcterms:W3CDTF">2022-04-22T16:26:33Z</dcterms:modified>
</cp:coreProperties>
</file>