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47DC2-4EBB-4543-8CFB-0FA7341333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902C2D4-F437-4429-A32A-3B5FCF2B90D6}">
      <dgm:prSet phldrT="[Text]" custT="1"/>
      <dgm:spPr/>
      <dgm:t>
        <a:bodyPr/>
        <a:lstStyle/>
        <a:p>
          <a:r>
            <a:rPr lang="cs-CZ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Analýza původního</a:t>
          </a:r>
          <a:r>
            <a: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cs-CZ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webu</a:t>
          </a:r>
          <a:r>
            <a: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</a:p>
        <a:p>
          <a:r>
            <a: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pokud existuje</a:t>
          </a:r>
          <a:endParaRPr lang="cs-CZ" sz="2400" dirty="0"/>
        </a:p>
      </dgm:t>
    </dgm:pt>
    <dgm:pt modelId="{11E84065-4ADE-4E50-A869-D610CA73D655}" type="parTrans" cxnId="{C506522F-3E40-43E8-A00F-8340B7FBC8D3}">
      <dgm:prSet/>
      <dgm:spPr/>
      <dgm:t>
        <a:bodyPr/>
        <a:lstStyle/>
        <a:p>
          <a:endParaRPr lang="cs-CZ"/>
        </a:p>
      </dgm:t>
    </dgm:pt>
    <dgm:pt modelId="{7AA0C77F-310C-4980-A108-9DBC44B9AA58}" type="sibTrans" cxnId="{C506522F-3E40-43E8-A00F-8340B7FBC8D3}">
      <dgm:prSet/>
      <dgm:spPr/>
      <dgm:t>
        <a:bodyPr/>
        <a:lstStyle/>
        <a:p>
          <a:endParaRPr lang="cs-CZ"/>
        </a:p>
      </dgm:t>
    </dgm:pt>
    <dgm:pt modelId="{21A8F2E4-AA46-442E-A602-4B5E72C23C53}">
      <dgm:prSet phldrT="[Text]" custT="1"/>
      <dgm:spPr/>
      <dgm:t>
        <a:bodyPr/>
        <a:lstStyle/>
        <a:p>
          <a:r>
            <a:rPr lang="cs-CZ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Seznámení se zaměřením</a:t>
          </a:r>
          <a:r>
            <a:rPr lang="cs-CZ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cs-CZ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podnikatelským záměrem, oborem, produkty či službami</a:t>
          </a:r>
          <a:endParaRPr lang="cs-CZ" sz="2400" dirty="0"/>
        </a:p>
      </dgm:t>
    </dgm:pt>
    <dgm:pt modelId="{CEA2B477-660E-4470-B5FB-17B58AD0CC75}" type="parTrans" cxnId="{83AD82D3-C717-4140-879B-0164532DBA4E}">
      <dgm:prSet/>
      <dgm:spPr/>
      <dgm:t>
        <a:bodyPr/>
        <a:lstStyle/>
        <a:p>
          <a:endParaRPr lang="cs-CZ"/>
        </a:p>
      </dgm:t>
    </dgm:pt>
    <dgm:pt modelId="{87D4EF56-2777-4DAF-A8C7-CE7DC3CE4D19}" type="sibTrans" cxnId="{83AD82D3-C717-4140-879B-0164532DBA4E}">
      <dgm:prSet/>
      <dgm:spPr/>
      <dgm:t>
        <a:bodyPr/>
        <a:lstStyle/>
        <a:p>
          <a:endParaRPr lang="cs-CZ"/>
        </a:p>
      </dgm:t>
    </dgm:pt>
    <dgm:pt modelId="{D12991BC-0323-4E3D-856C-94CA3025BD54}">
      <dgm:prSet phldrT="[Text]"/>
      <dgm:spPr/>
      <dgm:t>
        <a:bodyPr/>
        <a:lstStyle/>
        <a:p>
          <a:r>
            <a:rPr lang="cs-CZ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Zjištění potřeb, účelu, cílů nového webu</a:t>
          </a:r>
          <a:endParaRPr lang="cs-CZ" dirty="0"/>
        </a:p>
      </dgm:t>
    </dgm:pt>
    <dgm:pt modelId="{63C7B2B3-DC18-4228-A0B3-A9791F3C2261}" type="parTrans" cxnId="{6C7C8296-7854-48A4-8ED0-2AB561F292AA}">
      <dgm:prSet/>
      <dgm:spPr/>
      <dgm:t>
        <a:bodyPr/>
        <a:lstStyle/>
        <a:p>
          <a:endParaRPr lang="cs-CZ"/>
        </a:p>
      </dgm:t>
    </dgm:pt>
    <dgm:pt modelId="{5188CACB-6B79-4D52-BC32-7FAF4A9FFA6D}" type="sibTrans" cxnId="{6C7C8296-7854-48A4-8ED0-2AB561F292AA}">
      <dgm:prSet/>
      <dgm:spPr/>
      <dgm:t>
        <a:bodyPr/>
        <a:lstStyle/>
        <a:p>
          <a:endParaRPr lang="cs-CZ"/>
        </a:p>
      </dgm:t>
    </dgm:pt>
    <dgm:pt modelId="{DF42C099-AD41-4DB2-B727-068A0AB9FEB1}" type="pres">
      <dgm:prSet presAssocID="{1B547DC2-4EBB-4543-8CFB-0FA7341333AE}" presName="CompostProcess" presStyleCnt="0">
        <dgm:presLayoutVars>
          <dgm:dir/>
          <dgm:resizeHandles val="exact"/>
        </dgm:presLayoutVars>
      </dgm:prSet>
      <dgm:spPr/>
    </dgm:pt>
    <dgm:pt modelId="{F3991605-65FF-4460-AFC0-3B90BC5C28C8}" type="pres">
      <dgm:prSet presAssocID="{1B547DC2-4EBB-4543-8CFB-0FA7341333AE}" presName="arrow" presStyleLbl="bgShp" presStyleIdx="0" presStyleCnt="1"/>
      <dgm:spPr/>
    </dgm:pt>
    <dgm:pt modelId="{2A68B129-8E67-45AE-883D-6A6B55A3D5F0}" type="pres">
      <dgm:prSet presAssocID="{1B547DC2-4EBB-4543-8CFB-0FA7341333AE}" presName="linearProcess" presStyleCnt="0"/>
      <dgm:spPr/>
    </dgm:pt>
    <dgm:pt modelId="{1F9530C7-A8B7-47D9-B16E-12756952B309}" type="pres">
      <dgm:prSet presAssocID="{B902C2D4-F437-4429-A32A-3B5FCF2B90D6}" presName="textNode" presStyleLbl="node1" presStyleIdx="0" presStyleCnt="3" custScaleY="103854">
        <dgm:presLayoutVars>
          <dgm:bulletEnabled val="1"/>
        </dgm:presLayoutVars>
      </dgm:prSet>
      <dgm:spPr/>
    </dgm:pt>
    <dgm:pt modelId="{B5D41322-8B71-461F-9C4F-A5BA42551008}" type="pres">
      <dgm:prSet presAssocID="{7AA0C77F-310C-4980-A108-9DBC44B9AA58}" presName="sibTrans" presStyleCnt="0"/>
      <dgm:spPr/>
    </dgm:pt>
    <dgm:pt modelId="{76F5028F-EBEA-4786-A54D-F6CF47D73CA9}" type="pres">
      <dgm:prSet presAssocID="{21A8F2E4-AA46-442E-A602-4B5E72C23C53}" presName="textNode" presStyleLbl="node1" presStyleIdx="1" presStyleCnt="3">
        <dgm:presLayoutVars>
          <dgm:bulletEnabled val="1"/>
        </dgm:presLayoutVars>
      </dgm:prSet>
      <dgm:spPr/>
    </dgm:pt>
    <dgm:pt modelId="{AA90DF7D-F111-4E3E-96E0-698DBA91B46B}" type="pres">
      <dgm:prSet presAssocID="{87D4EF56-2777-4DAF-A8C7-CE7DC3CE4D19}" presName="sibTrans" presStyleCnt="0"/>
      <dgm:spPr/>
    </dgm:pt>
    <dgm:pt modelId="{54C8986F-70A4-4655-AA44-9CF538958D8E}" type="pres">
      <dgm:prSet presAssocID="{D12991BC-0323-4E3D-856C-94CA3025BD5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43A6E14-8DD0-4072-8D0D-C4F4F6DFD5D3}" type="presOf" srcId="{D12991BC-0323-4E3D-856C-94CA3025BD54}" destId="{54C8986F-70A4-4655-AA44-9CF538958D8E}" srcOrd="0" destOrd="0" presId="urn:microsoft.com/office/officeart/2005/8/layout/hProcess9"/>
    <dgm:cxn modelId="{C506522F-3E40-43E8-A00F-8340B7FBC8D3}" srcId="{1B547DC2-4EBB-4543-8CFB-0FA7341333AE}" destId="{B902C2D4-F437-4429-A32A-3B5FCF2B90D6}" srcOrd="0" destOrd="0" parTransId="{11E84065-4ADE-4E50-A869-D610CA73D655}" sibTransId="{7AA0C77F-310C-4980-A108-9DBC44B9AA58}"/>
    <dgm:cxn modelId="{6C7C8296-7854-48A4-8ED0-2AB561F292AA}" srcId="{1B547DC2-4EBB-4543-8CFB-0FA7341333AE}" destId="{D12991BC-0323-4E3D-856C-94CA3025BD54}" srcOrd="2" destOrd="0" parTransId="{63C7B2B3-DC18-4228-A0B3-A9791F3C2261}" sibTransId="{5188CACB-6B79-4D52-BC32-7FAF4A9FFA6D}"/>
    <dgm:cxn modelId="{6C964DBE-26E6-4C2E-B9DC-E090393365F1}" type="presOf" srcId="{1B547DC2-4EBB-4543-8CFB-0FA7341333AE}" destId="{DF42C099-AD41-4DB2-B727-068A0AB9FEB1}" srcOrd="0" destOrd="0" presId="urn:microsoft.com/office/officeart/2005/8/layout/hProcess9"/>
    <dgm:cxn modelId="{C8D175CF-B4A3-4F65-9172-15FEB1E9A9DB}" type="presOf" srcId="{21A8F2E4-AA46-442E-A602-4B5E72C23C53}" destId="{76F5028F-EBEA-4786-A54D-F6CF47D73CA9}" srcOrd="0" destOrd="0" presId="urn:microsoft.com/office/officeart/2005/8/layout/hProcess9"/>
    <dgm:cxn modelId="{83AD82D3-C717-4140-879B-0164532DBA4E}" srcId="{1B547DC2-4EBB-4543-8CFB-0FA7341333AE}" destId="{21A8F2E4-AA46-442E-A602-4B5E72C23C53}" srcOrd="1" destOrd="0" parTransId="{CEA2B477-660E-4470-B5FB-17B58AD0CC75}" sibTransId="{87D4EF56-2777-4DAF-A8C7-CE7DC3CE4D19}"/>
    <dgm:cxn modelId="{1F3025ED-EABC-4274-981C-82CB2A1D66EE}" type="presOf" srcId="{B902C2D4-F437-4429-A32A-3B5FCF2B90D6}" destId="{1F9530C7-A8B7-47D9-B16E-12756952B309}" srcOrd="0" destOrd="0" presId="urn:microsoft.com/office/officeart/2005/8/layout/hProcess9"/>
    <dgm:cxn modelId="{08042198-9926-44C4-8390-35303AE1FEB6}" type="presParOf" srcId="{DF42C099-AD41-4DB2-B727-068A0AB9FEB1}" destId="{F3991605-65FF-4460-AFC0-3B90BC5C28C8}" srcOrd="0" destOrd="0" presId="urn:microsoft.com/office/officeart/2005/8/layout/hProcess9"/>
    <dgm:cxn modelId="{80867231-7C51-49C1-A009-A498B9B4FBD7}" type="presParOf" srcId="{DF42C099-AD41-4DB2-B727-068A0AB9FEB1}" destId="{2A68B129-8E67-45AE-883D-6A6B55A3D5F0}" srcOrd="1" destOrd="0" presId="urn:microsoft.com/office/officeart/2005/8/layout/hProcess9"/>
    <dgm:cxn modelId="{F27D35A7-DA63-4BDD-AA94-62C960B345C0}" type="presParOf" srcId="{2A68B129-8E67-45AE-883D-6A6B55A3D5F0}" destId="{1F9530C7-A8B7-47D9-B16E-12756952B309}" srcOrd="0" destOrd="0" presId="urn:microsoft.com/office/officeart/2005/8/layout/hProcess9"/>
    <dgm:cxn modelId="{E0DA02EE-133B-485F-91EF-3BA475D2238C}" type="presParOf" srcId="{2A68B129-8E67-45AE-883D-6A6B55A3D5F0}" destId="{B5D41322-8B71-461F-9C4F-A5BA42551008}" srcOrd="1" destOrd="0" presId="urn:microsoft.com/office/officeart/2005/8/layout/hProcess9"/>
    <dgm:cxn modelId="{B54DE8F2-5D5B-4552-8F63-5DFB185A8983}" type="presParOf" srcId="{2A68B129-8E67-45AE-883D-6A6B55A3D5F0}" destId="{76F5028F-EBEA-4786-A54D-F6CF47D73CA9}" srcOrd="2" destOrd="0" presId="urn:microsoft.com/office/officeart/2005/8/layout/hProcess9"/>
    <dgm:cxn modelId="{B6E2676C-C1DB-435C-87FF-800C6B069F2A}" type="presParOf" srcId="{2A68B129-8E67-45AE-883D-6A6B55A3D5F0}" destId="{AA90DF7D-F111-4E3E-96E0-698DBA91B46B}" srcOrd="3" destOrd="0" presId="urn:microsoft.com/office/officeart/2005/8/layout/hProcess9"/>
    <dgm:cxn modelId="{85A2BBB3-0053-49F5-B9CA-B826927E1A1A}" type="presParOf" srcId="{2A68B129-8E67-45AE-883D-6A6B55A3D5F0}" destId="{54C8986F-70A4-4655-AA44-9CF538958D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C4770A-138D-42FD-A7B5-F30CD0BFD76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F57AB6D-E897-4A26-8DCB-C7C79232252C}">
      <dgm:prSet phldrT="[Text]"/>
      <dgm:spPr/>
      <dgm:t>
        <a:bodyPr/>
        <a:lstStyle/>
        <a:p>
          <a:r>
            <a:rPr lang="cs-CZ" dirty="0"/>
            <a:t>Obsah webových stránek (struktura obsahu).</a:t>
          </a:r>
        </a:p>
      </dgm:t>
    </dgm:pt>
    <dgm:pt modelId="{684000EB-5F52-4189-A6B5-52BBB07A1438}" type="parTrans" cxnId="{6D944EFB-2BC3-45B9-BE00-0427C60E9B06}">
      <dgm:prSet/>
      <dgm:spPr/>
      <dgm:t>
        <a:bodyPr/>
        <a:lstStyle/>
        <a:p>
          <a:endParaRPr lang="cs-CZ"/>
        </a:p>
      </dgm:t>
    </dgm:pt>
    <dgm:pt modelId="{F7C32213-D368-444C-89DB-63AA371E6B0D}" type="sibTrans" cxnId="{6D944EFB-2BC3-45B9-BE00-0427C60E9B06}">
      <dgm:prSet/>
      <dgm:spPr/>
      <dgm:t>
        <a:bodyPr/>
        <a:lstStyle/>
        <a:p>
          <a:endParaRPr lang="cs-CZ"/>
        </a:p>
      </dgm:t>
    </dgm:pt>
    <dgm:pt modelId="{1B7FF69A-2049-46C7-8470-4335B7E5D2A2}">
      <dgm:prSet phldrT="[Text]"/>
      <dgm:spPr/>
      <dgm:t>
        <a:bodyPr/>
        <a:lstStyle/>
        <a:p>
          <a:r>
            <a:rPr lang="cs-CZ" dirty="0"/>
            <a:t>Struktura složek</a:t>
          </a:r>
        </a:p>
      </dgm:t>
    </dgm:pt>
    <dgm:pt modelId="{2CBE180B-EB98-438B-B0B7-84E8FFC9597B}" type="parTrans" cxnId="{5BE85AB1-4C89-4564-986C-3EDA51F82F6E}">
      <dgm:prSet/>
      <dgm:spPr/>
      <dgm:t>
        <a:bodyPr/>
        <a:lstStyle/>
        <a:p>
          <a:endParaRPr lang="cs-CZ"/>
        </a:p>
      </dgm:t>
    </dgm:pt>
    <dgm:pt modelId="{7147DC78-62EF-4B4E-ACA2-C9A14569DE55}" type="sibTrans" cxnId="{5BE85AB1-4C89-4564-986C-3EDA51F82F6E}">
      <dgm:prSet/>
      <dgm:spPr/>
      <dgm:t>
        <a:bodyPr/>
        <a:lstStyle/>
        <a:p>
          <a:endParaRPr lang="cs-CZ"/>
        </a:p>
      </dgm:t>
    </dgm:pt>
    <dgm:pt modelId="{3175920A-7269-4D56-B441-FCC5CF7E46CD}">
      <dgm:prSet phldrT="[Text]"/>
      <dgm:spPr/>
      <dgm:t>
        <a:bodyPr/>
        <a:lstStyle/>
        <a:p>
          <a:r>
            <a:rPr lang="cs-CZ" dirty="0"/>
            <a:t>Rozložení obsahu do jednotlivých souborů</a:t>
          </a:r>
        </a:p>
      </dgm:t>
    </dgm:pt>
    <dgm:pt modelId="{061FEEE4-11B9-487E-A16C-5F727B7E1694}" type="parTrans" cxnId="{8060EB3C-9530-4802-9A7C-E06A1DA33238}">
      <dgm:prSet/>
      <dgm:spPr/>
      <dgm:t>
        <a:bodyPr/>
        <a:lstStyle/>
        <a:p>
          <a:endParaRPr lang="cs-CZ"/>
        </a:p>
      </dgm:t>
    </dgm:pt>
    <dgm:pt modelId="{D06DC743-5D18-4E40-BAC2-00FF4E431130}" type="sibTrans" cxnId="{8060EB3C-9530-4802-9A7C-E06A1DA33238}">
      <dgm:prSet/>
      <dgm:spPr/>
      <dgm:t>
        <a:bodyPr/>
        <a:lstStyle/>
        <a:p>
          <a:endParaRPr lang="cs-CZ"/>
        </a:p>
      </dgm:t>
    </dgm:pt>
    <dgm:pt modelId="{0DA87423-7098-4638-8888-B857C3592518}">
      <dgm:prSet phldrT="[Text]"/>
      <dgm:spPr/>
      <dgm:t>
        <a:bodyPr/>
        <a:lstStyle/>
        <a:p>
          <a:r>
            <a:rPr lang="cs-CZ" dirty="0"/>
            <a:t>Rozložení layoutu webu - WIREFRAME</a:t>
          </a:r>
        </a:p>
      </dgm:t>
    </dgm:pt>
    <dgm:pt modelId="{1974617A-02CC-4ED1-8661-779749828151}" type="parTrans" cxnId="{4723EA99-80AA-47D3-B744-0D984C4888FE}">
      <dgm:prSet/>
      <dgm:spPr/>
      <dgm:t>
        <a:bodyPr/>
        <a:lstStyle/>
        <a:p>
          <a:endParaRPr lang="cs-CZ"/>
        </a:p>
      </dgm:t>
    </dgm:pt>
    <dgm:pt modelId="{240AA0AB-FF4E-472F-B1DC-17DDBD1C1598}" type="sibTrans" cxnId="{4723EA99-80AA-47D3-B744-0D984C4888FE}">
      <dgm:prSet/>
      <dgm:spPr/>
      <dgm:t>
        <a:bodyPr/>
        <a:lstStyle/>
        <a:p>
          <a:endParaRPr lang="cs-CZ"/>
        </a:p>
      </dgm:t>
    </dgm:pt>
    <dgm:pt modelId="{14A359AE-0FAC-4662-8A63-EB69271159BC}">
      <dgm:prSet phldrT="[Text]"/>
      <dgm:spPr/>
      <dgm:t>
        <a:bodyPr/>
        <a:lstStyle/>
        <a:p>
          <a:r>
            <a:rPr lang="cs-CZ" dirty="0"/>
            <a:t>Barevné schéma</a:t>
          </a:r>
        </a:p>
      </dgm:t>
    </dgm:pt>
    <dgm:pt modelId="{5624EBED-3FEE-42EA-8B6D-13F478AEAB51}" type="parTrans" cxnId="{305F1D68-198F-4667-8158-CB891C8C218A}">
      <dgm:prSet/>
      <dgm:spPr/>
      <dgm:t>
        <a:bodyPr/>
        <a:lstStyle/>
        <a:p>
          <a:endParaRPr lang="cs-CZ"/>
        </a:p>
      </dgm:t>
    </dgm:pt>
    <dgm:pt modelId="{DB55ECAE-9151-4D5A-9A72-F62E50D77391}" type="sibTrans" cxnId="{305F1D68-198F-4667-8158-CB891C8C218A}">
      <dgm:prSet/>
      <dgm:spPr/>
      <dgm:t>
        <a:bodyPr/>
        <a:lstStyle/>
        <a:p>
          <a:endParaRPr lang="cs-CZ"/>
        </a:p>
      </dgm:t>
    </dgm:pt>
    <dgm:pt modelId="{FE96E0DE-7D5F-48BC-A595-EE2D08E2A209}">
      <dgm:prSet phldrT="[Text]"/>
      <dgm:spPr/>
      <dgm:t>
        <a:bodyPr/>
        <a:lstStyle/>
        <a:p>
          <a:r>
            <a:rPr lang="cs-CZ" dirty="0"/>
            <a:t>Alespoň 2 návrhy</a:t>
          </a:r>
        </a:p>
      </dgm:t>
    </dgm:pt>
    <dgm:pt modelId="{071BD629-FA54-420D-8E6B-532D6FE4FE60}" type="parTrans" cxnId="{0417DDBA-AFCA-424A-9E8D-B662F543604C}">
      <dgm:prSet/>
      <dgm:spPr/>
      <dgm:t>
        <a:bodyPr/>
        <a:lstStyle/>
        <a:p>
          <a:endParaRPr lang="cs-CZ"/>
        </a:p>
      </dgm:t>
    </dgm:pt>
    <dgm:pt modelId="{D5C41EB9-10CD-4BA0-BCF1-C816F071439A}" type="sibTrans" cxnId="{0417DDBA-AFCA-424A-9E8D-B662F543604C}">
      <dgm:prSet/>
      <dgm:spPr/>
      <dgm:t>
        <a:bodyPr/>
        <a:lstStyle/>
        <a:p>
          <a:endParaRPr lang="cs-CZ"/>
        </a:p>
      </dgm:t>
    </dgm:pt>
    <dgm:pt modelId="{3B78924C-E7D4-4965-8F9B-85B442918E0B}">
      <dgm:prSet phldrT="[Text]"/>
      <dgm:spPr/>
      <dgm:t>
        <a:bodyPr/>
        <a:lstStyle/>
        <a:p>
          <a:r>
            <a:rPr lang="cs-CZ" dirty="0"/>
            <a:t>Corporate identity</a:t>
          </a:r>
        </a:p>
      </dgm:t>
    </dgm:pt>
    <dgm:pt modelId="{F5D7762A-A955-45B2-A3A1-8DACDF3B1E83}" type="parTrans" cxnId="{B06DA348-E6F5-4B79-B244-B2C45614880C}">
      <dgm:prSet/>
      <dgm:spPr/>
      <dgm:t>
        <a:bodyPr/>
        <a:lstStyle/>
        <a:p>
          <a:endParaRPr lang="cs-CZ"/>
        </a:p>
      </dgm:t>
    </dgm:pt>
    <dgm:pt modelId="{2412A572-B144-4567-A98F-BDF49DB25FE6}" type="sibTrans" cxnId="{B06DA348-E6F5-4B79-B244-B2C45614880C}">
      <dgm:prSet/>
      <dgm:spPr/>
      <dgm:t>
        <a:bodyPr/>
        <a:lstStyle/>
        <a:p>
          <a:endParaRPr lang="cs-CZ"/>
        </a:p>
      </dgm:t>
    </dgm:pt>
    <dgm:pt modelId="{2FACF4E0-8CFC-4348-A720-59C9FE4DF651}">
      <dgm:prSet/>
      <dgm:spPr/>
      <dgm:t>
        <a:bodyPr/>
        <a:lstStyle/>
        <a:p>
          <a:r>
            <a:rPr lang="cs-CZ" dirty="0"/>
            <a:t>Volba domény</a:t>
          </a:r>
        </a:p>
      </dgm:t>
    </dgm:pt>
    <dgm:pt modelId="{839C4563-AF8A-4EF5-9CEA-29CE8702971C}" type="parTrans" cxnId="{1954DBCE-FCA7-4688-AD04-A96B302BDA8F}">
      <dgm:prSet/>
      <dgm:spPr/>
      <dgm:t>
        <a:bodyPr/>
        <a:lstStyle/>
        <a:p>
          <a:endParaRPr lang="cs-CZ"/>
        </a:p>
      </dgm:t>
    </dgm:pt>
    <dgm:pt modelId="{130BE0DA-59D0-4399-A19F-D2F629A83E10}" type="sibTrans" cxnId="{1954DBCE-FCA7-4688-AD04-A96B302BDA8F}">
      <dgm:prSet/>
      <dgm:spPr/>
      <dgm:t>
        <a:bodyPr/>
        <a:lstStyle/>
        <a:p>
          <a:endParaRPr lang="cs-CZ"/>
        </a:p>
      </dgm:t>
    </dgm:pt>
    <dgm:pt modelId="{8F5A1196-302E-411B-B09F-7DE13400A3ED}">
      <dgm:prSet/>
      <dgm:spPr/>
      <dgm:t>
        <a:bodyPr/>
        <a:lstStyle/>
        <a:p>
          <a:r>
            <a:rPr lang="cs-CZ" b="0" i="0" dirty="0"/>
            <a:t>Zapamatovatelný název</a:t>
          </a:r>
          <a:endParaRPr lang="cs-CZ" dirty="0"/>
        </a:p>
      </dgm:t>
    </dgm:pt>
    <dgm:pt modelId="{5EFD153E-0347-4C59-83BC-8102B3F15FB7}" type="parTrans" cxnId="{A4E0B7BB-AF5B-4B4B-9782-32003A878AFC}">
      <dgm:prSet/>
      <dgm:spPr/>
      <dgm:t>
        <a:bodyPr/>
        <a:lstStyle/>
        <a:p>
          <a:endParaRPr lang="cs-CZ"/>
        </a:p>
      </dgm:t>
    </dgm:pt>
    <dgm:pt modelId="{AA7B2B09-9343-4E47-A24B-FDA23E11D09E}" type="sibTrans" cxnId="{A4E0B7BB-AF5B-4B4B-9782-32003A878AFC}">
      <dgm:prSet/>
      <dgm:spPr/>
      <dgm:t>
        <a:bodyPr/>
        <a:lstStyle/>
        <a:p>
          <a:endParaRPr lang="cs-CZ"/>
        </a:p>
      </dgm:t>
    </dgm:pt>
    <dgm:pt modelId="{BE7C85DC-755A-488F-9265-0FD13B58CA20}">
      <dgm:prSet/>
      <dgm:spPr/>
      <dgm:t>
        <a:bodyPr/>
        <a:lstStyle/>
        <a:p>
          <a:r>
            <a:rPr lang="cs-CZ" b="0" i="0" dirty="0"/>
            <a:t>Koncovka domény</a:t>
          </a:r>
          <a:endParaRPr lang="cs-CZ" dirty="0"/>
        </a:p>
      </dgm:t>
    </dgm:pt>
    <dgm:pt modelId="{037D42E3-4FA6-44F3-BBB6-0F9065288D38}" type="parTrans" cxnId="{F90B24DB-39DF-4A94-A4E5-FE4AC04C685B}">
      <dgm:prSet/>
      <dgm:spPr/>
      <dgm:t>
        <a:bodyPr/>
        <a:lstStyle/>
        <a:p>
          <a:endParaRPr lang="cs-CZ"/>
        </a:p>
      </dgm:t>
    </dgm:pt>
    <dgm:pt modelId="{50BD2842-6745-47A2-8691-DC6AAF3F0DB2}" type="sibTrans" cxnId="{F90B24DB-39DF-4A94-A4E5-FE4AC04C685B}">
      <dgm:prSet/>
      <dgm:spPr/>
      <dgm:t>
        <a:bodyPr/>
        <a:lstStyle/>
        <a:p>
          <a:endParaRPr lang="cs-CZ"/>
        </a:p>
      </dgm:t>
    </dgm:pt>
    <dgm:pt modelId="{DCB7E927-2898-4AF9-AD1E-9E0F72A15184}" type="pres">
      <dgm:prSet presAssocID="{E1C4770A-138D-42FD-A7B5-F30CD0BFD769}" presName="Name0" presStyleCnt="0">
        <dgm:presLayoutVars>
          <dgm:dir/>
          <dgm:animLvl val="lvl"/>
          <dgm:resizeHandles val="exact"/>
        </dgm:presLayoutVars>
      </dgm:prSet>
      <dgm:spPr/>
    </dgm:pt>
    <dgm:pt modelId="{C21DA9BC-D885-4074-8AA6-016B64F993DF}" type="pres">
      <dgm:prSet presAssocID="{3F57AB6D-E897-4A26-8DCB-C7C79232252C}" presName="linNode" presStyleCnt="0"/>
      <dgm:spPr/>
    </dgm:pt>
    <dgm:pt modelId="{765A5D4C-EA4D-453F-A606-80215EB62377}" type="pres">
      <dgm:prSet presAssocID="{3F57AB6D-E897-4A26-8DCB-C7C79232252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C1D73FA-41BF-4E48-8B88-BDFADBDC6837}" type="pres">
      <dgm:prSet presAssocID="{3F57AB6D-E897-4A26-8DCB-C7C79232252C}" presName="descendantText" presStyleLbl="alignAccFollowNode1" presStyleIdx="0" presStyleCnt="3">
        <dgm:presLayoutVars>
          <dgm:bulletEnabled val="1"/>
        </dgm:presLayoutVars>
      </dgm:prSet>
      <dgm:spPr/>
    </dgm:pt>
    <dgm:pt modelId="{637D0B51-8BD0-4C9A-A3C7-B33A3EF1DADE}" type="pres">
      <dgm:prSet presAssocID="{F7C32213-D368-444C-89DB-63AA371E6B0D}" presName="sp" presStyleCnt="0"/>
      <dgm:spPr/>
    </dgm:pt>
    <dgm:pt modelId="{99CDE716-10C6-4C72-A078-724C63F951FF}" type="pres">
      <dgm:prSet presAssocID="{0DA87423-7098-4638-8888-B857C3592518}" presName="linNode" presStyleCnt="0"/>
      <dgm:spPr/>
    </dgm:pt>
    <dgm:pt modelId="{FBBF1457-C4FD-428F-A596-A5C267BE3253}" type="pres">
      <dgm:prSet presAssocID="{0DA87423-7098-4638-8888-B857C359251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931BBDA-1D0F-4617-B69C-5A78FA62C36B}" type="pres">
      <dgm:prSet presAssocID="{240AA0AB-FF4E-472F-B1DC-17DDBD1C1598}" presName="sp" presStyleCnt="0"/>
      <dgm:spPr/>
    </dgm:pt>
    <dgm:pt modelId="{05196C3A-1567-4241-AB10-A9F1552613D1}" type="pres">
      <dgm:prSet presAssocID="{14A359AE-0FAC-4662-8A63-EB69271159BC}" presName="linNode" presStyleCnt="0"/>
      <dgm:spPr/>
    </dgm:pt>
    <dgm:pt modelId="{02A7A470-43D0-4F53-B51D-7CF705F0D2C7}" type="pres">
      <dgm:prSet presAssocID="{14A359AE-0FAC-4662-8A63-EB69271159B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1D6EE89-2D26-474B-B23F-C95CF808180C}" type="pres">
      <dgm:prSet presAssocID="{14A359AE-0FAC-4662-8A63-EB69271159BC}" presName="descendantText" presStyleLbl="alignAccFollowNode1" presStyleIdx="1" presStyleCnt="3">
        <dgm:presLayoutVars>
          <dgm:bulletEnabled val="1"/>
        </dgm:presLayoutVars>
      </dgm:prSet>
      <dgm:spPr/>
    </dgm:pt>
    <dgm:pt modelId="{EC9B8087-526C-4F3B-9A83-1F01B8FDDA07}" type="pres">
      <dgm:prSet presAssocID="{DB55ECAE-9151-4D5A-9A72-F62E50D77391}" presName="sp" presStyleCnt="0"/>
      <dgm:spPr/>
    </dgm:pt>
    <dgm:pt modelId="{E2E73854-9800-4DA7-ABFD-104C1DC14507}" type="pres">
      <dgm:prSet presAssocID="{2FACF4E0-8CFC-4348-A720-59C9FE4DF651}" presName="linNode" presStyleCnt="0"/>
      <dgm:spPr/>
    </dgm:pt>
    <dgm:pt modelId="{9EEDE290-F0E8-49DD-9E4E-BEEEBB51A89E}" type="pres">
      <dgm:prSet presAssocID="{2FACF4E0-8CFC-4348-A720-59C9FE4DF65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B66E29-49A8-455D-8644-CDA368079DD6}" type="pres">
      <dgm:prSet presAssocID="{2FACF4E0-8CFC-4348-A720-59C9FE4DF65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9C84310-DD9E-41AB-8DA7-15E7C57E89BC}" type="presOf" srcId="{8F5A1196-302E-411B-B09F-7DE13400A3ED}" destId="{A1B66E29-49A8-455D-8644-CDA368079DD6}" srcOrd="0" destOrd="0" presId="urn:microsoft.com/office/officeart/2005/8/layout/vList5"/>
    <dgm:cxn modelId="{A8144217-367F-4A5B-96CF-E4FF772055E4}" type="presOf" srcId="{3B78924C-E7D4-4965-8F9B-85B442918E0B}" destId="{A1D6EE89-2D26-474B-B23F-C95CF808180C}" srcOrd="0" destOrd="1" presId="urn:microsoft.com/office/officeart/2005/8/layout/vList5"/>
    <dgm:cxn modelId="{39F03323-8BF3-47CA-A947-73339BFEA7C2}" type="presOf" srcId="{FE96E0DE-7D5F-48BC-A595-EE2D08E2A209}" destId="{A1D6EE89-2D26-474B-B23F-C95CF808180C}" srcOrd="0" destOrd="0" presId="urn:microsoft.com/office/officeart/2005/8/layout/vList5"/>
    <dgm:cxn modelId="{8060EB3C-9530-4802-9A7C-E06A1DA33238}" srcId="{3F57AB6D-E897-4A26-8DCB-C7C79232252C}" destId="{3175920A-7269-4D56-B441-FCC5CF7E46CD}" srcOrd="1" destOrd="0" parTransId="{061FEEE4-11B9-487E-A16C-5F727B7E1694}" sibTransId="{D06DC743-5D18-4E40-BAC2-00FF4E431130}"/>
    <dgm:cxn modelId="{305F1D68-198F-4667-8158-CB891C8C218A}" srcId="{E1C4770A-138D-42FD-A7B5-F30CD0BFD769}" destId="{14A359AE-0FAC-4662-8A63-EB69271159BC}" srcOrd="2" destOrd="0" parTransId="{5624EBED-3FEE-42EA-8B6D-13F478AEAB51}" sibTransId="{DB55ECAE-9151-4D5A-9A72-F62E50D77391}"/>
    <dgm:cxn modelId="{B06DA348-E6F5-4B79-B244-B2C45614880C}" srcId="{14A359AE-0FAC-4662-8A63-EB69271159BC}" destId="{3B78924C-E7D4-4965-8F9B-85B442918E0B}" srcOrd="1" destOrd="0" parTransId="{F5D7762A-A955-45B2-A3A1-8DACDF3B1E83}" sibTransId="{2412A572-B144-4567-A98F-BDF49DB25FE6}"/>
    <dgm:cxn modelId="{49FF3289-3FAF-49CF-918E-1286C16B113C}" type="presOf" srcId="{3175920A-7269-4D56-B441-FCC5CF7E46CD}" destId="{EC1D73FA-41BF-4E48-8B88-BDFADBDC6837}" srcOrd="0" destOrd="1" presId="urn:microsoft.com/office/officeart/2005/8/layout/vList5"/>
    <dgm:cxn modelId="{4723EA99-80AA-47D3-B744-0D984C4888FE}" srcId="{E1C4770A-138D-42FD-A7B5-F30CD0BFD769}" destId="{0DA87423-7098-4638-8888-B857C3592518}" srcOrd="1" destOrd="0" parTransId="{1974617A-02CC-4ED1-8661-779749828151}" sibTransId="{240AA0AB-FF4E-472F-B1DC-17DDBD1C1598}"/>
    <dgm:cxn modelId="{5BE85AB1-4C89-4564-986C-3EDA51F82F6E}" srcId="{3F57AB6D-E897-4A26-8DCB-C7C79232252C}" destId="{1B7FF69A-2049-46C7-8470-4335B7E5D2A2}" srcOrd="0" destOrd="0" parTransId="{2CBE180B-EB98-438B-B0B7-84E8FFC9597B}" sibTransId="{7147DC78-62EF-4B4E-ACA2-C9A14569DE55}"/>
    <dgm:cxn modelId="{D6D4CDB5-F065-4696-AB62-DA2D89A50917}" type="presOf" srcId="{BE7C85DC-755A-488F-9265-0FD13B58CA20}" destId="{A1B66E29-49A8-455D-8644-CDA368079DD6}" srcOrd="0" destOrd="1" presId="urn:microsoft.com/office/officeart/2005/8/layout/vList5"/>
    <dgm:cxn modelId="{0417DDBA-AFCA-424A-9E8D-B662F543604C}" srcId="{14A359AE-0FAC-4662-8A63-EB69271159BC}" destId="{FE96E0DE-7D5F-48BC-A595-EE2D08E2A209}" srcOrd="0" destOrd="0" parTransId="{071BD629-FA54-420D-8E6B-532D6FE4FE60}" sibTransId="{D5C41EB9-10CD-4BA0-BCF1-C816F071439A}"/>
    <dgm:cxn modelId="{A4E0B7BB-AF5B-4B4B-9782-32003A878AFC}" srcId="{2FACF4E0-8CFC-4348-A720-59C9FE4DF651}" destId="{8F5A1196-302E-411B-B09F-7DE13400A3ED}" srcOrd="0" destOrd="0" parTransId="{5EFD153E-0347-4C59-83BC-8102B3F15FB7}" sibTransId="{AA7B2B09-9343-4E47-A24B-FDA23E11D09E}"/>
    <dgm:cxn modelId="{3E64BFBB-0C43-4DC7-8835-B09F4F0A0835}" type="presOf" srcId="{2FACF4E0-8CFC-4348-A720-59C9FE4DF651}" destId="{9EEDE290-F0E8-49DD-9E4E-BEEEBB51A89E}" srcOrd="0" destOrd="0" presId="urn:microsoft.com/office/officeart/2005/8/layout/vList5"/>
    <dgm:cxn modelId="{F0B4DCCA-C1B0-416F-9854-9A1D703116FF}" type="presOf" srcId="{3F57AB6D-E897-4A26-8DCB-C7C79232252C}" destId="{765A5D4C-EA4D-453F-A606-80215EB62377}" srcOrd="0" destOrd="0" presId="urn:microsoft.com/office/officeart/2005/8/layout/vList5"/>
    <dgm:cxn modelId="{C54F5ECC-C3A4-4C20-8C65-4385ECEBE14B}" type="presOf" srcId="{E1C4770A-138D-42FD-A7B5-F30CD0BFD769}" destId="{DCB7E927-2898-4AF9-AD1E-9E0F72A15184}" srcOrd="0" destOrd="0" presId="urn:microsoft.com/office/officeart/2005/8/layout/vList5"/>
    <dgm:cxn modelId="{1954DBCE-FCA7-4688-AD04-A96B302BDA8F}" srcId="{E1C4770A-138D-42FD-A7B5-F30CD0BFD769}" destId="{2FACF4E0-8CFC-4348-A720-59C9FE4DF651}" srcOrd="3" destOrd="0" parTransId="{839C4563-AF8A-4EF5-9CEA-29CE8702971C}" sibTransId="{130BE0DA-59D0-4399-A19F-D2F629A83E10}"/>
    <dgm:cxn modelId="{A24C2DD6-D7BB-4F36-B3A8-528CD12271DA}" type="presOf" srcId="{1B7FF69A-2049-46C7-8470-4335B7E5D2A2}" destId="{EC1D73FA-41BF-4E48-8B88-BDFADBDC6837}" srcOrd="0" destOrd="0" presId="urn:microsoft.com/office/officeart/2005/8/layout/vList5"/>
    <dgm:cxn modelId="{F90B24DB-39DF-4A94-A4E5-FE4AC04C685B}" srcId="{2FACF4E0-8CFC-4348-A720-59C9FE4DF651}" destId="{BE7C85DC-755A-488F-9265-0FD13B58CA20}" srcOrd="1" destOrd="0" parTransId="{037D42E3-4FA6-44F3-BBB6-0F9065288D38}" sibTransId="{50BD2842-6745-47A2-8691-DC6AAF3F0DB2}"/>
    <dgm:cxn modelId="{1D501ADD-C2B1-49F8-BC6C-BA783E879FA0}" type="presOf" srcId="{14A359AE-0FAC-4662-8A63-EB69271159BC}" destId="{02A7A470-43D0-4F53-B51D-7CF705F0D2C7}" srcOrd="0" destOrd="0" presId="urn:microsoft.com/office/officeart/2005/8/layout/vList5"/>
    <dgm:cxn modelId="{130E66F1-14BD-4856-BE8D-ECEAEC0473AD}" type="presOf" srcId="{0DA87423-7098-4638-8888-B857C3592518}" destId="{FBBF1457-C4FD-428F-A596-A5C267BE3253}" srcOrd="0" destOrd="0" presId="urn:microsoft.com/office/officeart/2005/8/layout/vList5"/>
    <dgm:cxn modelId="{6D944EFB-2BC3-45B9-BE00-0427C60E9B06}" srcId="{E1C4770A-138D-42FD-A7B5-F30CD0BFD769}" destId="{3F57AB6D-E897-4A26-8DCB-C7C79232252C}" srcOrd="0" destOrd="0" parTransId="{684000EB-5F52-4189-A6B5-52BBB07A1438}" sibTransId="{F7C32213-D368-444C-89DB-63AA371E6B0D}"/>
    <dgm:cxn modelId="{604E7A86-FCC9-4EE8-8739-6DCFF9559FDF}" type="presParOf" srcId="{DCB7E927-2898-4AF9-AD1E-9E0F72A15184}" destId="{C21DA9BC-D885-4074-8AA6-016B64F993DF}" srcOrd="0" destOrd="0" presId="urn:microsoft.com/office/officeart/2005/8/layout/vList5"/>
    <dgm:cxn modelId="{D544FAF3-0E62-4CB6-B2CA-988EA0D27ACD}" type="presParOf" srcId="{C21DA9BC-D885-4074-8AA6-016B64F993DF}" destId="{765A5D4C-EA4D-453F-A606-80215EB62377}" srcOrd="0" destOrd="0" presId="urn:microsoft.com/office/officeart/2005/8/layout/vList5"/>
    <dgm:cxn modelId="{7D0FBA3D-E872-4DDE-A97A-10A4CE348E03}" type="presParOf" srcId="{C21DA9BC-D885-4074-8AA6-016B64F993DF}" destId="{EC1D73FA-41BF-4E48-8B88-BDFADBDC6837}" srcOrd="1" destOrd="0" presId="urn:microsoft.com/office/officeart/2005/8/layout/vList5"/>
    <dgm:cxn modelId="{FB5C98C3-9EF0-4C58-B96D-40E0E25FECDF}" type="presParOf" srcId="{DCB7E927-2898-4AF9-AD1E-9E0F72A15184}" destId="{637D0B51-8BD0-4C9A-A3C7-B33A3EF1DADE}" srcOrd="1" destOrd="0" presId="urn:microsoft.com/office/officeart/2005/8/layout/vList5"/>
    <dgm:cxn modelId="{75562855-D8BA-4220-B0F4-EC0EE912BE40}" type="presParOf" srcId="{DCB7E927-2898-4AF9-AD1E-9E0F72A15184}" destId="{99CDE716-10C6-4C72-A078-724C63F951FF}" srcOrd="2" destOrd="0" presId="urn:microsoft.com/office/officeart/2005/8/layout/vList5"/>
    <dgm:cxn modelId="{0868CF69-94FC-45B5-A4C7-F617B53AD770}" type="presParOf" srcId="{99CDE716-10C6-4C72-A078-724C63F951FF}" destId="{FBBF1457-C4FD-428F-A596-A5C267BE3253}" srcOrd="0" destOrd="0" presId="urn:microsoft.com/office/officeart/2005/8/layout/vList5"/>
    <dgm:cxn modelId="{9DC35006-C01C-4A94-A45D-6C533D53569F}" type="presParOf" srcId="{DCB7E927-2898-4AF9-AD1E-9E0F72A15184}" destId="{4931BBDA-1D0F-4617-B69C-5A78FA62C36B}" srcOrd="3" destOrd="0" presId="urn:microsoft.com/office/officeart/2005/8/layout/vList5"/>
    <dgm:cxn modelId="{4B364808-1364-4F5E-AA85-43494EBB35F5}" type="presParOf" srcId="{DCB7E927-2898-4AF9-AD1E-9E0F72A15184}" destId="{05196C3A-1567-4241-AB10-A9F1552613D1}" srcOrd="4" destOrd="0" presId="urn:microsoft.com/office/officeart/2005/8/layout/vList5"/>
    <dgm:cxn modelId="{5BB0CF5D-D798-4D63-BBA1-E951FF8EA0EE}" type="presParOf" srcId="{05196C3A-1567-4241-AB10-A9F1552613D1}" destId="{02A7A470-43D0-4F53-B51D-7CF705F0D2C7}" srcOrd="0" destOrd="0" presId="urn:microsoft.com/office/officeart/2005/8/layout/vList5"/>
    <dgm:cxn modelId="{6F102288-6FE1-494F-BF8B-9A2F02FE033E}" type="presParOf" srcId="{05196C3A-1567-4241-AB10-A9F1552613D1}" destId="{A1D6EE89-2D26-474B-B23F-C95CF808180C}" srcOrd="1" destOrd="0" presId="urn:microsoft.com/office/officeart/2005/8/layout/vList5"/>
    <dgm:cxn modelId="{BFA40564-A57D-49CC-B877-96AE8133D231}" type="presParOf" srcId="{DCB7E927-2898-4AF9-AD1E-9E0F72A15184}" destId="{EC9B8087-526C-4F3B-9A83-1F01B8FDDA07}" srcOrd="5" destOrd="0" presId="urn:microsoft.com/office/officeart/2005/8/layout/vList5"/>
    <dgm:cxn modelId="{EFFD9F93-744E-41D7-9BD1-9D8FFF89DA38}" type="presParOf" srcId="{DCB7E927-2898-4AF9-AD1E-9E0F72A15184}" destId="{E2E73854-9800-4DA7-ABFD-104C1DC14507}" srcOrd="6" destOrd="0" presId="urn:microsoft.com/office/officeart/2005/8/layout/vList5"/>
    <dgm:cxn modelId="{E4137692-F678-431F-9945-FCE77C7AC85F}" type="presParOf" srcId="{E2E73854-9800-4DA7-ABFD-104C1DC14507}" destId="{9EEDE290-F0E8-49DD-9E4E-BEEEBB51A89E}" srcOrd="0" destOrd="0" presId="urn:microsoft.com/office/officeart/2005/8/layout/vList5"/>
    <dgm:cxn modelId="{EED35633-035B-4F16-B80E-4124942D7E5D}" type="presParOf" srcId="{E2E73854-9800-4DA7-ABFD-104C1DC14507}" destId="{A1B66E29-49A8-455D-8644-CDA368079D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34CB1-E45F-4C67-B789-6802474AF378}" type="doc">
      <dgm:prSet loTypeId="urn:microsoft.com/office/officeart/2005/8/layout/list1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cs-CZ"/>
        </a:p>
      </dgm:t>
    </dgm:pt>
    <dgm:pt modelId="{F2E66AFA-A140-42B9-BCB5-CCD0C066D38E}">
      <dgm:prSet phldrT="[Text]" custT="1"/>
      <dgm:spPr/>
      <dgm:t>
        <a:bodyPr/>
        <a:lstStyle/>
        <a:p>
          <a:r>
            <a:rPr lang="cs-CZ" sz="4000" dirty="0"/>
            <a:t>Texty a obrázky</a:t>
          </a:r>
        </a:p>
      </dgm:t>
    </dgm:pt>
    <dgm:pt modelId="{B5FEABE1-0310-4F1F-AF8E-AAB9CC822437}" type="parTrans" cxnId="{6C813167-8739-4345-A790-49C3E6FDE9E7}">
      <dgm:prSet/>
      <dgm:spPr/>
      <dgm:t>
        <a:bodyPr/>
        <a:lstStyle/>
        <a:p>
          <a:endParaRPr lang="cs-CZ"/>
        </a:p>
      </dgm:t>
    </dgm:pt>
    <dgm:pt modelId="{AC06D688-1862-49CF-BF84-3AB7218E2894}" type="sibTrans" cxnId="{6C813167-8739-4345-A790-49C3E6FDE9E7}">
      <dgm:prSet/>
      <dgm:spPr/>
      <dgm:t>
        <a:bodyPr/>
        <a:lstStyle/>
        <a:p>
          <a:endParaRPr lang="cs-CZ"/>
        </a:p>
      </dgm:t>
    </dgm:pt>
    <dgm:pt modelId="{AE6758A5-5FC8-4635-A366-9FF6D7DF68F1}">
      <dgm:prSet phldrT="[Text]" custT="1"/>
      <dgm:spPr/>
      <dgm:t>
        <a:bodyPr/>
        <a:lstStyle/>
        <a:p>
          <a:r>
            <a:rPr lang="cs-CZ" sz="4000" dirty="0"/>
            <a:t>Kontrola funkčnosti</a:t>
          </a:r>
        </a:p>
      </dgm:t>
    </dgm:pt>
    <dgm:pt modelId="{BDAF1132-D1AD-4895-9B6A-04ED84CA0DB9}" type="parTrans" cxnId="{8EE4A242-5EAB-48E5-A190-DC52D9177FD3}">
      <dgm:prSet/>
      <dgm:spPr/>
      <dgm:t>
        <a:bodyPr/>
        <a:lstStyle/>
        <a:p>
          <a:endParaRPr lang="cs-CZ"/>
        </a:p>
      </dgm:t>
    </dgm:pt>
    <dgm:pt modelId="{EE010111-9D40-44D4-B508-32BDB294EA70}" type="sibTrans" cxnId="{8EE4A242-5EAB-48E5-A190-DC52D9177FD3}">
      <dgm:prSet/>
      <dgm:spPr/>
      <dgm:t>
        <a:bodyPr/>
        <a:lstStyle/>
        <a:p>
          <a:endParaRPr lang="cs-CZ"/>
        </a:p>
      </dgm:t>
    </dgm:pt>
    <dgm:pt modelId="{5966F0B7-8E18-4C90-B88C-1C4B98D011A5}">
      <dgm:prSet phldrT="[Text]" custT="1"/>
      <dgm:spPr/>
      <dgm:t>
        <a:bodyPr/>
        <a:lstStyle/>
        <a:p>
          <a:r>
            <a:rPr lang="cs-CZ" sz="4000" dirty="0"/>
            <a:t>Zajištění SEO (optimalizace pro vyhledávače)</a:t>
          </a:r>
        </a:p>
      </dgm:t>
    </dgm:pt>
    <dgm:pt modelId="{61B607DF-45A1-4FCF-95EE-0D59C1297A04}" type="parTrans" cxnId="{412D8CF2-7F14-46E2-AF84-204AFDD12B8B}">
      <dgm:prSet/>
      <dgm:spPr/>
      <dgm:t>
        <a:bodyPr/>
        <a:lstStyle/>
        <a:p>
          <a:endParaRPr lang="cs-CZ"/>
        </a:p>
      </dgm:t>
    </dgm:pt>
    <dgm:pt modelId="{AAC750F5-44C2-4BA7-9880-2336C8681709}" type="sibTrans" cxnId="{412D8CF2-7F14-46E2-AF84-204AFDD12B8B}">
      <dgm:prSet/>
      <dgm:spPr/>
      <dgm:t>
        <a:bodyPr/>
        <a:lstStyle/>
        <a:p>
          <a:endParaRPr lang="cs-CZ"/>
        </a:p>
      </dgm:t>
    </dgm:pt>
    <dgm:pt modelId="{5D0417B6-3571-4CB0-BC8C-3E971773C092}" type="pres">
      <dgm:prSet presAssocID="{45834CB1-E45F-4C67-B789-6802474AF378}" presName="linear" presStyleCnt="0">
        <dgm:presLayoutVars>
          <dgm:dir/>
          <dgm:animLvl val="lvl"/>
          <dgm:resizeHandles val="exact"/>
        </dgm:presLayoutVars>
      </dgm:prSet>
      <dgm:spPr/>
    </dgm:pt>
    <dgm:pt modelId="{69F1D450-EB78-4BAB-BF0A-65A546D7A755}" type="pres">
      <dgm:prSet presAssocID="{F2E66AFA-A140-42B9-BCB5-CCD0C066D38E}" presName="parentLin" presStyleCnt="0"/>
      <dgm:spPr/>
    </dgm:pt>
    <dgm:pt modelId="{2C210BB1-0537-4108-A1FC-56C5FEE0F656}" type="pres">
      <dgm:prSet presAssocID="{F2E66AFA-A140-42B9-BCB5-CCD0C066D38E}" presName="parentLeftMargin" presStyleLbl="node1" presStyleIdx="0" presStyleCnt="3"/>
      <dgm:spPr/>
    </dgm:pt>
    <dgm:pt modelId="{DA318D1A-6B73-4A53-80D1-5F217CD6C44D}" type="pres">
      <dgm:prSet presAssocID="{F2E66AFA-A140-42B9-BCB5-CCD0C066D38E}" presName="parentText" presStyleLbl="node1" presStyleIdx="0" presStyleCnt="3" custScaleX="127733">
        <dgm:presLayoutVars>
          <dgm:chMax val="0"/>
          <dgm:bulletEnabled val="1"/>
        </dgm:presLayoutVars>
      </dgm:prSet>
      <dgm:spPr/>
    </dgm:pt>
    <dgm:pt modelId="{83C42559-B21F-4675-BEDB-967341B215CD}" type="pres">
      <dgm:prSet presAssocID="{F2E66AFA-A140-42B9-BCB5-CCD0C066D38E}" presName="negativeSpace" presStyleCnt="0"/>
      <dgm:spPr/>
    </dgm:pt>
    <dgm:pt modelId="{C750C2EB-02C8-45AB-A6D1-4E57420DFF8C}" type="pres">
      <dgm:prSet presAssocID="{F2E66AFA-A140-42B9-BCB5-CCD0C066D38E}" presName="childText" presStyleLbl="conFgAcc1" presStyleIdx="0" presStyleCnt="3">
        <dgm:presLayoutVars>
          <dgm:bulletEnabled val="1"/>
        </dgm:presLayoutVars>
      </dgm:prSet>
      <dgm:spPr/>
    </dgm:pt>
    <dgm:pt modelId="{B02BA65F-00F8-4B3C-B3B2-ABBA8C292226}" type="pres">
      <dgm:prSet presAssocID="{AC06D688-1862-49CF-BF84-3AB7218E2894}" presName="spaceBetweenRectangles" presStyleCnt="0"/>
      <dgm:spPr/>
    </dgm:pt>
    <dgm:pt modelId="{9A76623B-4E39-4029-AC78-2AB26AEC81E5}" type="pres">
      <dgm:prSet presAssocID="{AE6758A5-5FC8-4635-A366-9FF6D7DF68F1}" presName="parentLin" presStyleCnt="0"/>
      <dgm:spPr/>
    </dgm:pt>
    <dgm:pt modelId="{495273C2-F913-49AF-BFA7-269545F6478E}" type="pres">
      <dgm:prSet presAssocID="{AE6758A5-5FC8-4635-A366-9FF6D7DF68F1}" presName="parentLeftMargin" presStyleLbl="node1" presStyleIdx="0" presStyleCnt="3"/>
      <dgm:spPr/>
    </dgm:pt>
    <dgm:pt modelId="{D89FF02E-9B9B-4885-9E37-FD9CC29C8029}" type="pres">
      <dgm:prSet presAssocID="{AE6758A5-5FC8-4635-A366-9FF6D7DF68F1}" presName="parentText" presStyleLbl="node1" presStyleIdx="1" presStyleCnt="3" custScaleX="127733">
        <dgm:presLayoutVars>
          <dgm:chMax val="0"/>
          <dgm:bulletEnabled val="1"/>
        </dgm:presLayoutVars>
      </dgm:prSet>
      <dgm:spPr/>
    </dgm:pt>
    <dgm:pt modelId="{698ACCB3-6077-4733-B8F5-B4439FB64D13}" type="pres">
      <dgm:prSet presAssocID="{AE6758A5-5FC8-4635-A366-9FF6D7DF68F1}" presName="negativeSpace" presStyleCnt="0"/>
      <dgm:spPr/>
    </dgm:pt>
    <dgm:pt modelId="{238F023F-90EA-4001-BB06-0338070FA189}" type="pres">
      <dgm:prSet presAssocID="{AE6758A5-5FC8-4635-A366-9FF6D7DF68F1}" presName="childText" presStyleLbl="conFgAcc1" presStyleIdx="1" presStyleCnt="3">
        <dgm:presLayoutVars>
          <dgm:bulletEnabled val="1"/>
        </dgm:presLayoutVars>
      </dgm:prSet>
      <dgm:spPr/>
    </dgm:pt>
    <dgm:pt modelId="{D705DFE7-91C0-47E5-9D2A-C26481DA9586}" type="pres">
      <dgm:prSet presAssocID="{EE010111-9D40-44D4-B508-32BDB294EA70}" presName="spaceBetweenRectangles" presStyleCnt="0"/>
      <dgm:spPr/>
    </dgm:pt>
    <dgm:pt modelId="{D6AC0D0B-12D3-4914-8488-9496580CE719}" type="pres">
      <dgm:prSet presAssocID="{5966F0B7-8E18-4C90-B88C-1C4B98D011A5}" presName="parentLin" presStyleCnt="0"/>
      <dgm:spPr/>
    </dgm:pt>
    <dgm:pt modelId="{F3027249-C23F-4BAD-BAD2-C5271C6BD25B}" type="pres">
      <dgm:prSet presAssocID="{5966F0B7-8E18-4C90-B88C-1C4B98D011A5}" presName="parentLeftMargin" presStyleLbl="node1" presStyleIdx="1" presStyleCnt="3"/>
      <dgm:spPr/>
    </dgm:pt>
    <dgm:pt modelId="{08F90B6E-22DA-4152-98F2-A4F08CEED32F}" type="pres">
      <dgm:prSet presAssocID="{5966F0B7-8E18-4C90-B88C-1C4B98D011A5}" presName="parentText" presStyleLbl="node1" presStyleIdx="2" presStyleCnt="3" custScaleX="127733">
        <dgm:presLayoutVars>
          <dgm:chMax val="0"/>
          <dgm:bulletEnabled val="1"/>
        </dgm:presLayoutVars>
      </dgm:prSet>
      <dgm:spPr/>
    </dgm:pt>
    <dgm:pt modelId="{E3B116AF-5B35-4754-8933-E581BDFC60B9}" type="pres">
      <dgm:prSet presAssocID="{5966F0B7-8E18-4C90-B88C-1C4B98D011A5}" presName="negativeSpace" presStyleCnt="0"/>
      <dgm:spPr/>
    </dgm:pt>
    <dgm:pt modelId="{5BFAD871-81AD-4688-863B-3F0CCAF19F97}" type="pres">
      <dgm:prSet presAssocID="{5966F0B7-8E18-4C90-B88C-1C4B98D011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E4A242-5EAB-48E5-A190-DC52D9177FD3}" srcId="{45834CB1-E45F-4C67-B789-6802474AF378}" destId="{AE6758A5-5FC8-4635-A366-9FF6D7DF68F1}" srcOrd="1" destOrd="0" parTransId="{BDAF1132-D1AD-4895-9B6A-04ED84CA0DB9}" sibTransId="{EE010111-9D40-44D4-B508-32BDB294EA70}"/>
    <dgm:cxn modelId="{6C813167-8739-4345-A790-49C3E6FDE9E7}" srcId="{45834CB1-E45F-4C67-B789-6802474AF378}" destId="{F2E66AFA-A140-42B9-BCB5-CCD0C066D38E}" srcOrd="0" destOrd="0" parTransId="{B5FEABE1-0310-4F1F-AF8E-AAB9CC822437}" sibTransId="{AC06D688-1862-49CF-BF84-3AB7218E2894}"/>
    <dgm:cxn modelId="{51E06B6C-6101-45EB-985F-76FBA9C218EC}" type="presOf" srcId="{AE6758A5-5FC8-4635-A366-9FF6D7DF68F1}" destId="{D89FF02E-9B9B-4885-9E37-FD9CC29C8029}" srcOrd="1" destOrd="0" presId="urn:microsoft.com/office/officeart/2005/8/layout/list1"/>
    <dgm:cxn modelId="{1D06865A-A5DB-4B68-B0D3-EEA6040C7D58}" type="presOf" srcId="{45834CB1-E45F-4C67-B789-6802474AF378}" destId="{5D0417B6-3571-4CB0-BC8C-3E971773C092}" srcOrd="0" destOrd="0" presId="urn:microsoft.com/office/officeart/2005/8/layout/list1"/>
    <dgm:cxn modelId="{87763E7B-CFB9-406F-B809-F9A762B508CF}" type="presOf" srcId="{5966F0B7-8E18-4C90-B88C-1C4B98D011A5}" destId="{F3027249-C23F-4BAD-BAD2-C5271C6BD25B}" srcOrd="0" destOrd="0" presId="urn:microsoft.com/office/officeart/2005/8/layout/list1"/>
    <dgm:cxn modelId="{7A40FAA5-9AC0-4E71-8A42-29B3E18B012D}" type="presOf" srcId="{F2E66AFA-A140-42B9-BCB5-CCD0C066D38E}" destId="{2C210BB1-0537-4108-A1FC-56C5FEE0F656}" srcOrd="0" destOrd="0" presId="urn:microsoft.com/office/officeart/2005/8/layout/list1"/>
    <dgm:cxn modelId="{3FEC62BA-44F1-4423-92FA-F01069DE758C}" type="presOf" srcId="{5966F0B7-8E18-4C90-B88C-1C4B98D011A5}" destId="{08F90B6E-22DA-4152-98F2-A4F08CEED32F}" srcOrd="1" destOrd="0" presId="urn:microsoft.com/office/officeart/2005/8/layout/list1"/>
    <dgm:cxn modelId="{EBE6F0C3-1D19-4A8A-AFF0-0ABED6C681A1}" type="presOf" srcId="{AE6758A5-5FC8-4635-A366-9FF6D7DF68F1}" destId="{495273C2-F913-49AF-BFA7-269545F6478E}" srcOrd="0" destOrd="0" presId="urn:microsoft.com/office/officeart/2005/8/layout/list1"/>
    <dgm:cxn modelId="{4449C7CB-41A8-456A-A86F-D7C899B599BD}" type="presOf" srcId="{F2E66AFA-A140-42B9-BCB5-CCD0C066D38E}" destId="{DA318D1A-6B73-4A53-80D1-5F217CD6C44D}" srcOrd="1" destOrd="0" presId="urn:microsoft.com/office/officeart/2005/8/layout/list1"/>
    <dgm:cxn modelId="{412D8CF2-7F14-46E2-AF84-204AFDD12B8B}" srcId="{45834CB1-E45F-4C67-B789-6802474AF378}" destId="{5966F0B7-8E18-4C90-B88C-1C4B98D011A5}" srcOrd="2" destOrd="0" parTransId="{61B607DF-45A1-4FCF-95EE-0D59C1297A04}" sibTransId="{AAC750F5-44C2-4BA7-9880-2336C8681709}"/>
    <dgm:cxn modelId="{9B88E430-91EF-406D-8B2F-ED54E47BF37C}" type="presParOf" srcId="{5D0417B6-3571-4CB0-BC8C-3E971773C092}" destId="{69F1D450-EB78-4BAB-BF0A-65A546D7A755}" srcOrd="0" destOrd="0" presId="urn:microsoft.com/office/officeart/2005/8/layout/list1"/>
    <dgm:cxn modelId="{21FC2B66-4CB7-4552-993E-D05A861B3067}" type="presParOf" srcId="{69F1D450-EB78-4BAB-BF0A-65A546D7A755}" destId="{2C210BB1-0537-4108-A1FC-56C5FEE0F656}" srcOrd="0" destOrd="0" presId="urn:microsoft.com/office/officeart/2005/8/layout/list1"/>
    <dgm:cxn modelId="{B3CA547B-F90D-44DB-BF37-8B47BE5D1F2B}" type="presParOf" srcId="{69F1D450-EB78-4BAB-BF0A-65A546D7A755}" destId="{DA318D1A-6B73-4A53-80D1-5F217CD6C44D}" srcOrd="1" destOrd="0" presId="urn:microsoft.com/office/officeart/2005/8/layout/list1"/>
    <dgm:cxn modelId="{BF40F384-AE66-4FE1-A6E2-9B9C9D44DD5F}" type="presParOf" srcId="{5D0417B6-3571-4CB0-BC8C-3E971773C092}" destId="{83C42559-B21F-4675-BEDB-967341B215CD}" srcOrd="1" destOrd="0" presId="urn:microsoft.com/office/officeart/2005/8/layout/list1"/>
    <dgm:cxn modelId="{8D36B5DE-506D-4CD1-B9DB-10F734E56D0F}" type="presParOf" srcId="{5D0417B6-3571-4CB0-BC8C-3E971773C092}" destId="{C750C2EB-02C8-45AB-A6D1-4E57420DFF8C}" srcOrd="2" destOrd="0" presId="urn:microsoft.com/office/officeart/2005/8/layout/list1"/>
    <dgm:cxn modelId="{778AB3FB-770F-4A43-8182-0EE25EC19737}" type="presParOf" srcId="{5D0417B6-3571-4CB0-BC8C-3E971773C092}" destId="{B02BA65F-00F8-4B3C-B3B2-ABBA8C292226}" srcOrd="3" destOrd="0" presId="urn:microsoft.com/office/officeart/2005/8/layout/list1"/>
    <dgm:cxn modelId="{DEAE2F2D-4004-468A-8775-EF893BA260E9}" type="presParOf" srcId="{5D0417B6-3571-4CB0-BC8C-3E971773C092}" destId="{9A76623B-4E39-4029-AC78-2AB26AEC81E5}" srcOrd="4" destOrd="0" presId="urn:microsoft.com/office/officeart/2005/8/layout/list1"/>
    <dgm:cxn modelId="{798E9866-DC00-4B39-A66B-372C63B244AE}" type="presParOf" srcId="{9A76623B-4E39-4029-AC78-2AB26AEC81E5}" destId="{495273C2-F913-49AF-BFA7-269545F6478E}" srcOrd="0" destOrd="0" presId="urn:microsoft.com/office/officeart/2005/8/layout/list1"/>
    <dgm:cxn modelId="{4AAD89F7-411D-4A76-81A6-DD281230F94B}" type="presParOf" srcId="{9A76623B-4E39-4029-AC78-2AB26AEC81E5}" destId="{D89FF02E-9B9B-4885-9E37-FD9CC29C8029}" srcOrd="1" destOrd="0" presId="urn:microsoft.com/office/officeart/2005/8/layout/list1"/>
    <dgm:cxn modelId="{A772A436-0BB1-4749-A29E-8823D84CAE09}" type="presParOf" srcId="{5D0417B6-3571-4CB0-BC8C-3E971773C092}" destId="{698ACCB3-6077-4733-B8F5-B4439FB64D13}" srcOrd="5" destOrd="0" presId="urn:microsoft.com/office/officeart/2005/8/layout/list1"/>
    <dgm:cxn modelId="{CE99D633-C9B6-4D79-B9E5-005ACCB15EFA}" type="presParOf" srcId="{5D0417B6-3571-4CB0-BC8C-3E971773C092}" destId="{238F023F-90EA-4001-BB06-0338070FA189}" srcOrd="6" destOrd="0" presId="urn:microsoft.com/office/officeart/2005/8/layout/list1"/>
    <dgm:cxn modelId="{A3F88225-199E-4BFD-85ED-4A89FE454BFC}" type="presParOf" srcId="{5D0417B6-3571-4CB0-BC8C-3E971773C092}" destId="{D705DFE7-91C0-47E5-9D2A-C26481DA9586}" srcOrd="7" destOrd="0" presId="urn:microsoft.com/office/officeart/2005/8/layout/list1"/>
    <dgm:cxn modelId="{D2381557-82DC-4F99-9D4B-9B8D305C127E}" type="presParOf" srcId="{5D0417B6-3571-4CB0-BC8C-3E971773C092}" destId="{D6AC0D0B-12D3-4914-8488-9496580CE719}" srcOrd="8" destOrd="0" presId="urn:microsoft.com/office/officeart/2005/8/layout/list1"/>
    <dgm:cxn modelId="{BD06C9D4-253A-4CD0-9269-54BFE87B94A4}" type="presParOf" srcId="{D6AC0D0B-12D3-4914-8488-9496580CE719}" destId="{F3027249-C23F-4BAD-BAD2-C5271C6BD25B}" srcOrd="0" destOrd="0" presId="urn:microsoft.com/office/officeart/2005/8/layout/list1"/>
    <dgm:cxn modelId="{60405C74-B87D-4569-8ED5-542201910B56}" type="presParOf" srcId="{D6AC0D0B-12D3-4914-8488-9496580CE719}" destId="{08F90B6E-22DA-4152-98F2-A4F08CEED32F}" srcOrd="1" destOrd="0" presId="urn:microsoft.com/office/officeart/2005/8/layout/list1"/>
    <dgm:cxn modelId="{5CA8D621-3AB2-42AE-962A-AC69CC7B28B4}" type="presParOf" srcId="{5D0417B6-3571-4CB0-BC8C-3E971773C092}" destId="{E3B116AF-5B35-4754-8933-E581BDFC60B9}" srcOrd="9" destOrd="0" presId="urn:microsoft.com/office/officeart/2005/8/layout/list1"/>
    <dgm:cxn modelId="{1B80F8DB-9058-4A3C-BB5E-1C68FFF35486}" type="presParOf" srcId="{5D0417B6-3571-4CB0-BC8C-3E971773C092}" destId="{5BFAD871-81AD-4688-863B-3F0CCAF19F9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91605-65FF-4460-AFC0-3B90BC5C28C8}">
      <dsp:nvSpPr>
        <dsp:cNvPr id="0" name=""/>
        <dsp:cNvSpPr/>
      </dsp:nvSpPr>
      <dsp:spPr>
        <a:xfrm>
          <a:off x="874045" y="0"/>
          <a:ext cx="9905843" cy="51881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530C7-A8B7-47D9-B16E-12756952B309}">
      <dsp:nvSpPr>
        <dsp:cNvPr id="0" name=""/>
        <dsp:cNvSpPr/>
      </dsp:nvSpPr>
      <dsp:spPr>
        <a:xfrm>
          <a:off x="5690" y="1516467"/>
          <a:ext cx="3755662" cy="21552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Analýza původního</a:t>
          </a:r>
          <a:r>
            <a:rPr lang="cs-CZ" sz="24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cs-CZ" sz="36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webu</a:t>
          </a:r>
          <a:r>
            <a:rPr lang="cs-CZ" sz="24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pokud existuje</a:t>
          </a:r>
          <a:endParaRPr lang="cs-CZ" sz="2400" kern="1200" dirty="0"/>
        </a:p>
      </dsp:txBody>
      <dsp:txXfrm>
        <a:off x="110901" y="1621678"/>
        <a:ext cx="3545240" cy="1944836"/>
      </dsp:txXfrm>
    </dsp:sp>
    <dsp:sp modelId="{76F5028F-EBEA-4786-A54D-F6CF47D73CA9}">
      <dsp:nvSpPr>
        <dsp:cNvPr id="0" name=""/>
        <dsp:cNvSpPr/>
      </dsp:nvSpPr>
      <dsp:spPr>
        <a:xfrm>
          <a:off x="3949135" y="1556457"/>
          <a:ext cx="3755662" cy="207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Seznámení se zaměřením</a:t>
          </a:r>
          <a:r>
            <a:rPr lang="cs-CZ" sz="28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cs-CZ" sz="24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podnikatelským záměrem, oborem, produkty či službami</a:t>
          </a:r>
          <a:endParaRPr lang="cs-CZ" sz="2400" kern="1200" dirty="0"/>
        </a:p>
      </dsp:txBody>
      <dsp:txXfrm>
        <a:off x="4050442" y="1657764"/>
        <a:ext cx="3553048" cy="1872663"/>
      </dsp:txXfrm>
    </dsp:sp>
    <dsp:sp modelId="{54C8986F-70A4-4655-AA44-9CF538958D8E}">
      <dsp:nvSpPr>
        <dsp:cNvPr id="0" name=""/>
        <dsp:cNvSpPr/>
      </dsp:nvSpPr>
      <dsp:spPr>
        <a:xfrm>
          <a:off x="7892581" y="1556457"/>
          <a:ext cx="3755662" cy="20752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kern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Zjištění potřeb, účelu, cílů nového webu</a:t>
          </a:r>
          <a:endParaRPr lang="cs-CZ" sz="3700" kern="1200" dirty="0"/>
        </a:p>
      </dsp:txBody>
      <dsp:txXfrm>
        <a:off x="7993888" y="1657764"/>
        <a:ext cx="3553048" cy="1872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D73FA-41BF-4E48-8B88-BDFADBDC6837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 dirty="0"/>
            <a:t>Struktura složek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 dirty="0"/>
            <a:t>Rozložení obsahu do jednotlivých souborů</a:t>
          </a:r>
        </a:p>
      </dsp:txBody>
      <dsp:txXfrm rot="-5400000">
        <a:off x="2926079" y="184092"/>
        <a:ext cx="5150980" cy="941636"/>
      </dsp:txXfrm>
    </dsp:sp>
    <dsp:sp modelId="{765A5D4C-EA4D-453F-A606-80215EB62377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Obsah webových stránek (struktura obsahu).</a:t>
          </a:r>
        </a:p>
      </dsp:txBody>
      <dsp:txXfrm>
        <a:off x="63675" y="66386"/>
        <a:ext cx="2798730" cy="1177045"/>
      </dsp:txXfrm>
    </dsp:sp>
    <dsp:sp modelId="{FBBF1457-C4FD-428F-A596-A5C267BE3253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Rozložení layoutu webu - WIREFRAME</a:t>
          </a:r>
        </a:p>
      </dsp:txBody>
      <dsp:txXfrm>
        <a:off x="63675" y="1436002"/>
        <a:ext cx="2798730" cy="1177045"/>
      </dsp:txXfrm>
    </dsp:sp>
    <dsp:sp modelId="{A1D6EE89-2D26-474B-B23F-C95CF808180C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 dirty="0"/>
            <a:t>Alespoň 2 návrhy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kern="1200" dirty="0"/>
            <a:t>Corporate identity</a:t>
          </a:r>
        </a:p>
      </dsp:txBody>
      <dsp:txXfrm rot="-5400000">
        <a:off x="2926079" y="2923323"/>
        <a:ext cx="5150980" cy="941636"/>
      </dsp:txXfrm>
    </dsp:sp>
    <dsp:sp modelId="{02A7A470-43D0-4F53-B51D-7CF705F0D2C7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Barevné schéma</a:t>
          </a:r>
        </a:p>
      </dsp:txBody>
      <dsp:txXfrm>
        <a:off x="63675" y="2805618"/>
        <a:ext cx="2798730" cy="1177045"/>
      </dsp:txXfrm>
    </dsp:sp>
    <dsp:sp modelId="{A1B66E29-49A8-455D-8644-CDA368079DD6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b="0" i="0" kern="1200" dirty="0"/>
            <a:t>Zapamatovatelný název</a:t>
          </a:r>
          <a:endParaRPr lang="cs-CZ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100" b="0" i="0" kern="1200" dirty="0"/>
            <a:t>Koncovka domény</a:t>
          </a:r>
          <a:endParaRPr lang="cs-CZ" sz="2100" kern="1200" dirty="0"/>
        </a:p>
      </dsp:txBody>
      <dsp:txXfrm rot="-5400000">
        <a:off x="2926079" y="4292939"/>
        <a:ext cx="5150980" cy="941636"/>
      </dsp:txXfrm>
    </dsp:sp>
    <dsp:sp modelId="{9EEDE290-F0E8-49DD-9E4E-BEEEBB51A89E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Volba domény</a:t>
          </a:r>
        </a:p>
      </dsp:txBody>
      <dsp:txXfrm>
        <a:off x="63675" y="4175234"/>
        <a:ext cx="2798730" cy="1177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0C2EB-02C8-45AB-A6D1-4E57420DFF8C}">
      <dsp:nvSpPr>
        <dsp:cNvPr id="0" name=""/>
        <dsp:cNvSpPr/>
      </dsp:nvSpPr>
      <dsp:spPr>
        <a:xfrm>
          <a:off x="0" y="573160"/>
          <a:ext cx="1098213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318D1A-6B73-4A53-80D1-5F217CD6C44D}">
      <dsp:nvSpPr>
        <dsp:cNvPr id="0" name=""/>
        <dsp:cNvSpPr/>
      </dsp:nvSpPr>
      <dsp:spPr>
        <a:xfrm>
          <a:off x="549106" y="27040"/>
          <a:ext cx="9819462" cy="1092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0569" tIns="0" rIns="29056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Texty a obrázky</a:t>
          </a:r>
        </a:p>
      </dsp:txBody>
      <dsp:txXfrm>
        <a:off x="602425" y="80359"/>
        <a:ext cx="9712824" cy="985602"/>
      </dsp:txXfrm>
    </dsp:sp>
    <dsp:sp modelId="{238F023F-90EA-4001-BB06-0338070FA189}">
      <dsp:nvSpPr>
        <dsp:cNvPr id="0" name=""/>
        <dsp:cNvSpPr/>
      </dsp:nvSpPr>
      <dsp:spPr>
        <a:xfrm>
          <a:off x="0" y="2251480"/>
          <a:ext cx="1098213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9FF02E-9B9B-4885-9E37-FD9CC29C8029}">
      <dsp:nvSpPr>
        <dsp:cNvPr id="0" name=""/>
        <dsp:cNvSpPr/>
      </dsp:nvSpPr>
      <dsp:spPr>
        <a:xfrm>
          <a:off x="549106" y="1705360"/>
          <a:ext cx="9819462" cy="1092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0569" tIns="0" rIns="29056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Kontrola funkčnosti</a:t>
          </a:r>
        </a:p>
      </dsp:txBody>
      <dsp:txXfrm>
        <a:off x="602425" y="1758679"/>
        <a:ext cx="9712824" cy="985602"/>
      </dsp:txXfrm>
    </dsp:sp>
    <dsp:sp modelId="{5BFAD871-81AD-4688-863B-3F0CCAF19F97}">
      <dsp:nvSpPr>
        <dsp:cNvPr id="0" name=""/>
        <dsp:cNvSpPr/>
      </dsp:nvSpPr>
      <dsp:spPr>
        <a:xfrm>
          <a:off x="0" y="3929800"/>
          <a:ext cx="1098213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F90B6E-22DA-4152-98F2-A4F08CEED32F}">
      <dsp:nvSpPr>
        <dsp:cNvPr id="0" name=""/>
        <dsp:cNvSpPr/>
      </dsp:nvSpPr>
      <dsp:spPr>
        <a:xfrm>
          <a:off x="549106" y="3383680"/>
          <a:ext cx="9819462" cy="10922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0569" tIns="0" rIns="290569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Zajištění SEO (optimalizace pro vyhledávače)</a:t>
          </a:r>
        </a:p>
      </dsp:txBody>
      <dsp:txXfrm>
        <a:off x="602425" y="3436999"/>
        <a:ext cx="9712824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ABA57-5FE2-48B2-A788-7A64510BBE7B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BC4E4-C7C0-40CA-A63B-6391E8777F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00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BC4E4-C7C0-40CA-A63B-6391E8777FB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2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5975AD-195D-47BF-ADF7-CF2BA2E7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B0F248-B62C-4F62-981E-3B680007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2C270D-843E-4B24-99A8-CDAD0B25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5DA2D5-E7A6-4A67-A75D-A262116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D3C7F1-966E-41A2-BC92-DC6B1A84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82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DF579-FCF2-4B08-87C9-7E095A48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A8FB52-C358-4B83-AA13-3A61C3C9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F86E4B-CA26-45C9-BF95-1A8B9F79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A5612F-9350-4E2B-ADDD-7D2B6862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FBB2D-261F-49AD-8B0C-FA308820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97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9636CC8-05EA-4CE2-A821-2A2A53AA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C9CCEAC-BE2E-4573-8911-EAF39D1B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75A71E-2899-4F28-B618-AA31E21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9E0E55-0BF9-4C60-9DBD-660CA4E7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AA4C8-3570-41D6-BFAB-769C945D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2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B3A561-F3B3-424F-B4D3-5B566880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956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EF2E1B9-0B64-4B3C-BFA8-8780CB3E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486977-EB72-4BF5-B0D1-DA97DE6F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1B876A-359C-4521-880E-ED49720E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3CDF5B-3FBA-4F96-8C49-BE852239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564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E04445-FB8D-4B94-8BF2-47799E35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BDFEE52-5A02-4961-A7B7-CC48F86C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B24F0A-20B6-434F-9F22-11B91F6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DFD109-CDF6-4B28-9382-A5FB0D0A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FBA80B-4628-4D5A-BEC1-1CFA3757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85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66AB9-1554-4C64-A88E-E7F0B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8898A7E-7240-4AA7-A1C0-645E41F5D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C27D9D3-AE53-481B-8498-8FE45FAA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595020-17E7-4464-95B8-7DA39DB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C415B7A-A624-47D7-8977-832D52A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60168F-9077-4C2B-8AB4-CCC657E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29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B91DC-6730-41E5-AD62-E86EFCBF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E0E22F7-4D3A-451C-A458-189B4B9E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EE917992-C212-4E31-8ABD-CE13F49E5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5F322234-C0E0-4CC3-9C3A-A6EF67305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1323434B-8241-4239-903C-EC2E5B2AA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924B65-65D7-4745-8060-15DC5D60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BFF7AFA-DE20-4F7B-8C7F-97A2D659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B177C6B-8AE9-403A-A3B0-67E7D3CB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636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711FE7-65F9-41ED-A264-66924A1D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49F39A3-BBF7-4470-9A5C-27A0EA5C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FE643F0-76BE-41A5-A43D-6D939634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F590DA-55F2-420C-A45F-48732EA1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8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66E6127-EF0C-4950-BBD5-EE32313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9F0672F-1D58-4014-AFEA-53A1167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9BA801-9E8A-46A9-A602-71E2F48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1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9B536F-6578-41DE-9524-2DD24E78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EC78AC5-042E-4CC6-828E-11523B0F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B2CC39BE-B343-42B7-A1FD-27E9155F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ADEED6-D86A-4887-9D1C-2CDB84F3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FF461FD-853B-4E36-8998-B8F8B354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F0DB99-CAFC-4D93-98BC-8BB1042D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895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ED2EA-57B6-43D4-BF71-4BC7E21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DA10C59-45EC-4ECA-B2F4-8828185A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09C02D1-2000-4DDE-8976-686BA845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3110A6-E363-4C77-B45E-DB18566E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0D4BDD-0616-4D1F-A23F-D11D02B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B72AE3-85B7-4BF1-85D2-6540A2E3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46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DAFADBA-0AFF-461D-AABC-2DC16DF8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A3982EF-232C-448C-A276-C4F9FB3B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EC2F0E-F89D-4AB9-A7EC-DC518F3D0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6B6A0-5090-4EF3-B3F9-33EC05D1CA9A}" type="datetimeFigureOut">
              <a:rPr lang="cs-CZ" smtClean="0"/>
              <a:t>23.01.2025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314758-E2EB-42E5-94B1-55E5680FF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7B7688-67C1-467E-8220-44F3261BF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0C8A-58BB-437B-A6AD-DCF8C2519E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06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6.png"/><Relationship Id="rId3" Type="http://schemas.openxmlformats.org/officeDocument/2006/relationships/hyperlink" Target="file:///\\Septim\usr\U\lukesova\web23\zdrojeEnergie\Wireframe.pdf" TargetMode="External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4.png"/><Relationship Id="rId5" Type="http://schemas.openxmlformats.org/officeDocument/2006/relationships/diagramData" Target="../diagrams/data2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2.xml"/><Relationship Id="rId14" Type="http://schemas.openxmlformats.org/officeDocument/2006/relationships/hyperlink" Target="https://vceliste.cz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igama.eu/cs/blog/detail/7-zasad-jak-spravne-pouzivat-ikony-v-UI-designu" TargetMode="External"/><Relationship Id="rId2" Type="http://schemas.openxmlformats.org/officeDocument/2006/relationships/hyperlink" Target="https://www.ilincev.com/kvalitni-w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sky-hosting.cz/domeny/jak-vybrat-domenu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37AC55-391E-4C89-8F3B-4FB90934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Postup při tvorbě webu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8D52CD-7E88-45E6-9F2E-888CE5E01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Lukešová Pavlína</a:t>
            </a:r>
          </a:p>
        </p:txBody>
      </p:sp>
    </p:spTree>
    <p:extLst>
      <p:ext uri="{BB962C8B-B14F-4D97-AF65-F5344CB8AC3E}">
        <p14:creationId xmlns:p14="http://schemas.microsoft.com/office/powerpoint/2010/main" val="87126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4D86D-2E79-4185-AEE4-34B76661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77" y="965651"/>
            <a:ext cx="5767873" cy="1325563"/>
          </a:xfrm>
        </p:spPr>
        <p:txBody>
          <a:bodyPr/>
          <a:lstStyle/>
          <a:p>
            <a:pPr algn="ctr"/>
            <a:r>
              <a:rPr lang="cs-CZ" dirty="0"/>
              <a:t>Úvodní analýza</a:t>
            </a:r>
          </a:p>
        </p:txBody>
      </p:sp>
      <p:pic>
        <p:nvPicPr>
          <p:cNvPr id="1026" name="Picture 2" descr="363 073 otazník snímků, stock fotografií 3D objektů a ...">
            <a:extLst>
              <a:ext uri="{FF2B5EF4-FFF2-40B4-BE49-F238E27FC236}">
                <a16:creationId xmlns:a16="http://schemas.microsoft.com/office/drawing/2014/main" id="{820A33F5-3083-4DC9-81B7-A053D5B97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0" b="20928"/>
          <a:stretch/>
        </p:blipFill>
        <p:spPr bwMode="auto">
          <a:xfrm>
            <a:off x="6270172" y="0"/>
            <a:ext cx="2634543" cy="19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A9EE820-3188-4BFB-B23D-83D460790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34073"/>
              </p:ext>
            </p:extLst>
          </p:nvPr>
        </p:nvGraphicFramePr>
        <p:xfrm>
          <a:off x="270589" y="1468101"/>
          <a:ext cx="11653934" cy="518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902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D9D2C6-8E37-48C3-8F50-BA7DF44F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24684"/>
            <a:ext cx="11597951" cy="994990"/>
          </a:xfrm>
        </p:spPr>
        <p:txBody>
          <a:bodyPr>
            <a:noAutofit/>
          </a:bodyPr>
          <a:lstStyle/>
          <a:p>
            <a:r>
              <a:rPr lang="cs-CZ" sz="5000" dirty="0"/>
              <a:t>Vytvoření návrhu struktury obsahu a grafického rozložení webových stránek</a:t>
            </a:r>
          </a:p>
        </p:txBody>
      </p:sp>
      <p:pic>
        <p:nvPicPr>
          <p:cNvPr id="3" name="Obrázek 2">
            <a:hlinkClick r:id="rId3" action="ppaction://hlinkfile"/>
            <a:extLst>
              <a:ext uri="{FF2B5EF4-FFF2-40B4-BE49-F238E27FC236}">
                <a16:creationId xmlns:a16="http://schemas.microsoft.com/office/drawing/2014/main" id="{35D9F33E-8C13-49C6-B414-CCC25161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445" y="2424953"/>
            <a:ext cx="2008093" cy="2008093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123050-05B6-42CC-A407-77EB02F1A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241663"/>
              </p:ext>
            </p:extLst>
          </p:nvPr>
        </p:nvGraphicFramePr>
        <p:xfrm>
          <a:off x="575492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9" name="Obrázek 8">
            <a:extLst>
              <a:ext uri="{FF2B5EF4-FFF2-40B4-BE49-F238E27FC236}">
                <a16:creationId xmlns:a16="http://schemas.microsoft.com/office/drawing/2014/main" id="{433249F0-2EFC-4877-BBF4-240C63800A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25" y="2657538"/>
            <a:ext cx="1757918" cy="1606551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D952200-9129-4993-914B-843B0855F0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0215" y="1296059"/>
            <a:ext cx="3233621" cy="1683115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A961F4F1-E994-4D63-BE72-695E396D90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25181" y="3775587"/>
            <a:ext cx="1971258" cy="812397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54D8F13-27D2-4262-AF4E-83FADE94F5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8411" y="4665746"/>
            <a:ext cx="2505425" cy="943107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04691786-98F4-4732-A830-29E0936D3C43}"/>
              </a:ext>
            </a:extLst>
          </p:cNvPr>
          <p:cNvSpPr txBox="1"/>
          <p:nvPr/>
        </p:nvSpPr>
        <p:spPr>
          <a:xfrm>
            <a:off x="8693825" y="5686615"/>
            <a:ext cx="3320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stehovanipraha.cz</a:t>
            </a:r>
          </a:p>
          <a:p>
            <a:r>
              <a:rPr lang="cs-CZ" b="1" dirty="0" err="1"/>
              <a:t>www.nejlepsionlinemarketeri.cz</a:t>
            </a:r>
            <a:r>
              <a:rPr lang="cs-CZ" dirty="0"/>
              <a:t> </a:t>
            </a:r>
          </a:p>
          <a:p>
            <a:r>
              <a:rPr lang="cs-CZ" dirty="0">
                <a:hlinkClick r:id="rId14"/>
              </a:rPr>
              <a:t>Vceliste.cz</a:t>
            </a:r>
            <a:endParaRPr lang="cs-CZ" dirty="0"/>
          </a:p>
        </p:txBody>
      </p: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E69ED9B3-2AA4-43C8-AD8F-97FC5E4EC1EC}"/>
              </a:ext>
            </a:extLst>
          </p:cNvPr>
          <p:cNvCxnSpPr/>
          <p:nvPr/>
        </p:nvCxnSpPr>
        <p:spPr>
          <a:xfrm>
            <a:off x="8780215" y="5686615"/>
            <a:ext cx="3233621" cy="900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F0FD4601-84A9-42C6-A122-B3139D375E34}"/>
              </a:ext>
            </a:extLst>
          </p:cNvPr>
          <p:cNvCxnSpPr>
            <a:cxnSpLocks/>
          </p:cNvCxnSpPr>
          <p:nvPr/>
        </p:nvCxnSpPr>
        <p:spPr>
          <a:xfrm flipV="1">
            <a:off x="8780215" y="5761703"/>
            <a:ext cx="2910340" cy="903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9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600B3-EB39-41F1-9994-2FDAF66D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139960"/>
            <a:ext cx="11055220" cy="1515560"/>
          </a:xfrm>
        </p:spPr>
        <p:txBody>
          <a:bodyPr>
            <a:normAutofit/>
          </a:bodyPr>
          <a:lstStyle/>
          <a:p>
            <a:pPr algn="ctr"/>
            <a:r>
              <a:rPr lang="cs-CZ" sz="5000" dirty="0"/>
              <a:t>Plnění obsahu / testování </a:t>
            </a:r>
            <a:br>
              <a:rPr lang="cs-CZ" sz="5000" dirty="0"/>
            </a:br>
            <a:r>
              <a:rPr lang="cs-CZ" sz="5000" dirty="0"/>
              <a:t>webových stránek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61DE67-EE34-414D-B4D0-BE78342B7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83789"/>
              </p:ext>
            </p:extLst>
          </p:nvPr>
        </p:nvGraphicFramePr>
        <p:xfrm>
          <a:off x="485192" y="1744824"/>
          <a:ext cx="10982130" cy="488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77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290F7-8A0B-457D-BFED-AF15B80A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64527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Zadání – týmová práce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C8124E6-BE72-434D-99F8-4804B889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806825"/>
            <a:ext cx="12017188" cy="6051174"/>
          </a:xfrm>
        </p:spPr>
        <p:txBody>
          <a:bodyPr>
            <a:normAutofit fontScale="92500" lnSpcReduction="10000"/>
          </a:bodyPr>
          <a:lstStyle/>
          <a:p>
            <a:r>
              <a:rPr lang="cs-CZ" sz="3200" dirty="0"/>
              <a:t>Vytvořte složku </a:t>
            </a:r>
            <a:r>
              <a:rPr lang="cs-CZ" sz="3200" i="1" dirty="0" err="1"/>
              <a:t>zdrojeEnergie</a:t>
            </a:r>
            <a:r>
              <a:rPr lang="cs-CZ" sz="3200" dirty="0"/>
              <a:t> na H:/web pro uložení souborů.</a:t>
            </a:r>
          </a:p>
          <a:p>
            <a:r>
              <a:rPr lang="cs-CZ" sz="3200" dirty="0">
                <a:solidFill>
                  <a:schemeClr val="accent1">
                    <a:lumMod val="75000"/>
                  </a:schemeClr>
                </a:solidFill>
              </a:rPr>
              <a:t>Vytvořte návrh informačního webu na téma Obnovitelné zdroje energií. </a:t>
            </a:r>
          </a:p>
          <a:p>
            <a:r>
              <a:rPr lang="cs-CZ" sz="3200" dirty="0"/>
              <a:t>Web bude mít 5 stránek (souborů), které budou mít stejný alespoň </a:t>
            </a:r>
            <a:r>
              <a:rPr lang="cs-CZ" sz="3200" dirty="0" err="1"/>
              <a:t>2sloupcový</a:t>
            </a:r>
            <a:r>
              <a:rPr lang="cs-CZ" sz="3200" dirty="0"/>
              <a:t> layout.</a:t>
            </a:r>
          </a:p>
          <a:p>
            <a:r>
              <a:rPr lang="cs-CZ" sz="3200" dirty="0">
                <a:solidFill>
                  <a:schemeClr val="accent1">
                    <a:lumMod val="75000"/>
                  </a:schemeClr>
                </a:solidFill>
              </a:rPr>
              <a:t>Navrhněte 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cs-CZ" sz="3200" dirty="0"/>
              <a:t>strukturu (složky a soubory - obsah stránek)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cs-CZ" sz="3200" dirty="0"/>
              <a:t>layout (</a:t>
            </a:r>
            <a:r>
              <a:rPr lang="cs-CZ" sz="3200" dirty="0" err="1"/>
              <a:t>wireframe</a:t>
            </a:r>
            <a:r>
              <a:rPr lang="cs-CZ" sz="3200" dirty="0"/>
              <a:t>) </a:t>
            </a:r>
          </a:p>
          <a:p>
            <a:pPr lvl="1">
              <a:buFont typeface="Calibri" panose="020F0502020204030204" pitchFamily="34" charset="0"/>
              <a:buChar char="‐"/>
            </a:pPr>
            <a:r>
              <a:rPr lang="cs-CZ" sz="3200" dirty="0"/>
              <a:t>barevné schéma</a:t>
            </a:r>
          </a:p>
          <a:p>
            <a:r>
              <a:rPr lang="cs-CZ" sz="3200" dirty="0" err="1">
                <a:solidFill>
                  <a:schemeClr val="accent1">
                    <a:lumMod val="75000"/>
                  </a:schemeClr>
                </a:solidFill>
              </a:rPr>
              <a:t>Wireframe</a:t>
            </a:r>
            <a:r>
              <a:rPr lang="cs-CZ" sz="3200" dirty="0">
                <a:solidFill>
                  <a:schemeClr val="accent1">
                    <a:lumMod val="75000"/>
                  </a:schemeClr>
                </a:solidFill>
              </a:rPr>
              <a:t> zakreslete v programu Visio.</a:t>
            </a:r>
          </a:p>
          <a:p>
            <a:pPr lvl="0">
              <a:spcBef>
                <a:spcPts val="3000"/>
              </a:spcBef>
            </a:pPr>
            <a:r>
              <a:rPr lang="cs-CZ" sz="3200" dirty="0"/>
              <a:t>Veškeré informace uložte ve Wordu - </a:t>
            </a:r>
            <a:r>
              <a:rPr lang="cs-CZ" sz="3600" dirty="0"/>
              <a:t>soubor pojmenujte podle členů týmu </a:t>
            </a:r>
            <a:r>
              <a:rPr lang="cs-CZ" sz="3600" dirty="0" err="1">
                <a:solidFill>
                  <a:srgbClr val="FF0000"/>
                </a:solidFill>
              </a:rPr>
              <a:t>prijmeni-prijmeni.docx</a:t>
            </a:r>
            <a:r>
              <a:rPr lang="cs-CZ" sz="3600" dirty="0">
                <a:solidFill>
                  <a:srgbClr val="FF0000"/>
                </a:solidFill>
              </a:rPr>
              <a:t> </a:t>
            </a:r>
            <a:r>
              <a:rPr lang="cs-CZ" sz="3600" dirty="0"/>
              <a:t>(např. novak-kral.docx) a </a:t>
            </a:r>
            <a:r>
              <a:rPr lang="cs-CZ" sz="3600" dirty="0">
                <a:solidFill>
                  <a:srgbClr val="FF0000"/>
                </a:solidFill>
              </a:rPr>
              <a:t>kopírujte</a:t>
            </a:r>
            <a:r>
              <a:rPr lang="cs-CZ" sz="3600" dirty="0"/>
              <a:t> na 				</a:t>
            </a:r>
            <a:r>
              <a:rPr lang="cs-CZ" sz="3600" dirty="0">
                <a:solidFill>
                  <a:srgbClr val="00B050"/>
                </a:solidFill>
              </a:rPr>
              <a:t>U:\lukesova\pub-in\vaše třída\ukol1</a:t>
            </a:r>
          </a:p>
        </p:txBody>
      </p:sp>
    </p:spTree>
    <p:extLst>
      <p:ext uri="{BB962C8B-B14F-4D97-AF65-F5344CB8AC3E}">
        <p14:creationId xmlns:p14="http://schemas.microsoft.com/office/powerpoint/2010/main" val="285456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1F06C-175E-4359-AACE-C1CE09DA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informace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EF36C6-620A-461B-965C-B875EC6D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1655519"/>
            <a:ext cx="11709919" cy="5090514"/>
          </a:xfrm>
        </p:spPr>
        <p:txBody>
          <a:bodyPr>
            <a:noAutofit/>
          </a:bodyPr>
          <a:lstStyle/>
          <a:p>
            <a:r>
              <a:rPr lang="cs-CZ" sz="3600" dirty="0">
                <a:hlinkClick r:id="rId2"/>
              </a:rPr>
              <a:t>10 nejdůležitějších vlastností kvalitních webových stránek</a:t>
            </a:r>
            <a:endParaRPr lang="cs-CZ" sz="3600" dirty="0"/>
          </a:p>
          <a:p>
            <a:r>
              <a:rPr lang="cs-CZ" sz="3600" dirty="0">
                <a:hlinkClick r:id="rId3"/>
              </a:rPr>
              <a:t>https://</a:t>
            </a:r>
            <a:r>
              <a:rPr lang="cs-CZ" sz="3600" dirty="0" err="1">
                <a:hlinkClick r:id="rId3"/>
              </a:rPr>
              <a:t>www.vyrobawebu.cz</a:t>
            </a:r>
            <a:r>
              <a:rPr lang="cs-CZ" sz="3600" dirty="0">
                <a:hlinkClick r:id="rId3"/>
              </a:rPr>
              <a:t>/tvorba-webu/</a:t>
            </a:r>
            <a:r>
              <a:rPr lang="cs-CZ" sz="3600" dirty="0" err="1">
                <a:hlinkClick r:id="rId3"/>
              </a:rPr>
              <a:t>jaky</a:t>
            </a:r>
            <a:r>
              <a:rPr lang="cs-CZ" sz="3600" dirty="0">
                <a:hlinkClick r:id="rId3"/>
              </a:rPr>
              <a:t>-je-postup-</a:t>
            </a:r>
            <a:r>
              <a:rPr lang="cs-CZ" sz="3600" dirty="0" err="1">
                <a:hlinkClick r:id="rId3"/>
              </a:rPr>
              <a:t>pri</a:t>
            </a:r>
            <a:r>
              <a:rPr lang="cs-CZ" sz="3600" dirty="0">
                <a:hlinkClick r:id="rId3"/>
              </a:rPr>
              <a:t>-</a:t>
            </a:r>
            <a:r>
              <a:rPr lang="cs-CZ" sz="3600" dirty="0" err="1">
                <a:hlinkClick r:id="rId3"/>
              </a:rPr>
              <a:t>tvorbe-webovych-stranek</a:t>
            </a:r>
            <a:r>
              <a:rPr lang="cs-CZ" sz="3600" dirty="0">
                <a:hlinkClick r:id="rId3"/>
              </a:rPr>
              <a:t>/</a:t>
            </a:r>
          </a:p>
          <a:p>
            <a:r>
              <a:rPr lang="cs-CZ" sz="3600" dirty="0">
                <a:hlinkClick r:id="rId3"/>
              </a:rPr>
              <a:t>https://</a:t>
            </a:r>
            <a:r>
              <a:rPr lang="cs-CZ" sz="3600" dirty="0" err="1">
                <a:hlinkClick r:id="rId3"/>
              </a:rPr>
              <a:t>www.mdwebdesign.cz</a:t>
            </a:r>
            <a:r>
              <a:rPr lang="cs-CZ" sz="3600" dirty="0">
                <a:hlinkClick r:id="rId3"/>
              </a:rPr>
              <a:t>/tvorba-</a:t>
            </a:r>
            <a:r>
              <a:rPr lang="cs-CZ" sz="3600" dirty="0" err="1">
                <a:hlinkClick r:id="rId3"/>
              </a:rPr>
              <a:t>webovych</a:t>
            </a:r>
            <a:r>
              <a:rPr lang="cs-CZ" sz="3600" dirty="0">
                <a:hlinkClick r:id="rId3"/>
              </a:rPr>
              <a:t>-</a:t>
            </a:r>
            <a:r>
              <a:rPr lang="cs-CZ" sz="3600" dirty="0" err="1">
                <a:hlinkClick r:id="rId3"/>
              </a:rPr>
              <a:t>stranek</a:t>
            </a:r>
            <a:r>
              <a:rPr lang="cs-CZ" sz="3600" dirty="0">
                <a:hlinkClick r:id="rId3"/>
              </a:rPr>
              <a:t>/</a:t>
            </a:r>
            <a:r>
              <a:rPr lang="cs-CZ" sz="3600" dirty="0" err="1">
                <a:hlinkClick r:id="rId3"/>
              </a:rPr>
              <a:t>jaky</a:t>
            </a:r>
            <a:r>
              <a:rPr lang="cs-CZ" sz="3600" dirty="0">
                <a:hlinkClick r:id="rId3"/>
              </a:rPr>
              <a:t>-je-postup-tvorby-</a:t>
            </a:r>
            <a:r>
              <a:rPr lang="cs-CZ" sz="3600" dirty="0" err="1">
                <a:hlinkClick r:id="rId3"/>
              </a:rPr>
              <a:t>webovych</a:t>
            </a:r>
            <a:r>
              <a:rPr lang="cs-CZ" sz="3600" dirty="0">
                <a:hlinkClick r:id="rId3"/>
              </a:rPr>
              <a:t>-</a:t>
            </a:r>
            <a:r>
              <a:rPr lang="cs-CZ" sz="3600" dirty="0" err="1">
                <a:hlinkClick r:id="rId3"/>
              </a:rPr>
              <a:t>stranek</a:t>
            </a:r>
            <a:r>
              <a:rPr lang="cs-CZ" sz="3600" dirty="0">
                <a:hlinkClick r:id="rId3"/>
              </a:rPr>
              <a:t>/</a:t>
            </a:r>
          </a:p>
          <a:p>
            <a:r>
              <a:rPr lang="cs-CZ" sz="3600" dirty="0">
                <a:hlinkClick r:id="rId3"/>
              </a:rPr>
              <a:t>https://</a:t>
            </a:r>
            <a:r>
              <a:rPr lang="cs-CZ" sz="3600" dirty="0" err="1">
                <a:hlinkClick r:id="rId3"/>
              </a:rPr>
              <a:t>www.tridvajedna.cz</a:t>
            </a:r>
            <a:r>
              <a:rPr lang="cs-CZ" sz="3600" dirty="0">
                <a:hlinkClick r:id="rId3"/>
              </a:rPr>
              <a:t>/www-studio/postup-realizace-tvorba-webu</a:t>
            </a:r>
          </a:p>
          <a:p>
            <a:r>
              <a:rPr lang="cs-CZ" sz="3600" dirty="0">
                <a:hlinkClick r:id="rId3"/>
              </a:rPr>
              <a:t>pravidla použití ikon</a:t>
            </a:r>
            <a:endParaRPr lang="cs-CZ" sz="3600" dirty="0"/>
          </a:p>
          <a:p>
            <a:r>
              <a:rPr lang="cs-CZ" sz="3600" dirty="0">
                <a:hlinkClick r:id="rId4"/>
              </a:rPr>
              <a:t>https://</a:t>
            </a:r>
            <a:r>
              <a:rPr lang="cs-CZ" sz="3600" dirty="0" err="1">
                <a:hlinkClick r:id="rId4"/>
              </a:rPr>
              <a:t>www.cesky-hosting.cz</a:t>
            </a:r>
            <a:r>
              <a:rPr lang="cs-CZ" sz="3600" dirty="0">
                <a:hlinkClick r:id="rId4"/>
              </a:rPr>
              <a:t>/</a:t>
            </a:r>
            <a:r>
              <a:rPr lang="cs-CZ" sz="3600" dirty="0" err="1">
                <a:hlinkClick r:id="rId4"/>
              </a:rPr>
              <a:t>domeny</a:t>
            </a:r>
            <a:r>
              <a:rPr lang="cs-CZ" sz="3600" dirty="0">
                <a:hlinkClick r:id="rId4"/>
              </a:rPr>
              <a:t>/jak-vybrat-</a:t>
            </a:r>
            <a:r>
              <a:rPr lang="cs-CZ" sz="3600" dirty="0" err="1">
                <a:hlinkClick r:id="rId4"/>
              </a:rPr>
              <a:t>domenu</a:t>
            </a:r>
            <a:r>
              <a:rPr lang="cs-CZ" sz="3600" dirty="0">
                <a:hlinkClick r:id="rId4"/>
              </a:rPr>
              <a:t>/</a:t>
            </a:r>
            <a:r>
              <a:rPr lang="cs-CZ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3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BF9BE-D0FE-4777-A344-770E19F5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6107D51-6DC8-4F09-996A-4E8C4DC4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Využití programu Visio</a:t>
            </a:r>
          </a:p>
          <a:p>
            <a:r>
              <a:rPr lang="cs-CZ" dirty="0"/>
              <a:t>Obecný formát souboru PDF, bitmapové formáty (JPG, PNG)</a:t>
            </a:r>
          </a:p>
          <a:p>
            <a:r>
              <a:rPr lang="cs-CZ" dirty="0" err="1"/>
              <a:t>Wireframe</a:t>
            </a:r>
            <a:endParaRPr lang="cs-CZ" dirty="0"/>
          </a:p>
          <a:p>
            <a:r>
              <a:rPr lang="cs-CZ" dirty="0"/>
              <a:t>Doména</a:t>
            </a:r>
          </a:p>
          <a:p>
            <a:r>
              <a:rPr lang="cs-CZ" dirty="0" err="1"/>
              <a:t>Hosting</a:t>
            </a:r>
            <a:endParaRPr lang="cs-CZ" dirty="0"/>
          </a:p>
          <a:p>
            <a:r>
              <a:rPr lang="cs-CZ" dirty="0"/>
              <a:t>Responzivní web</a:t>
            </a:r>
          </a:p>
          <a:p>
            <a:r>
              <a:rPr lang="cs-CZ" dirty="0"/>
              <a:t>Ověřování zdrojů</a:t>
            </a:r>
          </a:p>
          <a:p>
            <a:r>
              <a:rPr lang="cs-CZ" dirty="0"/>
              <a:t>Možnosti využití AI</a:t>
            </a:r>
          </a:p>
        </p:txBody>
      </p:sp>
    </p:spTree>
    <p:extLst>
      <p:ext uri="{BB962C8B-B14F-4D97-AF65-F5344CB8AC3E}">
        <p14:creationId xmlns:p14="http://schemas.microsoft.com/office/powerpoint/2010/main" val="33633653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292</Words>
  <Application>Microsoft Office PowerPoint</Application>
  <PresentationFormat>Širokoúhlá obrazovka</PresentationFormat>
  <Paragraphs>52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Motiv Office</vt:lpstr>
      <vt:lpstr>Postup při tvorbě webu</vt:lpstr>
      <vt:lpstr>Úvodní analýza</vt:lpstr>
      <vt:lpstr>Vytvoření návrhu struktury obsahu a grafického rozložení webových stránek</vt:lpstr>
      <vt:lpstr>Plnění obsahu / testování  webových stránek</vt:lpstr>
      <vt:lpstr>Zadání – týmová práce</vt:lpstr>
      <vt:lpstr>Další informace</vt:lpstr>
      <vt:lpstr>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při tvorbě webu</dc:title>
  <dc:creator>zak</dc:creator>
  <cp:lastModifiedBy>zak</cp:lastModifiedBy>
  <cp:revision>31</cp:revision>
  <dcterms:created xsi:type="dcterms:W3CDTF">2023-10-24T06:01:57Z</dcterms:created>
  <dcterms:modified xsi:type="dcterms:W3CDTF">2025-01-23T12:50:54Z</dcterms:modified>
</cp:coreProperties>
</file>