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79" r:id="rId6"/>
    <p:sldId id="283" r:id="rId7"/>
    <p:sldId id="280" r:id="rId8"/>
    <p:sldId id="281" r:id="rId9"/>
    <p:sldId id="284" r:id="rId10"/>
    <p:sldId id="282" r:id="rId11"/>
    <p:sldId id="26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27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7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0758-E1B1-AA3B-6E00-0413815A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70C4-91ED-B4EC-7392-84E80124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F681-B921-1A85-AD04-0090B29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81B7-8774-49D7-877F-75D22B56940F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267F-17CD-AC14-8070-ED5402C7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98CA-AB4E-C124-F87B-753D43F2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F8D9-B884-4F20-B1A7-3876627F3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FE4595-9AA2-4992-BF6F-148A9F2A65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ACC2AE-8982-4030-BDBF-8EB6B293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7A43-8EE1-F69D-9E7B-24891DD1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87" y="1109878"/>
            <a:ext cx="9822425" cy="15117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OVERVIEW of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YouTube  Data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46533-23C1-9C32-807E-EB0AA4F10ABA}"/>
              </a:ext>
            </a:extLst>
          </p:cNvPr>
          <p:cNvSpPr txBox="1"/>
          <p:nvPr/>
        </p:nvSpPr>
        <p:spPr>
          <a:xfrm>
            <a:off x="7964129" y="3723913"/>
            <a:ext cx="3642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ook Antiqua" panose="02040602050305030304" pitchFamily="18" charset="0"/>
              </a:rPr>
              <a:t>Presented By: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	Gayatri Korde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	Shradha Kakade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	N.Mounika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	Balwander Singh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	Rohit Tambwekar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5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4584D-6C2B-74AB-78E8-F0A9B85F75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4332" y="1115878"/>
            <a:ext cx="9051010" cy="5509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BF372-9110-6607-A2D2-6E85E143FEF7}"/>
              </a:ext>
            </a:extLst>
          </p:cNvPr>
          <p:cNvSpPr txBox="1"/>
          <p:nvPr/>
        </p:nvSpPr>
        <p:spPr>
          <a:xfrm>
            <a:off x="2851688" y="232475"/>
            <a:ext cx="6292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Book Antiqua" panose="02040602050305030304" pitchFamily="18" charset="0"/>
              </a:rPr>
              <a:t>YouTube user by their Gender</a:t>
            </a:r>
          </a:p>
        </p:txBody>
      </p:sp>
    </p:spTree>
    <p:extLst>
      <p:ext uri="{BB962C8B-B14F-4D97-AF65-F5344CB8AC3E}">
        <p14:creationId xmlns:p14="http://schemas.microsoft.com/office/powerpoint/2010/main" val="212412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AC9E-307D-81F2-7397-8CD077539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66478"/>
          </a:xfrm>
        </p:spPr>
        <p:txBody>
          <a:bodyPr>
            <a:normAutofit fontScale="90000"/>
          </a:bodyPr>
          <a:lstStyle/>
          <a:p>
            <a:r>
              <a:rPr lang="en-GB" sz="3600" b="1" i="0" dirty="0">
                <a:effectLst/>
                <a:latin typeface="Book Antiqua" panose="02040602050305030304" pitchFamily="18" charset="0"/>
              </a:rPr>
              <a:t>Applying EDA to YouTube Data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E8450-274A-D484-3487-A1E6E11E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2024"/>
            <a:ext cx="9144000" cy="305577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Definition of EDA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Purpose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Benefits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Data Sources (APIs, CSV exports,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Types of Data (Views, Likes, Comments, etc.)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6158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D410-1258-0CF5-1EE7-CC4556AA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9548"/>
            <a:ext cx="10364451" cy="1036967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DF3B-EB7B-C061-63B0-730ADCB3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1007391"/>
            <a:ext cx="10364452" cy="4734648"/>
          </a:xfrm>
        </p:spPr>
        <p:txBody>
          <a:bodyPr>
            <a:normAutofit/>
          </a:bodyPr>
          <a:lstStyle/>
          <a:p>
            <a:endParaRPr lang="en-US" sz="2400" i="0" cap="none" dirty="0">
              <a:solidFill>
                <a:srgbClr val="4B4F58"/>
              </a:solidFill>
              <a:effectLst/>
              <a:latin typeface="Book Antiqua" panose="02040602050305030304" pitchFamily="18" charset="0"/>
            </a:endParaRPr>
          </a:p>
          <a:p>
            <a:endParaRPr lang="en-US" sz="2400" cap="none" dirty="0">
              <a:solidFill>
                <a:srgbClr val="4B4F58"/>
              </a:solidFill>
              <a:latin typeface="Book Antiqua" panose="02040602050305030304" pitchFamily="18" charset="0"/>
            </a:endParaRPr>
          </a:p>
          <a:p>
            <a:r>
              <a:rPr lang="en-US" sz="2400" i="0" cap="none" dirty="0">
                <a:solidFill>
                  <a:srgbClr val="4B4F58"/>
                </a:solidFill>
                <a:effectLst/>
                <a:latin typeface="Book Antiqua" panose="02040602050305030304" pitchFamily="18" charset="0"/>
              </a:rPr>
              <a:t>I hope we were able to give you an in-depth view of YouTube</a:t>
            </a:r>
            <a:r>
              <a:rPr lang="en-US" sz="2400" b="0" i="0" cap="none" dirty="0">
                <a:solidFill>
                  <a:srgbClr val="4B4F58"/>
                </a:solidFill>
                <a:effectLst/>
                <a:latin typeface="Book Antiqua" panose="02040602050305030304" pitchFamily="18" charset="0"/>
              </a:rPr>
              <a:t> to plan out your next YouTube growth strategy</a:t>
            </a:r>
            <a:r>
              <a:rPr lang="en-GB" sz="2400" b="1" cap="none" dirty="0">
                <a:solidFill>
                  <a:srgbClr val="4B4F58"/>
                </a:solidFill>
                <a:latin typeface="Book Antiqua" panose="02040602050305030304" pitchFamily="18" charset="0"/>
              </a:rPr>
              <a:t>.</a:t>
            </a:r>
          </a:p>
          <a:p>
            <a:r>
              <a:rPr lang="en-US" sz="2400" b="0" i="0" cap="none" dirty="0">
                <a:solidFill>
                  <a:srgbClr val="4B4F58"/>
                </a:solidFill>
                <a:effectLst/>
                <a:latin typeface="Book Antiqua" panose="02040602050305030304" pitchFamily="18" charset="0"/>
              </a:rPr>
              <a:t>All the figures point towards one thing: you tube's popularity has been soaring through the years, and its usage is increasing. Creators are earning millions, and businesses are spending more on advertising on the platform.</a:t>
            </a:r>
          </a:p>
        </p:txBody>
      </p:sp>
    </p:spTree>
    <p:extLst>
      <p:ext uri="{BB962C8B-B14F-4D97-AF65-F5344CB8AC3E}">
        <p14:creationId xmlns:p14="http://schemas.microsoft.com/office/powerpoint/2010/main" val="4847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78252-0AC4-829D-BAF4-0B6F6284E964}"/>
              </a:ext>
            </a:extLst>
          </p:cNvPr>
          <p:cNvSpPr txBox="1"/>
          <p:nvPr/>
        </p:nvSpPr>
        <p:spPr>
          <a:xfrm>
            <a:off x="678427" y="722672"/>
            <a:ext cx="1088430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Book Antiqua" panose="02040602050305030304" pitchFamily="18" charset="0"/>
              </a:rPr>
              <a:t>Why did we choose this topic?</a:t>
            </a:r>
          </a:p>
          <a:p>
            <a:endParaRPr lang="en-US" sz="2400" b="1" u="sng" dirty="0">
              <a:latin typeface="Book Antiqua" panose="02040602050305030304" pitchFamily="18" charset="0"/>
            </a:endParaRPr>
          </a:p>
          <a:p>
            <a:pPr marL="457200" indent="-457200">
              <a:buAutoNum type="arabicPeriod"/>
            </a:pPr>
            <a:r>
              <a:rPr lang="en-GB" sz="2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Relevance and Popularity.</a:t>
            </a:r>
          </a:p>
          <a:p>
            <a:pPr marL="457200" indent="-457200">
              <a:buAutoNum type="arabicPeriod"/>
            </a:pPr>
            <a:r>
              <a:rPr lang="en-GB" sz="2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Growing Influence of Video Content</a:t>
            </a:r>
            <a:r>
              <a:rPr lang="en-GB" sz="2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sz="2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Optimization.</a:t>
            </a:r>
          </a:p>
          <a:p>
            <a:pPr marL="457200" indent="-457200">
              <a:buAutoNum type="arabicPeriod"/>
            </a:pPr>
            <a:r>
              <a:rPr lang="en-GB" sz="2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and Improvement</a:t>
            </a:r>
            <a:r>
              <a:rPr lang="en-GB" sz="26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GB" sz="2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Value.</a:t>
            </a:r>
          </a:p>
          <a:p>
            <a:endParaRPr lang="en-GB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600" b="1" u="sng" dirty="0">
                <a:latin typeface="Book Antiqua" panose="02040602050305030304" pitchFamily="18" charset="0"/>
                <a:cs typeface="Times New Roman" panose="02020603050405020304" pitchFamily="18" charset="0"/>
              </a:rPr>
              <a:t>Importance:</a:t>
            </a:r>
          </a:p>
          <a:p>
            <a:r>
              <a:rPr lang="en-GB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Audience Understanding.</a:t>
            </a:r>
          </a:p>
          <a:p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2. Monetization.</a:t>
            </a:r>
          </a:p>
          <a:p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3. Goal Tracking.</a:t>
            </a:r>
          </a:p>
          <a:p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4. Business Purpose.</a:t>
            </a:r>
          </a:p>
          <a:p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5.</a:t>
            </a: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Book Antiqua" panose="02040602050305030304" pitchFamily="18" charset="0"/>
                <a:cs typeface="Times New Roman" panose="02020603050405020304" pitchFamily="18" charset="0"/>
              </a:rPr>
              <a:t>Growth and Success of both creators and businesses.</a:t>
            </a:r>
            <a:endParaRPr lang="en-US" sz="2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Book Antiqua" panose="02040602050305030304" pitchFamily="18" charset="0"/>
              </a:rPr>
              <a:t>	</a:t>
            </a:r>
            <a:endParaRPr lang="en-US" sz="2400" b="1" u="sng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78252-0AC4-829D-BAF4-0B6F6284E964}"/>
              </a:ext>
            </a:extLst>
          </p:cNvPr>
          <p:cNvSpPr txBox="1"/>
          <p:nvPr/>
        </p:nvSpPr>
        <p:spPr>
          <a:xfrm>
            <a:off x="0" y="190193"/>
            <a:ext cx="12034684" cy="708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u="sng" dirty="0">
              <a:latin typeface="Book Antiqua" panose="02040602050305030304" pitchFamily="18" charset="0"/>
            </a:endParaRPr>
          </a:p>
          <a:p>
            <a:pPr algn="ctr"/>
            <a:endParaRPr lang="en-US" sz="3200" b="1" u="sng" dirty="0">
              <a:latin typeface="Book Antiqua" panose="02040602050305030304" pitchFamily="18" charset="0"/>
            </a:endParaRPr>
          </a:p>
          <a:p>
            <a:pPr algn="ctr"/>
            <a:r>
              <a:rPr lang="en-US" sz="3200" b="1" u="sng" dirty="0">
                <a:latin typeface="Book Antiqua" panose="02040602050305030304" pitchFamily="18" charset="0"/>
              </a:rPr>
              <a:t>Overview of YouTube Data Analysis:</a:t>
            </a:r>
          </a:p>
          <a:p>
            <a:endParaRPr lang="en-US" sz="3200" b="1" u="sng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Book Antiqua" panose="02040602050305030304" pitchFamily="18" charset="0"/>
              </a:rPr>
              <a:t>	</a:t>
            </a:r>
            <a:r>
              <a:rPr lang="en-US" sz="2800" b="0" i="0" dirty="0">
                <a:effectLst/>
                <a:latin typeface="Book Antiqua" panose="02040602050305030304" pitchFamily="18" charset="0"/>
              </a:rPr>
              <a:t>YouTube is launched in 2005, YouTube is the biggest video-sharing platform and the second-biggest social media in the world, with over 2.70 billion users.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Book Antiqua" panose="02040602050305030304" pitchFamily="18" charset="0"/>
              </a:rPr>
              <a:t>	It is estimated that the number of YouTube’s global user count will reach 2.85 billion by 2025.</a:t>
            </a:r>
          </a:p>
          <a:p>
            <a:pPr algn="just">
              <a:lnSpc>
                <a:spcPct val="150000"/>
              </a:lnSpc>
            </a:pPr>
            <a:endParaRPr lang="en-US" sz="2800" b="0" i="0" dirty="0">
              <a:effectLst/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0" i="0" dirty="0">
              <a:effectLst/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8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536FD-2324-8ABD-744C-6783C619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4" y="1445342"/>
            <a:ext cx="11149781" cy="5029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25CAB-BD41-B7C2-9B56-4DCB96E9D1FD}"/>
              </a:ext>
            </a:extLst>
          </p:cNvPr>
          <p:cNvSpPr txBox="1"/>
          <p:nvPr/>
        </p:nvSpPr>
        <p:spPr>
          <a:xfrm>
            <a:off x="3249561" y="383458"/>
            <a:ext cx="646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YouTube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1198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DAE870-017D-9F03-3608-405575F2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4" y="849057"/>
            <a:ext cx="11627671" cy="5159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4D497-DC3B-0DF4-27C8-4F07C894D9E5}"/>
              </a:ext>
            </a:extLst>
          </p:cNvPr>
          <p:cNvSpPr txBox="1"/>
          <p:nvPr/>
        </p:nvSpPr>
        <p:spPr>
          <a:xfrm>
            <a:off x="2851688" y="232475"/>
            <a:ext cx="6292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Book Antiqua" panose="02040602050305030304" pitchFamily="18" charset="0"/>
              </a:rPr>
              <a:t>YouTube Revenue</a:t>
            </a:r>
          </a:p>
        </p:txBody>
      </p:sp>
    </p:spTree>
    <p:extLst>
      <p:ext uri="{BB962C8B-B14F-4D97-AF65-F5344CB8AC3E}">
        <p14:creationId xmlns:p14="http://schemas.microsoft.com/office/powerpoint/2010/main" val="344362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94B4CE-8845-C5AB-406F-97BE3EB7CE13}"/>
              </a:ext>
            </a:extLst>
          </p:cNvPr>
          <p:cNvSpPr txBox="1"/>
          <p:nvPr/>
        </p:nvSpPr>
        <p:spPr>
          <a:xfrm>
            <a:off x="309966" y="1005881"/>
            <a:ext cx="116702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200" b="1" i="0" dirty="0">
                <a:effectLst/>
                <a:latin typeface="Book Antiqua" panose="02040602050305030304" pitchFamily="18" charset="0"/>
              </a:rPr>
              <a:t>As of 2023, YouTube has over 2.70 billion monthly active users.</a:t>
            </a:r>
            <a:endParaRPr lang="en-US" sz="3200" b="0" i="0" dirty="0">
              <a:effectLst/>
              <a:latin typeface="Book Antiqua" panose="02040602050305030304" pitchFamily="18" charset="0"/>
            </a:endParaRPr>
          </a:p>
          <a:p>
            <a:pPr algn="just" fontAlgn="base"/>
            <a:endParaRPr lang="en-US" sz="3200" dirty="0">
              <a:latin typeface="Book Antiqua" panose="0204060205030503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Book Antiqua" panose="02040602050305030304" pitchFamily="18" charset="0"/>
              </a:rPr>
              <a:t>It is estimated that over 122 million people visit YouTube every day via its Website and Apps.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Book Antiqua" panose="02040602050305030304" pitchFamily="18" charset="0"/>
              </a:rPr>
              <a:t>62% of YouTube users in the U.S.A. access the platform daily. That is equivalent to 153.14 million people.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Book Antiqua" panose="02040602050305030304" pitchFamily="18" charset="0"/>
              </a:rPr>
              <a:t>Users consume 1 billion hours of videos on YouTube every day.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Book Antiqua" panose="02040602050305030304" pitchFamily="18" charset="0"/>
              </a:rPr>
              <a:t>Content worth 500 hours is uploaded on YouTube every day.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77E85-88AF-60C1-62B1-A3BA1658E5FC}"/>
              </a:ext>
            </a:extLst>
          </p:cNvPr>
          <p:cNvSpPr txBox="1"/>
          <p:nvPr/>
        </p:nvSpPr>
        <p:spPr>
          <a:xfrm>
            <a:off x="2851688" y="232475"/>
            <a:ext cx="708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YouTube Active Users</a:t>
            </a:r>
          </a:p>
        </p:txBody>
      </p:sp>
    </p:spTree>
    <p:extLst>
      <p:ext uri="{BB962C8B-B14F-4D97-AF65-F5344CB8AC3E}">
        <p14:creationId xmlns:p14="http://schemas.microsoft.com/office/powerpoint/2010/main" val="317318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EC9DB5-705E-84BA-8877-69C87F20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8" y="805911"/>
            <a:ext cx="10585343" cy="5563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C99187-8444-6260-C00B-B4BD91DAF798}"/>
              </a:ext>
            </a:extLst>
          </p:cNvPr>
          <p:cNvSpPr txBox="1"/>
          <p:nvPr/>
        </p:nvSpPr>
        <p:spPr>
          <a:xfrm>
            <a:off x="2851688" y="232475"/>
            <a:ext cx="6292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Book Antiqua" panose="02040602050305030304" pitchFamily="18" charset="0"/>
              </a:rPr>
              <a:t>YouTube Users</a:t>
            </a:r>
          </a:p>
        </p:txBody>
      </p:sp>
    </p:spTree>
    <p:extLst>
      <p:ext uri="{BB962C8B-B14F-4D97-AF65-F5344CB8AC3E}">
        <p14:creationId xmlns:p14="http://schemas.microsoft.com/office/powerpoint/2010/main" val="17004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EC49E-2061-B359-FAA7-7486F9D849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7424" y="805913"/>
            <a:ext cx="11034793" cy="5548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0FD2F-BF34-CD03-788E-53D43436FE30}"/>
              </a:ext>
            </a:extLst>
          </p:cNvPr>
          <p:cNvSpPr txBox="1"/>
          <p:nvPr/>
        </p:nvSpPr>
        <p:spPr>
          <a:xfrm>
            <a:off x="2851688" y="232475"/>
            <a:ext cx="6292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Book Antiqua" panose="02040602050305030304" pitchFamily="18" charset="0"/>
              </a:rPr>
              <a:t>YouTube Premium Subscribers</a:t>
            </a:r>
          </a:p>
        </p:txBody>
      </p:sp>
    </p:spTree>
    <p:extLst>
      <p:ext uri="{BB962C8B-B14F-4D97-AF65-F5344CB8AC3E}">
        <p14:creationId xmlns:p14="http://schemas.microsoft.com/office/powerpoint/2010/main" val="172305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251E-B624-F1A9-A14E-BFD24C8B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3533"/>
            <a:ext cx="10364451" cy="621347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YouTube Channel Statistics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669CC-D304-4330-C075-1D9ED806D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2" y="1325697"/>
            <a:ext cx="10104996" cy="48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92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306</TotalTime>
  <Words>339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Book Antiqua</vt:lpstr>
      <vt:lpstr>Calibri</vt:lpstr>
      <vt:lpstr>Tw Cen MT</vt:lpstr>
      <vt:lpstr>Droplet</vt:lpstr>
      <vt:lpstr>OVERVIEW of  YouTube 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YouTube Channel Statistics</vt:lpstr>
      <vt:lpstr>PowerPoint Presentation</vt:lpstr>
      <vt:lpstr>Applying EDA to YouTube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 YouTube  Data Analytics</dc:title>
  <dc:creator>pc</dc:creator>
  <cp:lastModifiedBy>rohittambwekar1990@outlook.com</cp:lastModifiedBy>
  <cp:revision>18</cp:revision>
  <dcterms:created xsi:type="dcterms:W3CDTF">2023-09-10T06:41:11Z</dcterms:created>
  <dcterms:modified xsi:type="dcterms:W3CDTF">2023-09-13T12:38:33Z</dcterms:modified>
</cp:coreProperties>
</file>