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366" r:id="rId3"/>
    <p:sldId id="367" r:id="rId4"/>
    <p:sldId id="368" r:id="rId5"/>
    <p:sldId id="392" r:id="rId6"/>
    <p:sldId id="393" r:id="rId7"/>
    <p:sldId id="369" r:id="rId8"/>
    <p:sldId id="370" r:id="rId9"/>
    <p:sldId id="371" r:id="rId10"/>
    <p:sldId id="378" r:id="rId11"/>
    <p:sldId id="379" r:id="rId12"/>
    <p:sldId id="380" r:id="rId13"/>
    <p:sldId id="381" r:id="rId14"/>
    <p:sldId id="382" r:id="rId15"/>
    <p:sldId id="372" r:id="rId16"/>
    <p:sldId id="373" r:id="rId17"/>
    <p:sldId id="374" r:id="rId18"/>
    <p:sldId id="375" r:id="rId19"/>
    <p:sldId id="376" r:id="rId20"/>
    <p:sldId id="377" r:id="rId21"/>
    <p:sldId id="383" r:id="rId22"/>
    <p:sldId id="384" r:id="rId23"/>
    <p:sldId id="385" r:id="rId24"/>
    <p:sldId id="386" r:id="rId25"/>
    <p:sldId id="387" r:id="rId26"/>
    <p:sldId id="388" r:id="rId27"/>
    <p:sldId id="389" r:id="rId28"/>
    <p:sldId id="390" r:id="rId29"/>
    <p:sldId id="391" r:id="rId30"/>
  </p:sldIdLst>
  <p:sldSz cx="24384000" cy="1574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1pPr>
    <a:lvl2pPr marL="0" marR="0" indent="2286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2pPr>
    <a:lvl3pPr marL="0" marR="0" indent="4572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3pPr>
    <a:lvl4pPr marL="0" marR="0" indent="6858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4pPr>
    <a:lvl5pPr marL="0" marR="0" indent="9144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5pPr>
    <a:lvl6pPr marL="0" marR="0" indent="11430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6pPr>
    <a:lvl7pPr marL="0" marR="0" indent="13716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7pPr>
    <a:lvl8pPr marL="0" marR="0" indent="16002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8pPr>
    <a:lvl9pPr marL="0" marR="0" indent="18288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orient="horz" pos="496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300"/>
    <a:srgbClr val="FF6D00"/>
    <a:srgbClr val="164414"/>
    <a:srgbClr val="FF7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0" autoAdjust="0"/>
  </p:normalViewPr>
  <p:slideViewPr>
    <p:cSldViewPr snapToGrid="0" snapToObjects="1">
      <p:cViewPr varScale="1">
        <p:scale>
          <a:sx n="32" d="100"/>
          <a:sy n="32" d="100"/>
        </p:scale>
        <p:origin x="936" y="78"/>
      </p:cViewPr>
      <p:guideLst>
        <p:guide orient="horz" pos="4960"/>
        <p:guide pos="7680"/>
      </p:guideLst>
    </p:cSldViewPr>
  </p:slideViewPr>
  <p:notesTextViewPr>
    <p:cViewPr>
      <p:scale>
        <a:sx n="1" d="1"/>
        <a:sy n="1" d="1"/>
      </p:scale>
      <p:origin x="0" y="0"/>
    </p:cViewPr>
  </p:notesTextViewPr>
  <p:sorterViewPr>
    <p:cViewPr>
      <p:scale>
        <a:sx n="100" d="100"/>
        <a:sy n="100" d="100"/>
      </p:scale>
      <p:origin x="0" y="-445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24364276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ítulo y subtítulo">
    <p:spTree>
      <p:nvGrpSpPr>
        <p:cNvPr id="1" name=""/>
        <p:cNvGrpSpPr/>
        <p:nvPr/>
      </p:nvGrpSpPr>
      <p:grpSpPr>
        <a:xfrm>
          <a:off x="0" y="0"/>
          <a:ext cx="0" cy="0"/>
          <a:chOff x="0" y="0"/>
          <a:chExt cx="0" cy="0"/>
        </a:xfrm>
      </p:grpSpPr>
      <p:sp>
        <p:nvSpPr>
          <p:cNvPr id="11" name="Texto del título"/>
          <p:cNvSpPr txBox="1">
            <a:spLocks noGrp="1"/>
          </p:cNvSpPr>
          <p:nvPr>
            <p:ph type="title"/>
          </p:nvPr>
        </p:nvSpPr>
        <p:spPr>
          <a:xfrm>
            <a:off x="4833937" y="3319859"/>
            <a:ext cx="14716126" cy="4643438"/>
          </a:xfrm>
          <a:prstGeom prst="rect">
            <a:avLst/>
          </a:prstGeom>
        </p:spPr>
        <p:txBody>
          <a:bodyPr anchor="b"/>
          <a:lstStyle/>
          <a:p>
            <a:r>
              <a:t>Texto del título</a:t>
            </a:r>
          </a:p>
        </p:txBody>
      </p:sp>
      <p:sp>
        <p:nvSpPr>
          <p:cNvPr id="12" name="Nivel de texto 1…"/>
          <p:cNvSpPr txBox="1">
            <a:spLocks noGrp="1"/>
          </p:cNvSpPr>
          <p:nvPr>
            <p:ph type="body" sz="quarter" idx="1"/>
          </p:nvPr>
        </p:nvSpPr>
        <p:spPr>
          <a:xfrm>
            <a:off x="4833937" y="8088312"/>
            <a:ext cx="14716126" cy="1589485"/>
          </a:xfrm>
          <a:prstGeom prst="rect">
            <a:avLst/>
          </a:prstGeom>
        </p:spPr>
        <p:txBody>
          <a:bodyPr anchor="t"/>
          <a:lstStyle>
            <a:lvl1pPr marL="0" indent="0" algn="ctr">
              <a:spcBef>
                <a:spcPts val="0"/>
              </a:spcBef>
              <a:buSzTx/>
              <a:buNone/>
              <a:defRPr sz="5800"/>
            </a:lvl1pPr>
            <a:lvl2pPr marL="0" indent="0" algn="ctr">
              <a:spcBef>
                <a:spcPts val="0"/>
              </a:spcBef>
              <a:buSzTx/>
              <a:buNone/>
              <a:defRPr sz="5800"/>
            </a:lvl2pPr>
            <a:lvl3pPr marL="0" indent="0" algn="ctr">
              <a:spcBef>
                <a:spcPts val="0"/>
              </a:spcBef>
              <a:buSzTx/>
              <a:buNone/>
              <a:defRPr sz="5800"/>
            </a:lvl3pPr>
            <a:lvl4pPr marL="0" indent="0" algn="ctr">
              <a:spcBef>
                <a:spcPts val="0"/>
              </a:spcBef>
              <a:buSzTx/>
              <a:buNone/>
              <a:defRPr sz="5800"/>
            </a:lvl4pPr>
            <a:lvl5pPr marL="0" indent="0" algn="ctr">
              <a:spcBef>
                <a:spcPts val="0"/>
              </a:spcBef>
              <a:buSzTx/>
              <a:buNone/>
              <a:defRPr sz="5800"/>
            </a:lvl5pPr>
          </a:lstStyle>
          <a:p>
            <a:r>
              <a:t>Nivel de texto 1</a:t>
            </a:r>
          </a:p>
          <a:p>
            <a:pPr lvl="1"/>
            <a:r>
              <a:t>Nivel de texto 2</a:t>
            </a:r>
          </a:p>
          <a:p>
            <a:pPr lvl="2"/>
            <a:r>
              <a:t>Nivel de texto 3</a:t>
            </a:r>
          </a:p>
          <a:p>
            <a:pPr lvl="3"/>
            <a:r>
              <a:t>Nivel de texto 4</a:t>
            </a:r>
          </a:p>
          <a:p>
            <a:pPr lvl="4"/>
            <a:r>
              <a:t>Nivel de texto 5</a:t>
            </a:r>
          </a:p>
        </p:txBody>
      </p:sp>
      <p:sp>
        <p:nvSpPr>
          <p:cNvPr id="1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Viñetas">
    <p:spTree>
      <p:nvGrpSpPr>
        <p:cNvPr id="1" name=""/>
        <p:cNvGrpSpPr/>
        <p:nvPr/>
      </p:nvGrpSpPr>
      <p:grpSpPr>
        <a:xfrm>
          <a:off x="0" y="0"/>
          <a:ext cx="0" cy="0"/>
          <a:chOff x="0" y="0"/>
          <a:chExt cx="0" cy="0"/>
        </a:xfrm>
      </p:grpSpPr>
      <p:sp>
        <p:nvSpPr>
          <p:cNvPr id="75" name="Nivel de texto 1…"/>
          <p:cNvSpPr txBox="1">
            <a:spLocks noGrp="1"/>
          </p:cNvSpPr>
          <p:nvPr>
            <p:ph type="body" idx="1"/>
          </p:nvPr>
        </p:nvSpPr>
        <p:spPr>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76"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3 fotos">
    <p:spTree>
      <p:nvGrpSpPr>
        <p:cNvPr id="1" name=""/>
        <p:cNvGrpSpPr/>
        <p:nvPr/>
      </p:nvGrpSpPr>
      <p:grpSpPr>
        <a:xfrm>
          <a:off x="0" y="0"/>
          <a:ext cx="0" cy="0"/>
          <a:chOff x="0" y="0"/>
          <a:chExt cx="0" cy="0"/>
        </a:xfrm>
      </p:grpSpPr>
      <p:sp>
        <p:nvSpPr>
          <p:cNvPr id="83" name="Imagen"/>
          <p:cNvSpPr>
            <a:spLocks noGrp="1"/>
          </p:cNvSpPr>
          <p:nvPr>
            <p:ph type="pic" sz="quarter" idx="13"/>
          </p:nvPr>
        </p:nvSpPr>
        <p:spPr>
          <a:xfrm>
            <a:off x="12513468" y="7999015"/>
            <a:ext cx="7500939" cy="5482829"/>
          </a:xfrm>
          <a:prstGeom prst="rect">
            <a:avLst/>
          </a:prstGeom>
        </p:spPr>
        <p:txBody>
          <a:bodyPr lIns="91439" tIns="45719" rIns="91439" bIns="45719" anchor="t">
            <a:noAutofit/>
          </a:bodyPr>
          <a:lstStyle/>
          <a:p>
            <a:endParaRPr/>
          </a:p>
        </p:txBody>
      </p:sp>
      <p:sp>
        <p:nvSpPr>
          <p:cNvPr id="84" name="Imagen"/>
          <p:cNvSpPr>
            <a:spLocks noGrp="1"/>
          </p:cNvSpPr>
          <p:nvPr>
            <p:ph type="pic" sz="quarter" idx="14"/>
          </p:nvPr>
        </p:nvSpPr>
        <p:spPr>
          <a:xfrm>
            <a:off x="12513468" y="1908968"/>
            <a:ext cx="7500939" cy="5482829"/>
          </a:xfrm>
          <a:prstGeom prst="rect">
            <a:avLst/>
          </a:prstGeom>
        </p:spPr>
        <p:txBody>
          <a:bodyPr lIns="91439" tIns="45719" rIns="91439" bIns="45719" anchor="t">
            <a:noAutofit/>
          </a:bodyPr>
          <a:lstStyle/>
          <a:p>
            <a:endParaRPr/>
          </a:p>
        </p:txBody>
      </p:sp>
      <p:sp>
        <p:nvSpPr>
          <p:cNvPr id="85" name="Imagen"/>
          <p:cNvSpPr>
            <a:spLocks noGrp="1"/>
          </p:cNvSpPr>
          <p:nvPr>
            <p:ph type="pic" sz="half" idx="15"/>
          </p:nvPr>
        </p:nvSpPr>
        <p:spPr>
          <a:xfrm>
            <a:off x="4387453" y="1908968"/>
            <a:ext cx="7500938" cy="11572876"/>
          </a:xfrm>
          <a:prstGeom prst="rect">
            <a:avLst/>
          </a:prstGeom>
        </p:spPr>
        <p:txBody>
          <a:bodyPr lIns="91439" tIns="45719" rIns="91439" bIns="45719" anchor="t">
            <a:noAutofit/>
          </a:bodyPr>
          <a:lstStyle/>
          <a:p>
            <a:endParaRPr/>
          </a:p>
        </p:txBody>
      </p:sp>
      <p:sp>
        <p:nvSpPr>
          <p:cNvPr id="86"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ita">
    <p:spTree>
      <p:nvGrpSpPr>
        <p:cNvPr id="1" name=""/>
        <p:cNvGrpSpPr/>
        <p:nvPr/>
      </p:nvGrpSpPr>
      <p:grpSpPr>
        <a:xfrm>
          <a:off x="0" y="0"/>
          <a:ext cx="0" cy="0"/>
          <a:chOff x="0" y="0"/>
          <a:chExt cx="0" cy="0"/>
        </a:xfrm>
      </p:grpSpPr>
      <p:sp>
        <p:nvSpPr>
          <p:cNvPr id="93" name="– Juan Pérez"/>
          <p:cNvSpPr txBox="1">
            <a:spLocks noGrp="1"/>
          </p:cNvSpPr>
          <p:nvPr>
            <p:ph type="body" sz="quarter" idx="13"/>
          </p:nvPr>
        </p:nvSpPr>
        <p:spPr>
          <a:xfrm>
            <a:off x="4833937" y="9963546"/>
            <a:ext cx="14716126" cy="676175"/>
          </a:xfrm>
          <a:prstGeom prst="rect">
            <a:avLst/>
          </a:prstGeom>
        </p:spPr>
        <p:txBody>
          <a:bodyPr anchor="t">
            <a:spAutoFit/>
          </a:bodyPr>
          <a:lstStyle>
            <a:lvl1pPr marL="0" indent="0" algn="ctr">
              <a:spcBef>
                <a:spcPts val="0"/>
              </a:spcBef>
              <a:buSzTx/>
              <a:buNone/>
              <a:defRPr sz="3600" i="1"/>
            </a:lvl1pPr>
          </a:lstStyle>
          <a:p>
            <a:r>
              <a:t>– Juan Pérez</a:t>
            </a:r>
          </a:p>
        </p:txBody>
      </p:sp>
      <p:sp>
        <p:nvSpPr>
          <p:cNvPr id="94" name="“Escribe una cita aquí”"/>
          <p:cNvSpPr txBox="1">
            <a:spLocks noGrp="1"/>
          </p:cNvSpPr>
          <p:nvPr>
            <p:ph type="body" sz="quarter" idx="14"/>
          </p:nvPr>
        </p:nvSpPr>
        <p:spPr>
          <a:xfrm>
            <a:off x="4833937" y="7035456"/>
            <a:ext cx="14716126" cy="936520"/>
          </a:xfrm>
          <a:prstGeom prst="rect">
            <a:avLst/>
          </a:prstGeom>
        </p:spPr>
        <p:txBody>
          <a:bodyPr>
            <a:spAutoFit/>
          </a:bodyPr>
          <a:lstStyle>
            <a:lvl1pPr marL="0" indent="0" algn="ctr">
              <a:spcBef>
                <a:spcPts val="0"/>
              </a:spcBef>
              <a:buSzTx/>
              <a:buNone/>
              <a:defRPr sz="5200">
                <a:latin typeface="+mn-lt"/>
                <a:ea typeface="+mn-ea"/>
                <a:cs typeface="+mn-cs"/>
                <a:sym typeface="Helvetica Neue Medium"/>
              </a:defRPr>
            </a:lvl1pPr>
          </a:lstStyle>
          <a:p>
            <a:r>
              <a:t>“Escribe una cita aquí” </a:t>
            </a:r>
          </a:p>
        </p:txBody>
      </p:sp>
      <p:sp>
        <p:nvSpPr>
          <p:cNvPr id="9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02" name="Imagen"/>
          <p:cNvSpPr>
            <a:spLocks noGrp="1"/>
          </p:cNvSpPr>
          <p:nvPr>
            <p:ph type="pic" idx="13"/>
          </p:nvPr>
        </p:nvSpPr>
        <p:spPr>
          <a:xfrm>
            <a:off x="3048000" y="1016000"/>
            <a:ext cx="18288000" cy="13716000"/>
          </a:xfrm>
          <a:prstGeom prst="rect">
            <a:avLst/>
          </a:prstGeom>
        </p:spPr>
        <p:txBody>
          <a:bodyPr lIns="91439" tIns="45719" rIns="91439" bIns="45719" anchor="t">
            <a:noAutofit/>
          </a:bodyPr>
          <a:lstStyle/>
          <a:p>
            <a:endParaRPr/>
          </a:p>
        </p:txBody>
      </p:sp>
      <p:sp>
        <p:nvSpPr>
          <p:cNvPr id="10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Nivel de texto 1…"/>
          <p:cNvSpPr txBox="1">
            <a:spLocks noGrp="1"/>
          </p:cNvSpPr>
          <p:nvPr>
            <p:ph type="body" idx="1"/>
          </p:nvPr>
        </p:nvSpPr>
        <p:spPr>
          <a:xfrm>
            <a:off x="4387453" y="2801937"/>
            <a:ext cx="15609094" cy="1014412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p>
            <a:r>
              <a:t>Nivel de texto 1</a:t>
            </a:r>
          </a:p>
          <a:p>
            <a:pPr lvl="1"/>
            <a:r>
              <a:t>Nivel de texto 2</a:t>
            </a:r>
          </a:p>
          <a:p>
            <a:pPr lvl="2"/>
            <a:r>
              <a:t>Nivel de texto 3</a:t>
            </a:r>
          </a:p>
          <a:p>
            <a:pPr lvl="3"/>
            <a:r>
              <a:t>Nivel de texto 4</a:t>
            </a:r>
          </a:p>
          <a:p>
            <a:pPr lvl="4"/>
            <a:r>
              <a:t>Nivel de texto 5</a:t>
            </a:r>
          </a:p>
        </p:txBody>
      </p:sp>
      <p:sp>
        <p:nvSpPr>
          <p:cNvPr id="3" name="Texto del título"/>
          <p:cNvSpPr txBox="1">
            <a:spLocks noGrp="1"/>
          </p:cNvSpPr>
          <p:nvPr>
            <p:ph type="title"/>
          </p:nvPr>
        </p:nvSpPr>
        <p:spPr>
          <a:xfrm>
            <a:off x="4387453" y="1373187"/>
            <a:ext cx="15609094" cy="3036095"/>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p>
            <a:r>
              <a:t>Texto del título</a:t>
            </a:r>
          </a:p>
        </p:txBody>
      </p:sp>
      <p:sp>
        <p:nvSpPr>
          <p:cNvPr id="4" name="Número de diapositiva"/>
          <p:cNvSpPr txBox="1">
            <a:spLocks noGrp="1"/>
          </p:cNvSpPr>
          <p:nvPr>
            <p:ph type="sldNum" sz="quarter" idx="2"/>
          </p:nvPr>
        </p:nvSpPr>
        <p:spPr>
          <a:xfrm>
            <a:off x="11939981" y="14089062"/>
            <a:ext cx="494513" cy="502335"/>
          </a:xfrm>
          <a:prstGeom prst="rect">
            <a:avLst/>
          </a:prstGeom>
          <a:ln w="12700">
            <a:miter lim="400000"/>
          </a:ln>
        </p:spPr>
        <p:txBody>
          <a:bodyPr wrap="none" lIns="71437" tIns="71437" rIns="71437" bIns="71437">
            <a:spAutoFit/>
          </a:bodyPr>
          <a:lstStyle>
            <a:lvl1pPr>
              <a:defRPr sz="2400" b="0">
                <a:latin typeface="Helvetica Neue Light"/>
                <a:ea typeface="Helvetica Neue Light"/>
                <a:cs typeface="Helvetica Neue Light"/>
                <a:sym typeface="Helvetica Neue Light"/>
              </a:defRPr>
            </a:lvl1pPr>
          </a:lstStyle>
          <a:p>
            <a:fld id="{86CB4B4D-7CA3-9044-876B-883B54F8677D}" type="slidenum">
              <a:t>‹Nº›</a:t>
            </a:fld>
            <a:endParaRPr/>
          </a:p>
        </p:txBody>
      </p:sp>
    </p:spTree>
  </p:cSld>
  <p:clrMap bg1="dk1" tx1="lt1" bg2="dk2" tx2="lt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659" r:id="rId5"/>
  </p:sldLayoutIdLst>
  <p:transition spd="med"/>
  <p:txStyles>
    <p:titleStyle>
      <a:lvl1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1pPr>
      <a:lvl2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2pPr>
      <a:lvl3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3pPr>
      <a:lvl4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4pPr>
      <a:lvl5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5pPr>
      <a:lvl6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6pPr>
      <a:lvl7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7pPr>
      <a:lvl8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8pPr>
      <a:lvl9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9pPr>
    </p:titleStyle>
    <p:bodyStyle>
      <a:lvl1pPr marL="694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1pPr>
      <a:lvl2pPr marL="1139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2pPr>
      <a:lvl3pPr marL="1583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3pPr>
      <a:lvl4pPr marL="2028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4pPr>
      <a:lvl5pPr marL="2472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5pPr>
      <a:lvl6pPr marL="2917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6pPr>
      <a:lvl7pPr marL="3361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7pPr>
      <a:lvl8pPr marL="3806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8pPr>
      <a:lvl9pPr marL="4250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9pPr>
    </p:bodyStyle>
    <p:otherStyle>
      <a:lvl1pPr marL="0" marR="0" indent="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1.Planteamiento/Diagrama%20Bpmn/Proyecto(Nuevo).jpg" TargetMode="External"/><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1.Planteamiento/Ieee830/QRLEAN.docx"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1.Planteamiento/Casos%20de%20uso/Casos%20de%20uso.docx" TargetMode="External"/><Relationship Id="rId4" Type="http://schemas.openxmlformats.org/officeDocument/2006/relationships/hyperlink" Target="1.Planteamiento/Casos%20de%20uso/Casos%20de%20uso.pn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jpg"/><Relationship Id="rId4" Type="http://schemas.openxmlformats.org/officeDocument/2006/relationships/hyperlink" Target="2.Analisis/Diagrama%20de%20clases/Diagrama%20de%20Clases.jpg"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jpg"/><Relationship Id="rId4" Type="http://schemas.openxmlformats.org/officeDocument/2006/relationships/hyperlink" Target="2.Analisis/Modelo%20entidad%20relacion/Modelo_entidad_relacion.jp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2.Analisis/Diagrama%20de%20gantt%20-%20Presupuesto/Presupuesto.xlsx" TargetMode="External"/><Relationship Id="rId4" Type="http://schemas.openxmlformats.org/officeDocument/2006/relationships/hyperlink" Target="2.Analisis/Diagrama%20de%20gantt%20-%20Presupuesto/Digrama_de_Gantt.jpg"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hyperlink" Target="https://github.com/Qrlean/Qrlean"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hyperlink" Target="https://github.com/Qrlean/Qrlean"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localhost:3000/" TargetMode="External"/><Relationship Id="rId5" Type="http://schemas.openxmlformats.org/officeDocument/2006/relationships/hyperlink" Target="https://github.com/Qrlean/Qrlean" TargetMode="Externa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1.Planteamiento/Planteamiento/arbolProblemas.docx"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1.Planteamiento/Tecnicas%20de%20levantamiento%20de%20informacion/encuestaInstructor.docx" TargetMode="External"/><Relationship Id="rId4" Type="http://schemas.openxmlformats.org/officeDocument/2006/relationships/hyperlink" Target="1.Planteamiento/Tecnicas%20de%20levantamiento%20de%20informacion/encuestaAprendiz.doc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724C44D-A936-4020-8D76-7A7AC8F64AE7}"/>
              </a:ext>
            </a:extLst>
          </p:cNvPr>
          <p:cNvSpPr txBox="1"/>
          <p:nvPr/>
        </p:nvSpPr>
        <p:spPr>
          <a:xfrm>
            <a:off x="13197840" y="7607950"/>
            <a:ext cx="8229600"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defTabSz="943239" rtl="0" fontAlgn="auto" latinLnBrk="0" hangingPunct="0">
              <a:lnSpc>
                <a:spcPct val="100000"/>
              </a:lnSpc>
              <a:spcBef>
                <a:spcPts val="0"/>
              </a:spcBef>
              <a:spcAft>
                <a:spcPts val="0"/>
              </a:spcAft>
              <a:buClrTx/>
              <a:buSzTx/>
              <a:buFontTx/>
              <a:buNone/>
              <a:tabLst/>
            </a:pPr>
            <a:r>
              <a:rPr lang="es-CO" sz="13800" dirty="0" err="1">
                <a:solidFill>
                  <a:schemeClr val="bg1">
                    <a:lumMod val="85000"/>
                    <a:lumOff val="15000"/>
                  </a:schemeClr>
                </a:solidFill>
                <a:latin typeface="Arial Black" panose="020B0A04020102020204" pitchFamily="34" charset="0"/>
              </a:rPr>
              <a:t>QrLean</a:t>
            </a:r>
            <a:endParaRPr kumimoji="0" lang="es-CO" sz="9600" b="1" i="0" u="none" strike="noStrike" cap="none" spc="0" normalizeH="0" baseline="0" dirty="0">
              <a:ln>
                <a:noFill/>
              </a:ln>
              <a:solidFill>
                <a:schemeClr val="bg1">
                  <a:lumMod val="85000"/>
                  <a:lumOff val="15000"/>
                </a:schemeClr>
              </a:solidFill>
              <a:effectLst/>
              <a:uFillTx/>
              <a:latin typeface="Arial Black" panose="020B0A04020102020204" pitchFamily="34" charset="0"/>
              <a:sym typeface="Helvetica Neue"/>
            </a:endParaRPr>
          </a:p>
        </p:txBody>
      </p:sp>
      <p:sp>
        <p:nvSpPr>
          <p:cNvPr id="3" name="CuadroTexto 2">
            <a:extLst>
              <a:ext uri="{FF2B5EF4-FFF2-40B4-BE49-F238E27FC236}">
                <a16:creationId xmlns:a16="http://schemas.microsoft.com/office/drawing/2014/main" id="{77319B56-CFB5-4B06-9844-439D7890A8BA}"/>
              </a:ext>
            </a:extLst>
          </p:cNvPr>
          <p:cNvSpPr txBox="1"/>
          <p:nvPr/>
        </p:nvSpPr>
        <p:spPr>
          <a:xfrm>
            <a:off x="2288075" y="9875878"/>
            <a:ext cx="9141925" cy="26064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algn="just"/>
            <a:r>
              <a:rPr lang="es-CO" sz="4000" dirty="0">
                <a:solidFill>
                  <a:schemeClr val="bg1">
                    <a:lumMod val="85000"/>
                    <a:lumOff val="15000"/>
                  </a:schemeClr>
                </a:solidFill>
                <a:latin typeface="Arial" panose="020B0604020202020204" pitchFamily="34" charset="0"/>
                <a:cs typeface="Arial" panose="020B0604020202020204" pitchFamily="34" charset="0"/>
              </a:rPr>
              <a:t>Camilo Garcia </a:t>
            </a:r>
            <a:r>
              <a:rPr lang="es-CO" sz="4000" dirty="0" err="1">
                <a:solidFill>
                  <a:schemeClr val="bg1">
                    <a:lumMod val="85000"/>
                    <a:lumOff val="15000"/>
                  </a:schemeClr>
                </a:solidFill>
                <a:latin typeface="Arial" panose="020B0604020202020204" pitchFamily="34" charset="0"/>
                <a:cs typeface="Arial" panose="020B0604020202020204" pitchFamily="34" charset="0"/>
              </a:rPr>
              <a:t>Lopez</a:t>
            </a:r>
            <a:r>
              <a:rPr lang="es-CO" sz="4000" dirty="0">
                <a:solidFill>
                  <a:schemeClr val="bg1">
                    <a:lumMod val="85000"/>
                    <a:lumOff val="15000"/>
                  </a:schemeClr>
                </a:solidFill>
                <a:latin typeface="Arial" panose="020B0604020202020204" pitchFamily="34" charset="0"/>
                <a:cs typeface="Arial" panose="020B0604020202020204" pitchFamily="34" charset="0"/>
              </a:rPr>
              <a:t>  </a:t>
            </a:r>
          </a:p>
          <a:p>
            <a:pPr algn="just"/>
            <a:r>
              <a:rPr lang="es-CO" sz="4000" dirty="0">
                <a:solidFill>
                  <a:schemeClr val="bg1">
                    <a:lumMod val="85000"/>
                    <a:lumOff val="15000"/>
                  </a:schemeClr>
                </a:solidFill>
                <a:latin typeface="Arial" panose="020B0604020202020204" pitchFamily="34" charset="0"/>
                <a:cs typeface="Arial" panose="020B0604020202020204" pitchFamily="34" charset="0"/>
              </a:rPr>
              <a:t>Brayan </a:t>
            </a:r>
            <a:r>
              <a:rPr lang="es-CO" sz="4000" dirty="0" err="1">
                <a:solidFill>
                  <a:schemeClr val="bg1">
                    <a:lumMod val="85000"/>
                    <a:lumOff val="15000"/>
                  </a:schemeClr>
                </a:solidFill>
                <a:latin typeface="Arial" panose="020B0604020202020204" pitchFamily="34" charset="0"/>
                <a:cs typeface="Arial" panose="020B0604020202020204" pitchFamily="34" charset="0"/>
              </a:rPr>
              <a:t>Andres</a:t>
            </a:r>
            <a:r>
              <a:rPr lang="es-CO" sz="4000" dirty="0">
                <a:solidFill>
                  <a:schemeClr val="bg1">
                    <a:lumMod val="85000"/>
                    <a:lumOff val="15000"/>
                  </a:schemeClr>
                </a:solidFill>
                <a:latin typeface="Arial" panose="020B0604020202020204" pitchFamily="34" charset="0"/>
                <a:cs typeface="Arial" panose="020B0604020202020204" pitchFamily="34" charset="0"/>
              </a:rPr>
              <a:t> </a:t>
            </a:r>
            <a:r>
              <a:rPr lang="es-CO" sz="4000" dirty="0" err="1">
                <a:solidFill>
                  <a:schemeClr val="bg1">
                    <a:lumMod val="85000"/>
                    <a:lumOff val="15000"/>
                  </a:schemeClr>
                </a:solidFill>
                <a:latin typeface="Arial" panose="020B0604020202020204" pitchFamily="34" charset="0"/>
                <a:cs typeface="Arial" panose="020B0604020202020204" pitchFamily="34" charset="0"/>
              </a:rPr>
              <a:t>Gutierrez</a:t>
            </a:r>
            <a:r>
              <a:rPr lang="es-CO" sz="4000" dirty="0">
                <a:solidFill>
                  <a:schemeClr val="bg1">
                    <a:lumMod val="85000"/>
                    <a:lumOff val="15000"/>
                  </a:schemeClr>
                </a:solidFill>
                <a:latin typeface="Arial" panose="020B0604020202020204" pitchFamily="34" charset="0"/>
                <a:cs typeface="Arial" panose="020B0604020202020204" pitchFamily="34" charset="0"/>
              </a:rPr>
              <a:t> Tobar </a:t>
            </a:r>
          </a:p>
          <a:p>
            <a:pPr algn="just"/>
            <a:r>
              <a:rPr lang="es-CO" sz="4000" dirty="0" err="1">
                <a:solidFill>
                  <a:schemeClr val="bg1">
                    <a:lumMod val="85000"/>
                    <a:lumOff val="15000"/>
                  </a:schemeClr>
                </a:solidFill>
                <a:latin typeface="Arial" panose="020B0604020202020204" pitchFamily="34" charset="0"/>
                <a:cs typeface="Arial" panose="020B0604020202020204" pitchFamily="34" charset="0"/>
              </a:rPr>
              <a:t>Jhon</a:t>
            </a:r>
            <a:r>
              <a:rPr lang="es-CO" sz="4000" dirty="0">
                <a:solidFill>
                  <a:schemeClr val="bg1">
                    <a:lumMod val="85000"/>
                    <a:lumOff val="15000"/>
                  </a:schemeClr>
                </a:solidFill>
                <a:latin typeface="Arial" panose="020B0604020202020204" pitchFamily="34" charset="0"/>
                <a:cs typeface="Arial" panose="020B0604020202020204" pitchFamily="34" charset="0"/>
              </a:rPr>
              <a:t> </a:t>
            </a:r>
            <a:r>
              <a:rPr lang="es-CO" sz="4000" dirty="0" err="1">
                <a:solidFill>
                  <a:schemeClr val="bg1">
                    <a:lumMod val="85000"/>
                    <a:lumOff val="15000"/>
                  </a:schemeClr>
                </a:solidFill>
                <a:latin typeface="Arial" panose="020B0604020202020204" pitchFamily="34" charset="0"/>
                <a:cs typeface="Arial" panose="020B0604020202020204" pitchFamily="34" charset="0"/>
              </a:rPr>
              <a:t>Sebastian</a:t>
            </a:r>
            <a:r>
              <a:rPr lang="es-CO" sz="4000" dirty="0">
                <a:solidFill>
                  <a:schemeClr val="bg1">
                    <a:lumMod val="85000"/>
                    <a:lumOff val="15000"/>
                  </a:schemeClr>
                </a:solidFill>
                <a:latin typeface="Arial" panose="020B0604020202020204" pitchFamily="34" charset="0"/>
                <a:cs typeface="Arial" panose="020B0604020202020204" pitchFamily="34" charset="0"/>
              </a:rPr>
              <a:t> </a:t>
            </a:r>
            <a:r>
              <a:rPr lang="es-CO" sz="4000" dirty="0" err="1">
                <a:solidFill>
                  <a:schemeClr val="bg1">
                    <a:lumMod val="85000"/>
                    <a:lumOff val="15000"/>
                  </a:schemeClr>
                </a:solidFill>
                <a:latin typeface="Arial" panose="020B0604020202020204" pitchFamily="34" charset="0"/>
                <a:cs typeface="Arial" panose="020B0604020202020204" pitchFamily="34" charset="0"/>
              </a:rPr>
              <a:t>Rodriguez</a:t>
            </a:r>
            <a:r>
              <a:rPr lang="es-CO" sz="4000" dirty="0">
                <a:solidFill>
                  <a:schemeClr val="bg1">
                    <a:lumMod val="85000"/>
                    <a:lumOff val="15000"/>
                  </a:schemeClr>
                </a:solidFill>
                <a:latin typeface="Arial" panose="020B0604020202020204" pitchFamily="34" charset="0"/>
                <a:cs typeface="Arial" panose="020B0604020202020204" pitchFamily="34" charset="0"/>
              </a:rPr>
              <a:t> </a:t>
            </a:r>
            <a:r>
              <a:rPr lang="es-CO" sz="4000" dirty="0" err="1">
                <a:solidFill>
                  <a:schemeClr val="bg1">
                    <a:lumMod val="85000"/>
                    <a:lumOff val="15000"/>
                  </a:schemeClr>
                </a:solidFill>
                <a:latin typeface="Arial" panose="020B0604020202020204" pitchFamily="34" charset="0"/>
                <a:cs typeface="Arial" panose="020B0604020202020204" pitchFamily="34" charset="0"/>
              </a:rPr>
              <a:t>Cuburuco</a:t>
            </a:r>
            <a:endParaRPr lang="es-CO" sz="4000" dirty="0">
              <a:solidFill>
                <a:schemeClr val="bg1">
                  <a:lumMod val="85000"/>
                  <a:lumOff val="15000"/>
                </a:schemeClr>
              </a:solidFill>
              <a:latin typeface="Arial" panose="020B0604020202020204" pitchFamily="34" charset="0"/>
              <a:cs typeface="Arial" panose="020B0604020202020204" pitchFamily="34" charset="0"/>
            </a:endParaRPr>
          </a:p>
          <a:p>
            <a:pPr algn="just"/>
            <a:r>
              <a:rPr lang="es-CO" sz="4000" dirty="0">
                <a:solidFill>
                  <a:schemeClr val="bg1">
                    <a:lumMod val="85000"/>
                    <a:lumOff val="15000"/>
                  </a:schemeClr>
                </a:solidFill>
                <a:latin typeface="Arial" panose="020B0604020202020204" pitchFamily="34" charset="0"/>
                <a:cs typeface="Arial" panose="020B0604020202020204" pitchFamily="34" charset="0"/>
              </a:rPr>
              <a:t>Juan Sebastián Salazar </a:t>
            </a:r>
            <a:r>
              <a:rPr lang="es-CO" sz="4000" dirty="0" err="1">
                <a:solidFill>
                  <a:schemeClr val="bg1">
                    <a:lumMod val="85000"/>
                    <a:lumOff val="15000"/>
                  </a:schemeClr>
                </a:solidFill>
                <a:latin typeface="Arial" panose="020B0604020202020204" pitchFamily="34" charset="0"/>
                <a:cs typeface="Arial" panose="020B0604020202020204" pitchFamily="34" charset="0"/>
              </a:rPr>
              <a:t>Pirajan</a:t>
            </a:r>
            <a:endParaRPr kumimoji="0" lang="es-CO" sz="4000" b="1" i="0" u="none" strike="noStrike" cap="none" spc="0" normalizeH="0" baseline="0" dirty="0">
              <a:ln>
                <a:noFill/>
              </a:ln>
              <a:solidFill>
                <a:schemeClr val="bg1">
                  <a:lumMod val="85000"/>
                  <a:lumOff val="15000"/>
                </a:schemeClr>
              </a:solidFill>
              <a:effectLst/>
              <a:uFillTx/>
              <a:latin typeface="Arial" panose="020B0604020202020204" pitchFamily="34" charset="0"/>
              <a:cs typeface="Arial" panose="020B0604020202020204" pitchFamily="34" charset="0"/>
              <a:sym typeface="Helvetica Neue"/>
            </a:endParaRPr>
          </a:p>
        </p:txBody>
      </p:sp>
      <p:pic>
        <p:nvPicPr>
          <p:cNvPr id="5" name="Imagen 4">
            <a:extLst>
              <a:ext uri="{FF2B5EF4-FFF2-40B4-BE49-F238E27FC236}">
                <a16:creationId xmlns:a16="http://schemas.microsoft.com/office/drawing/2014/main" id="{F8D95787-90B2-4BA2-86EA-3570AF073B4E}"/>
              </a:ext>
            </a:extLst>
          </p:cNvPr>
          <p:cNvPicPr>
            <a:picLocks noChangeAspect="1"/>
          </p:cNvPicPr>
          <p:nvPr/>
        </p:nvPicPr>
        <p:blipFill rotWithShape="1">
          <a:blip r:embed="rId3">
            <a:extLst>
              <a:ext uri="{28A0092B-C50C-407E-A947-70E740481C1C}">
                <a14:useLocalDpi xmlns:a14="http://schemas.microsoft.com/office/drawing/2010/main" val="0"/>
              </a:ext>
            </a:extLst>
          </a:blip>
          <a:srcRect l="17736" t="42925" r="11120" b="39560"/>
          <a:stretch/>
        </p:blipFill>
        <p:spPr>
          <a:xfrm>
            <a:off x="2270212" y="5669280"/>
            <a:ext cx="9446725" cy="2325695"/>
          </a:xfrm>
          <a:prstGeom prst="rect">
            <a:avLst/>
          </a:prstGeom>
        </p:spPr>
      </p:pic>
      <p:sp>
        <p:nvSpPr>
          <p:cNvPr id="6" name="CuadroTexto 5">
            <a:extLst>
              <a:ext uri="{FF2B5EF4-FFF2-40B4-BE49-F238E27FC236}">
                <a16:creationId xmlns:a16="http://schemas.microsoft.com/office/drawing/2014/main" id="{51979ED3-68D5-4BAF-B283-79F06969B23A}"/>
              </a:ext>
            </a:extLst>
          </p:cNvPr>
          <p:cNvSpPr txBox="1"/>
          <p:nvPr/>
        </p:nvSpPr>
        <p:spPr>
          <a:xfrm>
            <a:off x="4057563" y="8579453"/>
            <a:ext cx="4993354" cy="1159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defTabSz="943239" rtl="0" fontAlgn="auto" latinLnBrk="0" hangingPunct="0">
              <a:lnSpc>
                <a:spcPct val="100000"/>
              </a:lnSpc>
              <a:spcBef>
                <a:spcPts val="0"/>
              </a:spcBef>
              <a:spcAft>
                <a:spcPts val="0"/>
              </a:spcAft>
              <a:buClrTx/>
              <a:buSzTx/>
              <a:buFontTx/>
              <a:buNone/>
              <a:tabLst/>
            </a:pPr>
            <a:r>
              <a:rPr kumimoji="0" lang="es-CO" sz="6600" b="1" i="0" u="none" strike="noStrike" cap="none" spc="0" normalizeH="0" baseline="0" dirty="0">
                <a:ln>
                  <a:noFill/>
                </a:ln>
                <a:solidFill>
                  <a:schemeClr val="bg1">
                    <a:lumMod val="85000"/>
                    <a:lumOff val="15000"/>
                  </a:schemeClr>
                </a:solidFill>
                <a:effectLst/>
                <a:uFillTx/>
                <a:latin typeface="Helvetica Neue"/>
                <a:ea typeface="Helvetica Neue"/>
                <a:cs typeface="Helvetica Neue"/>
                <a:sym typeface="Helvetica Neue"/>
              </a:rPr>
              <a:t>Integrantes: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284C90-F728-4AC1-8C53-C379D6E8DFFF}"/>
              </a:ext>
            </a:extLst>
          </p:cNvPr>
          <p:cNvPicPr>
            <a:picLocks noChangeAspect="1"/>
          </p:cNvPicPr>
          <p:nvPr/>
        </p:nvPicPr>
        <p:blipFill rotWithShape="1">
          <a:blip r:embed="rId3">
            <a:extLst>
              <a:ext uri="{28A0092B-C50C-407E-A947-70E740481C1C}">
                <a14:useLocalDpi xmlns:a14="http://schemas.microsoft.com/office/drawing/2010/main" val="0"/>
              </a:ext>
            </a:extLst>
          </a:blip>
          <a:srcRect l="17941" t="43512" r="11589" b="39825"/>
          <a:stretch/>
        </p:blipFill>
        <p:spPr>
          <a:xfrm>
            <a:off x="15727680" y="12210749"/>
            <a:ext cx="6858000" cy="1621597"/>
          </a:xfrm>
          <a:prstGeom prst="rect">
            <a:avLst/>
          </a:prstGeom>
        </p:spPr>
      </p:pic>
      <p:sp>
        <p:nvSpPr>
          <p:cNvPr id="3" name="CuadroTexto 2">
            <a:extLst>
              <a:ext uri="{FF2B5EF4-FFF2-40B4-BE49-F238E27FC236}">
                <a16:creationId xmlns:a16="http://schemas.microsoft.com/office/drawing/2014/main" id="{6CD1D670-7330-4356-94E2-38A6C8AB6639}"/>
              </a:ext>
            </a:extLst>
          </p:cNvPr>
          <p:cNvSpPr txBox="1"/>
          <p:nvPr/>
        </p:nvSpPr>
        <p:spPr>
          <a:xfrm>
            <a:off x="3108960" y="7186312"/>
            <a:ext cx="18166080"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defTabSz="943239" rtl="0" fontAlgn="auto" latinLnBrk="0" hangingPunct="0">
              <a:lnSpc>
                <a:spcPct val="100000"/>
              </a:lnSpc>
              <a:spcBef>
                <a:spcPts val="0"/>
              </a:spcBef>
              <a:spcAft>
                <a:spcPts val="0"/>
              </a:spcAft>
              <a:buClrTx/>
              <a:buSzTx/>
              <a:buFontTx/>
              <a:buNone/>
              <a:tabLst/>
            </a:pPr>
            <a:r>
              <a:rPr kumimoji="0" lang="es-CO" sz="8000" b="1" i="0" u="none" strike="noStrike" cap="none" spc="0" normalizeH="0" baseline="0" dirty="0">
                <a:ln>
                  <a:noFill/>
                </a:ln>
                <a:solidFill>
                  <a:schemeClr val="bg1">
                    <a:lumMod val="85000"/>
                    <a:lumOff val="15000"/>
                  </a:schemeClr>
                </a:solidFill>
                <a:effectLst/>
                <a:uFillTx/>
                <a:latin typeface="Arial Black" panose="020B0A04020102020204" pitchFamily="34" charset="0"/>
                <a:sym typeface="Helvetica Neue"/>
              </a:rPr>
              <a:t>Gráficos de preguntas claves</a:t>
            </a:r>
          </a:p>
        </p:txBody>
      </p:sp>
    </p:spTree>
    <p:extLst>
      <p:ext uri="{BB962C8B-B14F-4D97-AF65-F5344CB8AC3E}">
        <p14:creationId xmlns:p14="http://schemas.microsoft.com/office/powerpoint/2010/main" val="250722912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284C90-F728-4AC1-8C53-C379D6E8DFFF}"/>
              </a:ext>
            </a:extLst>
          </p:cNvPr>
          <p:cNvPicPr>
            <a:picLocks noChangeAspect="1"/>
          </p:cNvPicPr>
          <p:nvPr/>
        </p:nvPicPr>
        <p:blipFill rotWithShape="1">
          <a:blip r:embed="rId3">
            <a:extLst>
              <a:ext uri="{28A0092B-C50C-407E-A947-70E740481C1C}">
                <a14:useLocalDpi xmlns:a14="http://schemas.microsoft.com/office/drawing/2010/main" val="0"/>
              </a:ext>
            </a:extLst>
          </a:blip>
          <a:srcRect l="17941" t="43512" r="11589" b="39825"/>
          <a:stretch/>
        </p:blipFill>
        <p:spPr>
          <a:xfrm>
            <a:off x="15727680" y="12210749"/>
            <a:ext cx="6858000" cy="1621597"/>
          </a:xfrm>
          <a:prstGeom prst="rect">
            <a:avLst/>
          </a:prstGeom>
        </p:spPr>
      </p:pic>
      <p:pic>
        <p:nvPicPr>
          <p:cNvPr id="2050" name="Picture 2" descr="Gráfico de respuestas de formularios. Título de la pregunta: ¿En sus clases de qué manera toman asistencia?. Número de respuestas: 16 respuestas.">
            <a:extLst>
              <a:ext uri="{FF2B5EF4-FFF2-40B4-BE49-F238E27FC236}">
                <a16:creationId xmlns:a16="http://schemas.microsoft.com/office/drawing/2014/main" id="{B923F006-4F90-412C-896C-B80BF56522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5790" y="3600636"/>
            <a:ext cx="16920210" cy="7119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62782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4100" name="Picture 4" descr="Gráfico de respuestas de formularios. Título de la pregunta: ¿Cuánto tardan en sus clases en tomar asistencia?. Número de respuestas: 16 respuestas.">
            <a:extLst>
              <a:ext uri="{FF2B5EF4-FFF2-40B4-BE49-F238E27FC236}">
                <a16:creationId xmlns:a16="http://schemas.microsoft.com/office/drawing/2014/main" id="{F698FC94-E3F8-4109-A7A6-E9DBA2F709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5790" y="3600636"/>
            <a:ext cx="16920210" cy="7119433"/>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AD284C90-F728-4AC1-8C53-C379D6E8DFFF}"/>
              </a:ext>
            </a:extLst>
          </p:cNvPr>
          <p:cNvPicPr>
            <a:picLocks noChangeAspect="1"/>
          </p:cNvPicPr>
          <p:nvPr/>
        </p:nvPicPr>
        <p:blipFill rotWithShape="1">
          <a:blip r:embed="rId4">
            <a:extLst>
              <a:ext uri="{28A0092B-C50C-407E-A947-70E740481C1C}">
                <a14:useLocalDpi xmlns:a14="http://schemas.microsoft.com/office/drawing/2010/main" val="0"/>
              </a:ext>
            </a:extLst>
          </a:blip>
          <a:srcRect l="17941" t="43512" r="11589" b="39825"/>
          <a:stretch/>
        </p:blipFill>
        <p:spPr>
          <a:xfrm>
            <a:off x="15727680" y="12210749"/>
            <a:ext cx="6858000" cy="1621597"/>
          </a:xfrm>
          <a:prstGeom prst="rect">
            <a:avLst/>
          </a:prstGeom>
        </p:spPr>
      </p:pic>
    </p:spTree>
    <p:extLst>
      <p:ext uri="{BB962C8B-B14F-4D97-AF65-F5344CB8AC3E}">
        <p14:creationId xmlns:p14="http://schemas.microsoft.com/office/powerpoint/2010/main" val="237132406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5122" name="Picture 2" descr="Gráfico de respuestas de formularios. Título de la pregunta: ¿Cuenta con un teléfono celular mediante el cual pueda tomar códigos qr?. Número de respuestas: 16 respuestas.">
            <a:extLst>
              <a:ext uri="{FF2B5EF4-FFF2-40B4-BE49-F238E27FC236}">
                <a16:creationId xmlns:a16="http://schemas.microsoft.com/office/drawing/2014/main" id="{E28DDAE4-4EA7-4406-89DA-3E5FBE27EB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5790" y="3600636"/>
            <a:ext cx="16920211" cy="7119433"/>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AD284C90-F728-4AC1-8C53-C379D6E8DFFF}"/>
              </a:ext>
            </a:extLst>
          </p:cNvPr>
          <p:cNvPicPr>
            <a:picLocks noChangeAspect="1"/>
          </p:cNvPicPr>
          <p:nvPr/>
        </p:nvPicPr>
        <p:blipFill rotWithShape="1">
          <a:blip r:embed="rId4">
            <a:extLst>
              <a:ext uri="{28A0092B-C50C-407E-A947-70E740481C1C}">
                <a14:useLocalDpi xmlns:a14="http://schemas.microsoft.com/office/drawing/2010/main" val="0"/>
              </a:ext>
            </a:extLst>
          </a:blip>
          <a:srcRect l="17941" t="43512" r="11589" b="39825"/>
          <a:stretch/>
        </p:blipFill>
        <p:spPr>
          <a:xfrm>
            <a:off x="15727680" y="12210749"/>
            <a:ext cx="6858000" cy="1621597"/>
          </a:xfrm>
          <a:prstGeom prst="rect">
            <a:avLst/>
          </a:prstGeom>
        </p:spPr>
      </p:pic>
    </p:spTree>
    <p:extLst>
      <p:ext uri="{BB962C8B-B14F-4D97-AF65-F5344CB8AC3E}">
        <p14:creationId xmlns:p14="http://schemas.microsoft.com/office/powerpoint/2010/main" val="23159437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6146" name="Picture 2" descr="Gráfico de respuestas de formularios. Título de la pregunta: Siendo un aprendiz, ¿de qué le gustaría disponer adicional a la toma de asistencia en la plataforma?. Número de respuestas: 16 respuestas.">
            <a:extLst>
              <a:ext uri="{FF2B5EF4-FFF2-40B4-BE49-F238E27FC236}">
                <a16:creationId xmlns:a16="http://schemas.microsoft.com/office/drawing/2014/main" id="{3F458D45-6CE1-4C23-9C26-2F38B9DC69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467"/>
          <a:stretch/>
        </p:blipFill>
        <p:spPr bwMode="auto">
          <a:xfrm>
            <a:off x="4415790" y="3600636"/>
            <a:ext cx="16920211" cy="8042724"/>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AD284C90-F728-4AC1-8C53-C379D6E8DFFF}"/>
              </a:ext>
            </a:extLst>
          </p:cNvPr>
          <p:cNvPicPr>
            <a:picLocks noChangeAspect="1"/>
          </p:cNvPicPr>
          <p:nvPr/>
        </p:nvPicPr>
        <p:blipFill rotWithShape="1">
          <a:blip r:embed="rId4">
            <a:extLst>
              <a:ext uri="{28A0092B-C50C-407E-A947-70E740481C1C}">
                <a14:useLocalDpi xmlns:a14="http://schemas.microsoft.com/office/drawing/2010/main" val="0"/>
              </a:ext>
            </a:extLst>
          </a:blip>
          <a:srcRect l="17941" t="43512" r="11589" b="39825"/>
          <a:stretch/>
        </p:blipFill>
        <p:spPr>
          <a:xfrm>
            <a:off x="15727680" y="12210749"/>
            <a:ext cx="6858000" cy="1621597"/>
          </a:xfrm>
          <a:prstGeom prst="rect">
            <a:avLst/>
          </a:prstGeom>
        </p:spPr>
      </p:pic>
    </p:spTree>
    <p:extLst>
      <p:ext uri="{BB962C8B-B14F-4D97-AF65-F5344CB8AC3E}">
        <p14:creationId xmlns:p14="http://schemas.microsoft.com/office/powerpoint/2010/main" val="221696654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284C90-F728-4AC1-8C53-C379D6E8DFFF}"/>
              </a:ext>
            </a:extLst>
          </p:cNvPr>
          <p:cNvPicPr>
            <a:picLocks noChangeAspect="1"/>
          </p:cNvPicPr>
          <p:nvPr/>
        </p:nvPicPr>
        <p:blipFill rotWithShape="1">
          <a:blip r:embed="rId3">
            <a:extLst>
              <a:ext uri="{28A0092B-C50C-407E-A947-70E740481C1C}">
                <a14:useLocalDpi xmlns:a14="http://schemas.microsoft.com/office/drawing/2010/main" val="0"/>
              </a:ext>
            </a:extLst>
          </a:blip>
          <a:srcRect l="17941" t="43512" r="11589" b="39825"/>
          <a:stretch/>
        </p:blipFill>
        <p:spPr>
          <a:xfrm>
            <a:off x="15727680" y="12210749"/>
            <a:ext cx="6858000" cy="1621597"/>
          </a:xfrm>
          <a:prstGeom prst="rect">
            <a:avLst/>
          </a:prstGeom>
        </p:spPr>
      </p:pic>
      <p:sp>
        <p:nvSpPr>
          <p:cNvPr id="3" name="CuadroTexto 2">
            <a:extLst>
              <a:ext uri="{FF2B5EF4-FFF2-40B4-BE49-F238E27FC236}">
                <a16:creationId xmlns:a16="http://schemas.microsoft.com/office/drawing/2014/main" id="{6CD1D670-7330-4356-94E2-38A6C8AB6639}"/>
              </a:ext>
            </a:extLst>
          </p:cNvPr>
          <p:cNvSpPr txBox="1"/>
          <p:nvPr/>
        </p:nvSpPr>
        <p:spPr>
          <a:xfrm>
            <a:off x="3870960" y="1972028"/>
            <a:ext cx="18166080" cy="26064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s-CO" sz="8000" dirty="0">
                <a:solidFill>
                  <a:schemeClr val="bg1">
                    <a:lumMod val="85000"/>
                    <a:lumOff val="15000"/>
                  </a:schemeClr>
                </a:solidFill>
                <a:latin typeface="Arial Black" panose="020B0A04020102020204" pitchFamily="34" charset="0"/>
              </a:rPr>
              <a:t>Modelo de procesos de negocio y notación</a:t>
            </a:r>
            <a:endParaRPr kumimoji="0" lang="es-CO" sz="8000" b="1" i="0" u="none" strike="noStrike" cap="none" spc="0" normalizeH="0" baseline="0" dirty="0">
              <a:ln>
                <a:noFill/>
              </a:ln>
              <a:solidFill>
                <a:schemeClr val="bg1">
                  <a:lumMod val="85000"/>
                  <a:lumOff val="15000"/>
                </a:schemeClr>
              </a:solidFill>
              <a:effectLst/>
              <a:uFillTx/>
              <a:latin typeface="Arial Black" panose="020B0A04020102020204" pitchFamily="34" charset="0"/>
              <a:sym typeface="Helvetica Neue"/>
            </a:endParaRPr>
          </a:p>
        </p:txBody>
      </p:sp>
      <p:pic>
        <p:nvPicPr>
          <p:cNvPr id="6" name="Imagen 5">
            <a:extLst>
              <a:ext uri="{FF2B5EF4-FFF2-40B4-BE49-F238E27FC236}">
                <a16:creationId xmlns:a16="http://schemas.microsoft.com/office/drawing/2014/main" id="{00FA7387-0B22-4E97-8F42-5BB9717326F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49000"/>
          <a:stretch/>
        </p:blipFill>
        <p:spPr>
          <a:xfrm>
            <a:off x="2651760" y="5831839"/>
            <a:ext cx="12435840" cy="5664721"/>
          </a:xfrm>
          <a:prstGeom prst="rect">
            <a:avLst/>
          </a:prstGeom>
        </p:spPr>
      </p:pic>
      <p:sp>
        <p:nvSpPr>
          <p:cNvPr id="7" name="CuadroTexto 6">
            <a:extLst>
              <a:ext uri="{FF2B5EF4-FFF2-40B4-BE49-F238E27FC236}">
                <a16:creationId xmlns:a16="http://schemas.microsoft.com/office/drawing/2014/main" id="{307B073B-5ADA-43E0-96AE-D1EEE5BB89C1}"/>
              </a:ext>
            </a:extLst>
          </p:cNvPr>
          <p:cNvSpPr txBox="1"/>
          <p:nvPr/>
        </p:nvSpPr>
        <p:spPr>
          <a:xfrm>
            <a:off x="16330120" y="8045496"/>
            <a:ext cx="5402120" cy="6982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defTabSz="943239" rtl="0" fontAlgn="auto" latinLnBrk="0" hangingPunct="0">
              <a:lnSpc>
                <a:spcPct val="100000"/>
              </a:lnSpc>
              <a:spcBef>
                <a:spcPts val="0"/>
              </a:spcBef>
              <a:spcAft>
                <a:spcPts val="0"/>
              </a:spcAft>
              <a:buClrTx/>
              <a:buSzTx/>
              <a:buFontTx/>
              <a:buNone/>
              <a:tabLst/>
            </a:pPr>
            <a:r>
              <a:rPr kumimoji="0" lang="es-CO" sz="3600" i="0" strike="noStrike" cap="none" spc="0" normalizeH="0" baseline="0" dirty="0">
                <a:ln>
                  <a:noFill/>
                </a:ln>
                <a:solidFill>
                  <a:schemeClr val="bg1">
                    <a:lumMod val="85000"/>
                    <a:lumOff val="15000"/>
                  </a:schemeClr>
                </a:solidFill>
                <a:effectLst/>
                <a:uFillTx/>
                <a:latin typeface="Helvetica Neue"/>
                <a:ea typeface="Helvetica Neue"/>
                <a:cs typeface="Helvetica Neue"/>
                <a:sym typeface="Helvetica Neue"/>
                <a:hlinkClick r:id="rId5" action="ppaction://hlinkfile">
                  <a:extLst>
                    <a:ext uri="{A12FA001-AC4F-418D-AE19-62706E023703}">
                      <ahyp:hlinkClr xmlns:ahyp="http://schemas.microsoft.com/office/drawing/2018/hyperlinkcolor" val="tx"/>
                    </a:ext>
                  </a:extLst>
                </a:hlinkClick>
              </a:rPr>
              <a:t>Click para abrir archivo.</a:t>
            </a:r>
            <a:endParaRPr kumimoji="0" lang="es-CO" sz="3600" i="0" strike="noStrike" cap="none" spc="0" normalizeH="0" baseline="0" dirty="0">
              <a:ln>
                <a:noFill/>
              </a:ln>
              <a:solidFill>
                <a:schemeClr val="bg1">
                  <a:lumMod val="85000"/>
                  <a:lumOff val="15000"/>
                </a:schemeClr>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209821442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284C90-F728-4AC1-8C53-C379D6E8DFFF}"/>
              </a:ext>
            </a:extLst>
          </p:cNvPr>
          <p:cNvPicPr>
            <a:picLocks noChangeAspect="1"/>
          </p:cNvPicPr>
          <p:nvPr/>
        </p:nvPicPr>
        <p:blipFill rotWithShape="1">
          <a:blip r:embed="rId3">
            <a:extLst>
              <a:ext uri="{28A0092B-C50C-407E-A947-70E740481C1C}">
                <a14:useLocalDpi xmlns:a14="http://schemas.microsoft.com/office/drawing/2010/main" val="0"/>
              </a:ext>
            </a:extLst>
          </a:blip>
          <a:srcRect l="17941" t="43512" r="11589" b="39825"/>
          <a:stretch/>
        </p:blipFill>
        <p:spPr>
          <a:xfrm>
            <a:off x="15727680" y="12210749"/>
            <a:ext cx="6858000" cy="1621597"/>
          </a:xfrm>
          <a:prstGeom prst="rect">
            <a:avLst/>
          </a:prstGeom>
        </p:spPr>
      </p:pic>
      <p:sp>
        <p:nvSpPr>
          <p:cNvPr id="3" name="CuadroTexto 2">
            <a:extLst>
              <a:ext uri="{FF2B5EF4-FFF2-40B4-BE49-F238E27FC236}">
                <a16:creationId xmlns:a16="http://schemas.microsoft.com/office/drawing/2014/main" id="{6CD1D670-7330-4356-94E2-38A6C8AB6639}"/>
              </a:ext>
            </a:extLst>
          </p:cNvPr>
          <p:cNvSpPr txBox="1"/>
          <p:nvPr/>
        </p:nvSpPr>
        <p:spPr>
          <a:xfrm>
            <a:off x="4419600" y="2359137"/>
            <a:ext cx="18166080" cy="26064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s-CO" sz="8000" dirty="0">
                <a:solidFill>
                  <a:schemeClr val="bg1">
                    <a:lumMod val="85000"/>
                    <a:lumOff val="15000"/>
                  </a:schemeClr>
                </a:solidFill>
                <a:latin typeface="Arial Black" panose="020B0A04020102020204" pitchFamily="34" charset="0"/>
              </a:rPr>
              <a:t>Especificación de requisitos de software (IEEE830)</a:t>
            </a:r>
            <a:endParaRPr kumimoji="0" lang="es-CO" sz="8000" b="1" i="0" u="none" strike="noStrike" cap="none" spc="0" normalizeH="0" baseline="0" dirty="0">
              <a:ln>
                <a:noFill/>
              </a:ln>
              <a:solidFill>
                <a:schemeClr val="bg1">
                  <a:lumMod val="85000"/>
                  <a:lumOff val="15000"/>
                </a:schemeClr>
              </a:solidFill>
              <a:effectLst/>
              <a:uFillTx/>
              <a:latin typeface="Arial Black" panose="020B0A04020102020204" pitchFamily="34" charset="0"/>
              <a:sym typeface="Helvetica Neue"/>
            </a:endParaRPr>
          </a:p>
        </p:txBody>
      </p:sp>
      <p:sp>
        <p:nvSpPr>
          <p:cNvPr id="7" name="CuadroTexto 6">
            <a:extLst>
              <a:ext uri="{FF2B5EF4-FFF2-40B4-BE49-F238E27FC236}">
                <a16:creationId xmlns:a16="http://schemas.microsoft.com/office/drawing/2014/main" id="{307B073B-5ADA-43E0-96AE-D1EEE5BB89C1}"/>
              </a:ext>
            </a:extLst>
          </p:cNvPr>
          <p:cNvSpPr txBox="1"/>
          <p:nvPr/>
        </p:nvSpPr>
        <p:spPr>
          <a:xfrm>
            <a:off x="9490940" y="8394629"/>
            <a:ext cx="5402120" cy="6982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defTabSz="943239" rtl="0" fontAlgn="auto" latinLnBrk="0" hangingPunct="0">
              <a:lnSpc>
                <a:spcPct val="100000"/>
              </a:lnSpc>
              <a:spcBef>
                <a:spcPts val="0"/>
              </a:spcBef>
              <a:spcAft>
                <a:spcPts val="0"/>
              </a:spcAft>
              <a:buClrTx/>
              <a:buSzTx/>
              <a:buFontTx/>
              <a:buNone/>
              <a:tabLst/>
            </a:pPr>
            <a:r>
              <a:rPr kumimoji="0" lang="es-CO" sz="3600" i="0" strike="noStrike" cap="none" spc="0" normalizeH="0" baseline="0" dirty="0">
                <a:ln>
                  <a:noFill/>
                </a:ln>
                <a:solidFill>
                  <a:schemeClr val="bg1">
                    <a:lumMod val="85000"/>
                    <a:lumOff val="15000"/>
                  </a:schemeClr>
                </a:solidFill>
                <a:effectLst/>
                <a:uFillTx/>
                <a:latin typeface="Helvetica Neue"/>
                <a:ea typeface="Helvetica Neue"/>
                <a:cs typeface="Helvetica Neue"/>
                <a:sym typeface="Helvetica Neue"/>
                <a:hlinkClick r:id="rId4" action="ppaction://hlinkfile">
                  <a:extLst>
                    <a:ext uri="{A12FA001-AC4F-418D-AE19-62706E023703}">
                      <ahyp:hlinkClr xmlns:ahyp="http://schemas.microsoft.com/office/drawing/2018/hyperlinkcolor" val="tx"/>
                    </a:ext>
                  </a:extLst>
                </a:hlinkClick>
              </a:rPr>
              <a:t>Click para abrir archivo.</a:t>
            </a:r>
            <a:endParaRPr kumimoji="0" lang="es-CO" sz="3600" i="0" strike="noStrike" cap="none" spc="0" normalizeH="0" baseline="0" dirty="0">
              <a:ln>
                <a:noFill/>
              </a:ln>
              <a:solidFill>
                <a:schemeClr val="bg1">
                  <a:lumMod val="85000"/>
                  <a:lumOff val="15000"/>
                </a:schemeClr>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420397461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284C90-F728-4AC1-8C53-C379D6E8DFFF}"/>
              </a:ext>
            </a:extLst>
          </p:cNvPr>
          <p:cNvPicPr>
            <a:picLocks noChangeAspect="1"/>
          </p:cNvPicPr>
          <p:nvPr/>
        </p:nvPicPr>
        <p:blipFill rotWithShape="1">
          <a:blip r:embed="rId3">
            <a:extLst>
              <a:ext uri="{28A0092B-C50C-407E-A947-70E740481C1C}">
                <a14:useLocalDpi xmlns:a14="http://schemas.microsoft.com/office/drawing/2010/main" val="0"/>
              </a:ext>
            </a:extLst>
          </a:blip>
          <a:srcRect l="17941" t="43512" r="11589" b="39825"/>
          <a:stretch/>
        </p:blipFill>
        <p:spPr>
          <a:xfrm>
            <a:off x="15727680" y="12210749"/>
            <a:ext cx="6858000" cy="1621597"/>
          </a:xfrm>
          <a:prstGeom prst="rect">
            <a:avLst/>
          </a:prstGeom>
        </p:spPr>
      </p:pic>
      <p:sp>
        <p:nvSpPr>
          <p:cNvPr id="3" name="CuadroTexto 2">
            <a:extLst>
              <a:ext uri="{FF2B5EF4-FFF2-40B4-BE49-F238E27FC236}">
                <a16:creationId xmlns:a16="http://schemas.microsoft.com/office/drawing/2014/main" id="{6CD1D670-7330-4356-94E2-38A6C8AB6639}"/>
              </a:ext>
            </a:extLst>
          </p:cNvPr>
          <p:cNvSpPr txBox="1"/>
          <p:nvPr/>
        </p:nvSpPr>
        <p:spPr>
          <a:xfrm>
            <a:off x="3108960" y="2359137"/>
            <a:ext cx="18166080" cy="26064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s-CO" sz="8000" dirty="0">
                <a:solidFill>
                  <a:schemeClr val="bg1">
                    <a:lumMod val="85000"/>
                    <a:lumOff val="15000"/>
                  </a:schemeClr>
                </a:solidFill>
                <a:latin typeface="Arial Black" panose="020B0A04020102020204" pitchFamily="34" charset="0"/>
              </a:rPr>
              <a:t>Casos de uso (diagrama y documentación)</a:t>
            </a:r>
            <a:endParaRPr kumimoji="0" lang="es-CO" sz="8000" b="1" i="0" u="none" strike="noStrike" cap="none" spc="0" normalizeH="0" baseline="0" dirty="0">
              <a:ln>
                <a:noFill/>
              </a:ln>
              <a:solidFill>
                <a:schemeClr val="bg1">
                  <a:lumMod val="85000"/>
                  <a:lumOff val="15000"/>
                </a:schemeClr>
              </a:solidFill>
              <a:effectLst/>
              <a:uFillTx/>
              <a:latin typeface="Arial Black" panose="020B0A04020102020204" pitchFamily="34" charset="0"/>
              <a:sym typeface="Helvetica Neue"/>
            </a:endParaRPr>
          </a:p>
        </p:txBody>
      </p:sp>
      <p:sp>
        <p:nvSpPr>
          <p:cNvPr id="7" name="CuadroTexto 6">
            <a:extLst>
              <a:ext uri="{FF2B5EF4-FFF2-40B4-BE49-F238E27FC236}">
                <a16:creationId xmlns:a16="http://schemas.microsoft.com/office/drawing/2014/main" id="{307B073B-5ADA-43E0-96AE-D1EEE5BB89C1}"/>
              </a:ext>
            </a:extLst>
          </p:cNvPr>
          <p:cNvSpPr txBox="1"/>
          <p:nvPr/>
        </p:nvSpPr>
        <p:spPr>
          <a:xfrm>
            <a:off x="2526261" y="8282159"/>
            <a:ext cx="5402120" cy="6982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defTabSz="943239" rtl="0" fontAlgn="auto" latinLnBrk="0" hangingPunct="0">
              <a:lnSpc>
                <a:spcPct val="100000"/>
              </a:lnSpc>
              <a:spcBef>
                <a:spcPts val="0"/>
              </a:spcBef>
              <a:spcAft>
                <a:spcPts val="0"/>
              </a:spcAft>
              <a:buClrTx/>
              <a:buSzTx/>
              <a:buFontTx/>
              <a:buNone/>
              <a:tabLst/>
            </a:pPr>
            <a:r>
              <a:rPr kumimoji="0" lang="es-CO" sz="3600" i="0" strike="noStrike" cap="none" spc="0" normalizeH="0" baseline="0" dirty="0">
                <a:ln>
                  <a:noFill/>
                </a:ln>
                <a:solidFill>
                  <a:schemeClr val="bg1">
                    <a:lumMod val="85000"/>
                    <a:lumOff val="15000"/>
                  </a:schemeClr>
                </a:solidFill>
                <a:effectLst/>
                <a:uFillTx/>
                <a:latin typeface="Helvetica Neue"/>
                <a:ea typeface="Helvetica Neue"/>
                <a:cs typeface="Helvetica Neue"/>
                <a:sym typeface="Helvetica Neue"/>
                <a:hlinkClick r:id="rId4" action="ppaction://hlinkfile">
                  <a:extLst>
                    <a:ext uri="{A12FA001-AC4F-418D-AE19-62706E023703}">
                      <ahyp:hlinkClr xmlns:ahyp="http://schemas.microsoft.com/office/drawing/2018/hyperlinkcolor" val="tx"/>
                    </a:ext>
                  </a:extLst>
                </a:hlinkClick>
              </a:rPr>
              <a:t>Click para abrir archivo.</a:t>
            </a:r>
            <a:endParaRPr kumimoji="0" lang="es-CO" sz="3600" i="0" strike="noStrike" cap="none" spc="0" normalizeH="0" baseline="0" dirty="0">
              <a:ln>
                <a:noFill/>
              </a:ln>
              <a:solidFill>
                <a:schemeClr val="bg1">
                  <a:lumMod val="85000"/>
                  <a:lumOff val="15000"/>
                </a:schemeClr>
              </a:solidFill>
              <a:effectLst/>
              <a:uFillTx/>
              <a:latin typeface="Helvetica Neue"/>
              <a:ea typeface="Helvetica Neue"/>
              <a:cs typeface="Helvetica Neue"/>
              <a:sym typeface="Helvetica Neue"/>
            </a:endParaRPr>
          </a:p>
        </p:txBody>
      </p:sp>
      <p:sp>
        <p:nvSpPr>
          <p:cNvPr id="5" name="CuadroTexto 4">
            <a:extLst>
              <a:ext uri="{FF2B5EF4-FFF2-40B4-BE49-F238E27FC236}">
                <a16:creationId xmlns:a16="http://schemas.microsoft.com/office/drawing/2014/main" id="{6A911991-4034-4066-A710-F6F49750DBFB}"/>
              </a:ext>
            </a:extLst>
          </p:cNvPr>
          <p:cNvSpPr txBox="1"/>
          <p:nvPr/>
        </p:nvSpPr>
        <p:spPr>
          <a:xfrm>
            <a:off x="16455620" y="8282159"/>
            <a:ext cx="5402120" cy="6982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defTabSz="943239" rtl="0" fontAlgn="auto" latinLnBrk="0" hangingPunct="0">
              <a:lnSpc>
                <a:spcPct val="100000"/>
              </a:lnSpc>
              <a:spcBef>
                <a:spcPts val="0"/>
              </a:spcBef>
              <a:spcAft>
                <a:spcPts val="0"/>
              </a:spcAft>
              <a:buClrTx/>
              <a:buSzTx/>
              <a:buFontTx/>
              <a:buNone/>
              <a:tabLst/>
            </a:pPr>
            <a:r>
              <a:rPr kumimoji="0" lang="es-CO" sz="3600" i="0" strike="noStrike" cap="none" spc="0" normalizeH="0" baseline="0" dirty="0">
                <a:ln>
                  <a:noFill/>
                </a:ln>
                <a:solidFill>
                  <a:schemeClr val="bg1">
                    <a:lumMod val="85000"/>
                    <a:lumOff val="15000"/>
                  </a:schemeClr>
                </a:solidFill>
                <a:effectLst/>
                <a:uFillTx/>
                <a:latin typeface="Helvetica Neue"/>
                <a:ea typeface="Helvetica Neue"/>
                <a:cs typeface="Helvetica Neue"/>
                <a:sym typeface="Helvetica Neue"/>
                <a:hlinkClick r:id="rId5" action="ppaction://hlinkfile">
                  <a:extLst>
                    <a:ext uri="{A12FA001-AC4F-418D-AE19-62706E023703}">
                      <ahyp:hlinkClr xmlns:ahyp="http://schemas.microsoft.com/office/drawing/2018/hyperlinkcolor" val="tx"/>
                    </a:ext>
                  </a:extLst>
                </a:hlinkClick>
              </a:rPr>
              <a:t>Click para abrir archivo.</a:t>
            </a:r>
            <a:endParaRPr kumimoji="0" lang="es-CO" sz="3600" i="0" strike="noStrike" cap="none" spc="0" normalizeH="0" baseline="0" dirty="0">
              <a:ln>
                <a:noFill/>
              </a:ln>
              <a:solidFill>
                <a:schemeClr val="bg1">
                  <a:lumMod val="85000"/>
                  <a:lumOff val="15000"/>
                </a:schemeClr>
              </a:solidFill>
              <a:effectLst/>
              <a:uFillTx/>
              <a:latin typeface="Helvetica Neue"/>
              <a:ea typeface="Helvetica Neue"/>
              <a:cs typeface="Helvetica Neue"/>
              <a:sym typeface="Helvetica Neue"/>
            </a:endParaRPr>
          </a:p>
        </p:txBody>
      </p:sp>
      <p:sp>
        <p:nvSpPr>
          <p:cNvPr id="6" name="CuadroTexto 5">
            <a:extLst>
              <a:ext uri="{FF2B5EF4-FFF2-40B4-BE49-F238E27FC236}">
                <a16:creationId xmlns:a16="http://schemas.microsoft.com/office/drawing/2014/main" id="{3370A244-202A-4413-99DF-381C3FC62D56}"/>
              </a:ext>
            </a:extLst>
          </p:cNvPr>
          <p:cNvSpPr txBox="1"/>
          <p:nvPr/>
        </p:nvSpPr>
        <p:spPr>
          <a:xfrm>
            <a:off x="3751759" y="6452467"/>
            <a:ext cx="2951128" cy="8829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defTabSz="943239" rtl="0" fontAlgn="auto" latinLnBrk="0" hangingPunct="0">
              <a:lnSpc>
                <a:spcPct val="100000"/>
              </a:lnSpc>
              <a:spcBef>
                <a:spcPts val="0"/>
              </a:spcBef>
              <a:spcAft>
                <a:spcPts val="0"/>
              </a:spcAft>
              <a:buClrTx/>
              <a:buSzTx/>
              <a:buFontTx/>
              <a:buNone/>
              <a:tabLst/>
            </a:pPr>
            <a:r>
              <a:rPr kumimoji="0" lang="es-CO" sz="4800" i="0" strike="noStrike" cap="none" spc="0" normalizeH="0" baseline="0" dirty="0">
                <a:ln>
                  <a:noFill/>
                </a:ln>
                <a:solidFill>
                  <a:schemeClr val="bg1">
                    <a:lumMod val="85000"/>
                    <a:lumOff val="15000"/>
                  </a:schemeClr>
                </a:solidFill>
                <a:effectLst/>
                <a:uFillTx/>
                <a:latin typeface="Helvetica Neue"/>
                <a:ea typeface="Helvetica Neue"/>
                <a:cs typeface="Helvetica Neue"/>
                <a:sym typeface="Helvetica Neue"/>
              </a:rPr>
              <a:t>Diagrama</a:t>
            </a:r>
            <a:endParaRPr kumimoji="0" lang="es-CO" sz="3600" i="0" strike="noStrike" cap="none" spc="0" normalizeH="0" baseline="0" dirty="0">
              <a:ln>
                <a:noFill/>
              </a:ln>
              <a:solidFill>
                <a:schemeClr val="bg1">
                  <a:lumMod val="85000"/>
                  <a:lumOff val="15000"/>
                </a:schemeClr>
              </a:solidFill>
              <a:effectLst/>
              <a:uFillTx/>
              <a:latin typeface="Helvetica Neue"/>
              <a:ea typeface="Helvetica Neue"/>
              <a:cs typeface="Helvetica Neue"/>
              <a:sym typeface="Helvetica Neue"/>
            </a:endParaRPr>
          </a:p>
        </p:txBody>
      </p:sp>
      <p:sp>
        <p:nvSpPr>
          <p:cNvPr id="8" name="CuadroTexto 7">
            <a:extLst>
              <a:ext uri="{FF2B5EF4-FFF2-40B4-BE49-F238E27FC236}">
                <a16:creationId xmlns:a16="http://schemas.microsoft.com/office/drawing/2014/main" id="{C4FB0530-E104-4D0E-99E9-5650F670ED67}"/>
              </a:ext>
            </a:extLst>
          </p:cNvPr>
          <p:cNvSpPr txBox="1"/>
          <p:nvPr/>
        </p:nvSpPr>
        <p:spPr>
          <a:xfrm>
            <a:off x="17390171" y="6452466"/>
            <a:ext cx="3533018" cy="8829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defTabSz="943239" rtl="0" fontAlgn="auto" latinLnBrk="0" hangingPunct="0">
              <a:lnSpc>
                <a:spcPct val="100000"/>
              </a:lnSpc>
              <a:spcBef>
                <a:spcPts val="0"/>
              </a:spcBef>
              <a:spcAft>
                <a:spcPts val="0"/>
              </a:spcAft>
              <a:buClrTx/>
              <a:buSzTx/>
              <a:buFontTx/>
              <a:buNone/>
              <a:tabLst/>
            </a:pPr>
            <a:r>
              <a:rPr kumimoji="0" lang="es-CO" sz="4800" i="0" strike="noStrike" cap="none" spc="0" normalizeH="0" baseline="0" dirty="0">
                <a:ln>
                  <a:noFill/>
                </a:ln>
                <a:solidFill>
                  <a:schemeClr val="bg1">
                    <a:lumMod val="85000"/>
                    <a:lumOff val="15000"/>
                  </a:schemeClr>
                </a:solidFill>
                <a:effectLst/>
                <a:uFillTx/>
                <a:latin typeface="Helvetica Neue"/>
                <a:ea typeface="Helvetica Neue"/>
                <a:cs typeface="Helvetica Neue"/>
                <a:sym typeface="Helvetica Neue"/>
              </a:rPr>
              <a:t>Documento</a:t>
            </a:r>
          </a:p>
        </p:txBody>
      </p:sp>
    </p:spTree>
    <p:extLst>
      <p:ext uri="{BB962C8B-B14F-4D97-AF65-F5344CB8AC3E}">
        <p14:creationId xmlns:p14="http://schemas.microsoft.com/office/powerpoint/2010/main" val="36501154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284C90-F728-4AC1-8C53-C379D6E8DFFF}"/>
              </a:ext>
            </a:extLst>
          </p:cNvPr>
          <p:cNvPicPr>
            <a:picLocks noChangeAspect="1"/>
          </p:cNvPicPr>
          <p:nvPr/>
        </p:nvPicPr>
        <p:blipFill rotWithShape="1">
          <a:blip r:embed="rId3">
            <a:extLst>
              <a:ext uri="{28A0092B-C50C-407E-A947-70E740481C1C}">
                <a14:useLocalDpi xmlns:a14="http://schemas.microsoft.com/office/drawing/2010/main" val="0"/>
              </a:ext>
            </a:extLst>
          </a:blip>
          <a:srcRect l="17941" t="43512" r="11589" b="39825"/>
          <a:stretch/>
        </p:blipFill>
        <p:spPr>
          <a:xfrm>
            <a:off x="15727680" y="12210749"/>
            <a:ext cx="6858000" cy="1621597"/>
          </a:xfrm>
          <a:prstGeom prst="rect">
            <a:avLst/>
          </a:prstGeom>
        </p:spPr>
      </p:pic>
      <p:sp>
        <p:nvSpPr>
          <p:cNvPr id="3" name="CuadroTexto 2">
            <a:extLst>
              <a:ext uri="{FF2B5EF4-FFF2-40B4-BE49-F238E27FC236}">
                <a16:creationId xmlns:a16="http://schemas.microsoft.com/office/drawing/2014/main" id="{6CD1D670-7330-4356-94E2-38A6C8AB6639}"/>
              </a:ext>
            </a:extLst>
          </p:cNvPr>
          <p:cNvSpPr txBox="1"/>
          <p:nvPr/>
        </p:nvSpPr>
        <p:spPr>
          <a:xfrm>
            <a:off x="3108960" y="2974690"/>
            <a:ext cx="18166080"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s-CO" sz="8000" dirty="0">
                <a:solidFill>
                  <a:schemeClr val="bg1">
                    <a:lumMod val="85000"/>
                    <a:lumOff val="15000"/>
                  </a:schemeClr>
                </a:solidFill>
                <a:latin typeface="Arial Black" panose="020B0A04020102020204" pitchFamily="34" charset="0"/>
              </a:rPr>
              <a:t>Diagrama de clases</a:t>
            </a:r>
            <a:endParaRPr kumimoji="0" lang="es-CO" sz="8000" b="1" i="0" u="none" strike="noStrike" cap="none" spc="0" normalizeH="0" baseline="0" dirty="0">
              <a:ln>
                <a:noFill/>
              </a:ln>
              <a:solidFill>
                <a:schemeClr val="bg1">
                  <a:lumMod val="85000"/>
                  <a:lumOff val="15000"/>
                </a:schemeClr>
              </a:solidFill>
              <a:effectLst/>
              <a:uFillTx/>
              <a:latin typeface="Arial Black" panose="020B0A04020102020204" pitchFamily="34" charset="0"/>
              <a:sym typeface="Helvetica Neue"/>
            </a:endParaRPr>
          </a:p>
        </p:txBody>
      </p:sp>
      <p:sp>
        <p:nvSpPr>
          <p:cNvPr id="7" name="CuadroTexto 6">
            <a:extLst>
              <a:ext uri="{FF2B5EF4-FFF2-40B4-BE49-F238E27FC236}">
                <a16:creationId xmlns:a16="http://schemas.microsoft.com/office/drawing/2014/main" id="{307B073B-5ADA-43E0-96AE-D1EEE5BB89C1}"/>
              </a:ext>
            </a:extLst>
          </p:cNvPr>
          <p:cNvSpPr txBox="1"/>
          <p:nvPr/>
        </p:nvSpPr>
        <p:spPr>
          <a:xfrm>
            <a:off x="15727680" y="7874000"/>
            <a:ext cx="5402120" cy="6982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defTabSz="943239" rtl="0" fontAlgn="auto" latinLnBrk="0" hangingPunct="0">
              <a:lnSpc>
                <a:spcPct val="100000"/>
              </a:lnSpc>
              <a:spcBef>
                <a:spcPts val="0"/>
              </a:spcBef>
              <a:spcAft>
                <a:spcPts val="0"/>
              </a:spcAft>
              <a:buClrTx/>
              <a:buSzTx/>
              <a:buFontTx/>
              <a:buNone/>
              <a:tabLst/>
            </a:pPr>
            <a:r>
              <a:rPr kumimoji="0" lang="es-CO" sz="3600" i="0" strike="noStrike" cap="none" spc="0" normalizeH="0" baseline="0" dirty="0">
                <a:ln>
                  <a:noFill/>
                </a:ln>
                <a:solidFill>
                  <a:schemeClr val="bg1">
                    <a:lumMod val="85000"/>
                    <a:lumOff val="15000"/>
                  </a:schemeClr>
                </a:solidFill>
                <a:effectLst/>
                <a:uFillTx/>
                <a:latin typeface="Helvetica Neue"/>
                <a:ea typeface="Helvetica Neue"/>
                <a:cs typeface="Helvetica Neue"/>
                <a:sym typeface="Helvetica Neue"/>
                <a:hlinkClick r:id="rId4" action="ppaction://hlinkfile">
                  <a:extLst>
                    <a:ext uri="{A12FA001-AC4F-418D-AE19-62706E023703}">
                      <ahyp:hlinkClr xmlns:ahyp="http://schemas.microsoft.com/office/drawing/2018/hyperlinkcolor" val="tx"/>
                    </a:ext>
                  </a:extLst>
                </a:hlinkClick>
              </a:rPr>
              <a:t>Click para abrir archivo.</a:t>
            </a:r>
            <a:endParaRPr kumimoji="0" lang="es-CO" sz="3600" i="0" strike="noStrike" cap="none" spc="0" normalizeH="0" baseline="0" dirty="0">
              <a:ln>
                <a:noFill/>
              </a:ln>
              <a:solidFill>
                <a:schemeClr val="bg1">
                  <a:lumMod val="85000"/>
                  <a:lumOff val="15000"/>
                </a:schemeClr>
              </a:solidFill>
              <a:effectLst/>
              <a:uFillTx/>
              <a:latin typeface="Helvetica Neue"/>
              <a:ea typeface="Helvetica Neue"/>
              <a:cs typeface="Helvetica Neue"/>
              <a:sym typeface="Helvetica Neue"/>
            </a:endParaRPr>
          </a:p>
        </p:txBody>
      </p:sp>
      <p:pic>
        <p:nvPicPr>
          <p:cNvPr id="9" name="Imagen 8">
            <a:extLst>
              <a:ext uri="{FF2B5EF4-FFF2-40B4-BE49-F238E27FC236}">
                <a16:creationId xmlns:a16="http://schemas.microsoft.com/office/drawing/2014/main" id="{3EBBC072-468B-47DC-BA06-0C5F1FD6F7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4280" y="4915700"/>
            <a:ext cx="8017362" cy="7313134"/>
          </a:xfrm>
          <a:prstGeom prst="rect">
            <a:avLst/>
          </a:prstGeom>
        </p:spPr>
      </p:pic>
    </p:spTree>
    <p:extLst>
      <p:ext uri="{BB962C8B-B14F-4D97-AF65-F5344CB8AC3E}">
        <p14:creationId xmlns:p14="http://schemas.microsoft.com/office/powerpoint/2010/main" val="60594553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284C90-F728-4AC1-8C53-C379D6E8DFFF}"/>
              </a:ext>
            </a:extLst>
          </p:cNvPr>
          <p:cNvPicPr>
            <a:picLocks noChangeAspect="1"/>
          </p:cNvPicPr>
          <p:nvPr/>
        </p:nvPicPr>
        <p:blipFill rotWithShape="1">
          <a:blip r:embed="rId3">
            <a:extLst>
              <a:ext uri="{28A0092B-C50C-407E-A947-70E740481C1C}">
                <a14:useLocalDpi xmlns:a14="http://schemas.microsoft.com/office/drawing/2010/main" val="0"/>
              </a:ext>
            </a:extLst>
          </a:blip>
          <a:srcRect l="17941" t="43512" r="11589" b="39825"/>
          <a:stretch/>
        </p:blipFill>
        <p:spPr>
          <a:xfrm>
            <a:off x="15727680" y="12210749"/>
            <a:ext cx="6858000" cy="1621597"/>
          </a:xfrm>
          <a:prstGeom prst="rect">
            <a:avLst/>
          </a:prstGeom>
        </p:spPr>
      </p:pic>
      <p:sp>
        <p:nvSpPr>
          <p:cNvPr id="3" name="CuadroTexto 2">
            <a:extLst>
              <a:ext uri="{FF2B5EF4-FFF2-40B4-BE49-F238E27FC236}">
                <a16:creationId xmlns:a16="http://schemas.microsoft.com/office/drawing/2014/main" id="{6CD1D670-7330-4356-94E2-38A6C8AB6639}"/>
              </a:ext>
            </a:extLst>
          </p:cNvPr>
          <p:cNvSpPr txBox="1"/>
          <p:nvPr/>
        </p:nvSpPr>
        <p:spPr>
          <a:xfrm>
            <a:off x="3108960" y="2974690"/>
            <a:ext cx="18166080"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s-CO" sz="8000" dirty="0">
                <a:solidFill>
                  <a:schemeClr val="bg1">
                    <a:lumMod val="85000"/>
                    <a:lumOff val="15000"/>
                  </a:schemeClr>
                </a:solidFill>
                <a:latin typeface="Arial Black" panose="020B0A04020102020204" pitchFamily="34" charset="0"/>
              </a:rPr>
              <a:t>Modelo conceptual</a:t>
            </a:r>
            <a:endParaRPr kumimoji="0" lang="es-CO" sz="8000" b="1" i="0" u="none" strike="noStrike" cap="none" spc="0" normalizeH="0" baseline="0" dirty="0">
              <a:ln>
                <a:noFill/>
              </a:ln>
              <a:solidFill>
                <a:schemeClr val="bg1">
                  <a:lumMod val="85000"/>
                  <a:lumOff val="15000"/>
                </a:schemeClr>
              </a:solidFill>
              <a:effectLst/>
              <a:uFillTx/>
              <a:latin typeface="Arial Black" panose="020B0A04020102020204" pitchFamily="34" charset="0"/>
              <a:sym typeface="Helvetica Neue"/>
            </a:endParaRPr>
          </a:p>
        </p:txBody>
      </p:sp>
      <p:sp>
        <p:nvSpPr>
          <p:cNvPr id="7" name="CuadroTexto 6">
            <a:extLst>
              <a:ext uri="{FF2B5EF4-FFF2-40B4-BE49-F238E27FC236}">
                <a16:creationId xmlns:a16="http://schemas.microsoft.com/office/drawing/2014/main" id="{307B073B-5ADA-43E0-96AE-D1EEE5BB89C1}"/>
              </a:ext>
            </a:extLst>
          </p:cNvPr>
          <p:cNvSpPr txBox="1"/>
          <p:nvPr/>
        </p:nvSpPr>
        <p:spPr>
          <a:xfrm>
            <a:off x="15872920" y="7874000"/>
            <a:ext cx="5402120" cy="6982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defTabSz="943239" rtl="0" fontAlgn="auto" latinLnBrk="0" hangingPunct="0">
              <a:lnSpc>
                <a:spcPct val="100000"/>
              </a:lnSpc>
              <a:spcBef>
                <a:spcPts val="0"/>
              </a:spcBef>
              <a:spcAft>
                <a:spcPts val="0"/>
              </a:spcAft>
              <a:buClrTx/>
              <a:buSzTx/>
              <a:buFontTx/>
              <a:buNone/>
              <a:tabLst/>
            </a:pPr>
            <a:r>
              <a:rPr kumimoji="0" lang="es-CO" sz="3600" i="0" strike="noStrike" cap="none" spc="0" normalizeH="0" baseline="0" dirty="0">
                <a:ln>
                  <a:noFill/>
                </a:ln>
                <a:solidFill>
                  <a:schemeClr val="bg1">
                    <a:lumMod val="85000"/>
                    <a:lumOff val="15000"/>
                  </a:schemeClr>
                </a:solidFill>
                <a:effectLst/>
                <a:uFillTx/>
                <a:latin typeface="Helvetica Neue"/>
                <a:ea typeface="Helvetica Neue"/>
                <a:cs typeface="Helvetica Neue"/>
                <a:sym typeface="Helvetica Neue"/>
                <a:hlinkClick r:id="rId4" action="ppaction://hlinkfile">
                  <a:extLst>
                    <a:ext uri="{A12FA001-AC4F-418D-AE19-62706E023703}">
                      <ahyp:hlinkClr xmlns:ahyp="http://schemas.microsoft.com/office/drawing/2018/hyperlinkcolor" val="tx"/>
                    </a:ext>
                  </a:extLst>
                </a:hlinkClick>
              </a:rPr>
              <a:t>Click para abrir archivo.</a:t>
            </a:r>
            <a:endParaRPr kumimoji="0" lang="es-CO" sz="3600" i="0" strike="noStrike" cap="none" spc="0" normalizeH="0" baseline="0" dirty="0">
              <a:ln>
                <a:noFill/>
              </a:ln>
              <a:solidFill>
                <a:schemeClr val="bg1">
                  <a:lumMod val="85000"/>
                  <a:lumOff val="15000"/>
                </a:schemeClr>
              </a:solidFill>
              <a:effectLst/>
              <a:uFillTx/>
              <a:latin typeface="Helvetica Neue"/>
              <a:ea typeface="Helvetica Neue"/>
              <a:cs typeface="Helvetica Neue"/>
              <a:sym typeface="Helvetica Neue"/>
            </a:endParaRPr>
          </a:p>
        </p:txBody>
      </p:sp>
      <p:pic>
        <p:nvPicPr>
          <p:cNvPr id="5" name="Imagen 4">
            <a:extLst>
              <a:ext uri="{FF2B5EF4-FFF2-40B4-BE49-F238E27FC236}">
                <a16:creationId xmlns:a16="http://schemas.microsoft.com/office/drawing/2014/main" id="{AF5FDD1D-CBC7-4E20-8F2B-0BD98AE027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7324" y="4899309"/>
            <a:ext cx="7512196" cy="7874001"/>
          </a:xfrm>
          <a:prstGeom prst="rect">
            <a:avLst/>
          </a:prstGeom>
        </p:spPr>
      </p:pic>
    </p:spTree>
    <p:extLst>
      <p:ext uri="{BB962C8B-B14F-4D97-AF65-F5344CB8AC3E}">
        <p14:creationId xmlns:p14="http://schemas.microsoft.com/office/powerpoint/2010/main" val="202775343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412DA7D-C5BA-48A8-BCA5-2D82DD473CAB}"/>
              </a:ext>
            </a:extLst>
          </p:cNvPr>
          <p:cNvSpPr txBox="1"/>
          <p:nvPr/>
        </p:nvSpPr>
        <p:spPr>
          <a:xfrm>
            <a:off x="2255520" y="2414235"/>
            <a:ext cx="19872960" cy="16215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defTabSz="943239" rtl="0" fontAlgn="auto" latinLnBrk="0" hangingPunct="0">
              <a:lnSpc>
                <a:spcPct val="100000"/>
              </a:lnSpc>
              <a:spcBef>
                <a:spcPts val="0"/>
              </a:spcBef>
              <a:spcAft>
                <a:spcPts val="0"/>
              </a:spcAft>
              <a:buClrTx/>
              <a:buSzTx/>
              <a:buFontTx/>
              <a:buNone/>
              <a:tabLst/>
            </a:pPr>
            <a:r>
              <a:rPr lang="es-CO" sz="9600" dirty="0">
                <a:solidFill>
                  <a:schemeClr val="bg1">
                    <a:lumMod val="85000"/>
                    <a:lumOff val="15000"/>
                  </a:schemeClr>
                </a:solidFill>
                <a:latin typeface="Arial Black" panose="020B0A04020102020204" pitchFamily="34" charset="0"/>
              </a:rPr>
              <a:t>Proyecto formativo</a:t>
            </a:r>
            <a:endParaRPr kumimoji="0" lang="es-CO" sz="8000" b="1" i="0" u="none" strike="noStrike" cap="none" spc="0" normalizeH="0" baseline="0" dirty="0">
              <a:ln>
                <a:noFill/>
              </a:ln>
              <a:solidFill>
                <a:schemeClr val="bg1">
                  <a:lumMod val="85000"/>
                  <a:lumOff val="15000"/>
                </a:schemeClr>
              </a:solidFill>
              <a:effectLst/>
              <a:uFillTx/>
              <a:latin typeface="Arial Black" panose="020B0A04020102020204" pitchFamily="34" charset="0"/>
              <a:sym typeface="Helvetica Neue"/>
            </a:endParaRPr>
          </a:p>
        </p:txBody>
      </p:sp>
      <p:sp>
        <p:nvSpPr>
          <p:cNvPr id="4" name="CuadroTexto 3">
            <a:extLst>
              <a:ext uri="{FF2B5EF4-FFF2-40B4-BE49-F238E27FC236}">
                <a16:creationId xmlns:a16="http://schemas.microsoft.com/office/drawing/2014/main" id="{11C9BE40-3592-47CE-B87A-B704E84F0BF0}"/>
              </a:ext>
            </a:extLst>
          </p:cNvPr>
          <p:cNvSpPr txBox="1"/>
          <p:nvPr/>
        </p:nvSpPr>
        <p:spPr>
          <a:xfrm>
            <a:off x="7131313" y="6693869"/>
            <a:ext cx="10121373" cy="23602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s-CO" sz="4800" b="0" dirty="0">
                <a:solidFill>
                  <a:schemeClr val="bg1">
                    <a:lumMod val="85000"/>
                    <a:lumOff val="15000"/>
                  </a:schemeClr>
                </a:solidFill>
                <a:latin typeface="Lato"/>
              </a:rPr>
              <a:t>SISTEMA INTEGRAL WEB PARA GESTIÓN DE PROCESOS EDUCATIVOS DEL CEET</a:t>
            </a:r>
            <a:endParaRPr lang="es-CO" sz="4800" dirty="0">
              <a:solidFill>
                <a:schemeClr val="bg1">
                  <a:lumMod val="85000"/>
                  <a:lumOff val="15000"/>
                </a:schemeClr>
              </a:solidFill>
            </a:endParaRPr>
          </a:p>
        </p:txBody>
      </p:sp>
      <p:pic>
        <p:nvPicPr>
          <p:cNvPr id="8" name="Imagen 7">
            <a:extLst>
              <a:ext uri="{FF2B5EF4-FFF2-40B4-BE49-F238E27FC236}">
                <a16:creationId xmlns:a16="http://schemas.microsoft.com/office/drawing/2014/main" id="{74A77AC1-4CCC-4010-A276-E50063008788}"/>
              </a:ext>
            </a:extLst>
          </p:cNvPr>
          <p:cNvPicPr>
            <a:picLocks noChangeAspect="1"/>
          </p:cNvPicPr>
          <p:nvPr/>
        </p:nvPicPr>
        <p:blipFill rotWithShape="1">
          <a:blip r:embed="rId3">
            <a:extLst>
              <a:ext uri="{28A0092B-C50C-407E-A947-70E740481C1C}">
                <a14:useLocalDpi xmlns:a14="http://schemas.microsoft.com/office/drawing/2010/main" val="0"/>
              </a:ext>
            </a:extLst>
          </a:blip>
          <a:srcRect l="17941" t="43512" r="11589" b="39825"/>
          <a:stretch/>
        </p:blipFill>
        <p:spPr>
          <a:xfrm>
            <a:off x="15727680" y="12210749"/>
            <a:ext cx="6858000" cy="1621597"/>
          </a:xfrm>
          <a:prstGeom prst="rect">
            <a:avLst/>
          </a:prstGeom>
        </p:spPr>
      </p:pic>
    </p:spTree>
    <p:extLst>
      <p:ext uri="{BB962C8B-B14F-4D97-AF65-F5344CB8AC3E}">
        <p14:creationId xmlns:p14="http://schemas.microsoft.com/office/powerpoint/2010/main" val="114451459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284C90-F728-4AC1-8C53-C379D6E8DFFF}"/>
              </a:ext>
            </a:extLst>
          </p:cNvPr>
          <p:cNvPicPr>
            <a:picLocks noChangeAspect="1"/>
          </p:cNvPicPr>
          <p:nvPr/>
        </p:nvPicPr>
        <p:blipFill rotWithShape="1">
          <a:blip r:embed="rId3">
            <a:extLst>
              <a:ext uri="{28A0092B-C50C-407E-A947-70E740481C1C}">
                <a14:useLocalDpi xmlns:a14="http://schemas.microsoft.com/office/drawing/2010/main" val="0"/>
              </a:ext>
            </a:extLst>
          </a:blip>
          <a:srcRect l="17941" t="43512" r="11589" b="39825"/>
          <a:stretch/>
        </p:blipFill>
        <p:spPr>
          <a:xfrm>
            <a:off x="15727680" y="12210749"/>
            <a:ext cx="6858000" cy="1621597"/>
          </a:xfrm>
          <a:prstGeom prst="rect">
            <a:avLst/>
          </a:prstGeom>
        </p:spPr>
      </p:pic>
      <p:sp>
        <p:nvSpPr>
          <p:cNvPr id="3" name="CuadroTexto 2">
            <a:extLst>
              <a:ext uri="{FF2B5EF4-FFF2-40B4-BE49-F238E27FC236}">
                <a16:creationId xmlns:a16="http://schemas.microsoft.com/office/drawing/2014/main" id="{6CD1D670-7330-4356-94E2-38A6C8AB6639}"/>
              </a:ext>
            </a:extLst>
          </p:cNvPr>
          <p:cNvSpPr txBox="1"/>
          <p:nvPr/>
        </p:nvSpPr>
        <p:spPr>
          <a:xfrm>
            <a:off x="3108960" y="2187693"/>
            <a:ext cx="18166080" cy="26064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kumimoji="0" lang="es-CO" sz="8000" b="1" i="0" u="none" strike="noStrike" cap="none" spc="0" normalizeH="0" baseline="0" dirty="0">
                <a:ln>
                  <a:noFill/>
                </a:ln>
                <a:solidFill>
                  <a:schemeClr val="bg1">
                    <a:lumMod val="85000"/>
                    <a:lumOff val="15000"/>
                  </a:schemeClr>
                </a:solidFill>
                <a:effectLst/>
                <a:uFillTx/>
                <a:latin typeface="Arial Black" panose="020B0A04020102020204" pitchFamily="34" charset="0"/>
                <a:sym typeface="Helvetica Neue"/>
              </a:rPr>
              <a:t>Diagrama de Gantt y presupuesto</a:t>
            </a:r>
          </a:p>
        </p:txBody>
      </p:sp>
      <p:sp>
        <p:nvSpPr>
          <p:cNvPr id="6" name="CuadroTexto 5">
            <a:extLst>
              <a:ext uri="{FF2B5EF4-FFF2-40B4-BE49-F238E27FC236}">
                <a16:creationId xmlns:a16="http://schemas.microsoft.com/office/drawing/2014/main" id="{81869605-EBBD-4318-A19B-7A3C867A108D}"/>
              </a:ext>
            </a:extLst>
          </p:cNvPr>
          <p:cNvSpPr txBox="1"/>
          <p:nvPr/>
        </p:nvSpPr>
        <p:spPr>
          <a:xfrm>
            <a:off x="2526261" y="8282159"/>
            <a:ext cx="5402120" cy="6982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defTabSz="943239" rtl="0" fontAlgn="auto" latinLnBrk="0" hangingPunct="0">
              <a:lnSpc>
                <a:spcPct val="100000"/>
              </a:lnSpc>
              <a:spcBef>
                <a:spcPts val="0"/>
              </a:spcBef>
              <a:spcAft>
                <a:spcPts val="0"/>
              </a:spcAft>
              <a:buClrTx/>
              <a:buSzTx/>
              <a:buFontTx/>
              <a:buNone/>
              <a:tabLst/>
            </a:pPr>
            <a:r>
              <a:rPr kumimoji="0" lang="es-CO" sz="3600" i="0" strike="noStrike" cap="none" spc="0" normalizeH="0" baseline="0" dirty="0">
                <a:ln>
                  <a:noFill/>
                </a:ln>
                <a:solidFill>
                  <a:schemeClr val="bg1">
                    <a:lumMod val="85000"/>
                    <a:lumOff val="15000"/>
                  </a:schemeClr>
                </a:solidFill>
                <a:effectLst/>
                <a:uFillTx/>
                <a:latin typeface="Helvetica Neue"/>
                <a:ea typeface="Helvetica Neue"/>
                <a:cs typeface="Helvetica Neue"/>
                <a:sym typeface="Helvetica Neue"/>
                <a:hlinkClick r:id="rId4" action="ppaction://hlinkfile">
                  <a:extLst>
                    <a:ext uri="{A12FA001-AC4F-418D-AE19-62706E023703}">
                      <ahyp:hlinkClr xmlns:ahyp="http://schemas.microsoft.com/office/drawing/2018/hyperlinkcolor" val="tx"/>
                    </a:ext>
                  </a:extLst>
                </a:hlinkClick>
              </a:rPr>
              <a:t>Click para abrir archivo.</a:t>
            </a:r>
            <a:endParaRPr kumimoji="0" lang="es-CO" sz="3600" i="0" strike="noStrike" cap="none" spc="0" normalizeH="0" baseline="0" dirty="0">
              <a:ln>
                <a:noFill/>
              </a:ln>
              <a:solidFill>
                <a:schemeClr val="bg1">
                  <a:lumMod val="85000"/>
                  <a:lumOff val="15000"/>
                </a:schemeClr>
              </a:solidFill>
              <a:effectLst/>
              <a:uFillTx/>
              <a:latin typeface="Helvetica Neue"/>
              <a:ea typeface="Helvetica Neue"/>
              <a:cs typeface="Helvetica Neue"/>
              <a:sym typeface="Helvetica Neue"/>
            </a:endParaRPr>
          </a:p>
        </p:txBody>
      </p:sp>
      <p:sp>
        <p:nvSpPr>
          <p:cNvPr id="8" name="CuadroTexto 7">
            <a:extLst>
              <a:ext uri="{FF2B5EF4-FFF2-40B4-BE49-F238E27FC236}">
                <a16:creationId xmlns:a16="http://schemas.microsoft.com/office/drawing/2014/main" id="{0E9F2150-CE45-4892-9973-DAD5B6E39018}"/>
              </a:ext>
            </a:extLst>
          </p:cNvPr>
          <p:cNvSpPr txBox="1"/>
          <p:nvPr/>
        </p:nvSpPr>
        <p:spPr>
          <a:xfrm>
            <a:off x="16455620" y="8282159"/>
            <a:ext cx="5402120" cy="6982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defTabSz="943239" rtl="0" fontAlgn="auto" latinLnBrk="0" hangingPunct="0">
              <a:lnSpc>
                <a:spcPct val="100000"/>
              </a:lnSpc>
              <a:spcBef>
                <a:spcPts val="0"/>
              </a:spcBef>
              <a:spcAft>
                <a:spcPts val="0"/>
              </a:spcAft>
              <a:buClrTx/>
              <a:buSzTx/>
              <a:buFontTx/>
              <a:buNone/>
              <a:tabLst/>
            </a:pPr>
            <a:r>
              <a:rPr kumimoji="0" lang="es-CO" sz="3600" i="0" strike="noStrike" cap="none" spc="0" normalizeH="0" baseline="0" dirty="0">
                <a:ln>
                  <a:noFill/>
                </a:ln>
                <a:solidFill>
                  <a:schemeClr val="bg1">
                    <a:lumMod val="85000"/>
                    <a:lumOff val="15000"/>
                  </a:schemeClr>
                </a:solidFill>
                <a:effectLst/>
                <a:uFillTx/>
                <a:latin typeface="Helvetica Neue"/>
                <a:ea typeface="Helvetica Neue"/>
                <a:cs typeface="Helvetica Neue"/>
                <a:sym typeface="Helvetica Neue"/>
                <a:hlinkClick r:id="rId5" action="ppaction://hlinkfile">
                  <a:extLst>
                    <a:ext uri="{A12FA001-AC4F-418D-AE19-62706E023703}">
                      <ahyp:hlinkClr xmlns:ahyp="http://schemas.microsoft.com/office/drawing/2018/hyperlinkcolor" val="tx"/>
                    </a:ext>
                  </a:extLst>
                </a:hlinkClick>
              </a:rPr>
              <a:t>Click para abrir archivo.</a:t>
            </a:r>
            <a:endParaRPr kumimoji="0" lang="es-CO" sz="3600" i="0" strike="noStrike" cap="none" spc="0" normalizeH="0" baseline="0" dirty="0">
              <a:ln>
                <a:noFill/>
              </a:ln>
              <a:solidFill>
                <a:schemeClr val="bg1">
                  <a:lumMod val="85000"/>
                  <a:lumOff val="15000"/>
                </a:schemeClr>
              </a:solidFill>
              <a:effectLst/>
              <a:uFillTx/>
              <a:latin typeface="Helvetica Neue"/>
              <a:ea typeface="Helvetica Neue"/>
              <a:cs typeface="Helvetica Neue"/>
              <a:sym typeface="Helvetica Neue"/>
            </a:endParaRPr>
          </a:p>
        </p:txBody>
      </p:sp>
      <p:sp>
        <p:nvSpPr>
          <p:cNvPr id="9" name="CuadroTexto 8">
            <a:extLst>
              <a:ext uri="{FF2B5EF4-FFF2-40B4-BE49-F238E27FC236}">
                <a16:creationId xmlns:a16="http://schemas.microsoft.com/office/drawing/2014/main" id="{96F9A90F-BB86-426E-9F09-874D4572017D}"/>
              </a:ext>
            </a:extLst>
          </p:cNvPr>
          <p:cNvSpPr txBox="1"/>
          <p:nvPr/>
        </p:nvSpPr>
        <p:spPr>
          <a:xfrm>
            <a:off x="4350480" y="6452467"/>
            <a:ext cx="1753685" cy="8829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defTabSz="943239" rtl="0" fontAlgn="auto" latinLnBrk="0" hangingPunct="0">
              <a:lnSpc>
                <a:spcPct val="100000"/>
              </a:lnSpc>
              <a:spcBef>
                <a:spcPts val="0"/>
              </a:spcBef>
              <a:spcAft>
                <a:spcPts val="0"/>
              </a:spcAft>
              <a:buClrTx/>
              <a:buSzTx/>
              <a:buFontTx/>
              <a:buNone/>
              <a:tabLst/>
            </a:pPr>
            <a:r>
              <a:rPr lang="es-CO" sz="4800" dirty="0">
                <a:solidFill>
                  <a:schemeClr val="bg1">
                    <a:lumMod val="85000"/>
                    <a:lumOff val="15000"/>
                  </a:schemeClr>
                </a:solidFill>
              </a:rPr>
              <a:t>Gantt</a:t>
            </a:r>
            <a:endParaRPr kumimoji="0" lang="es-CO" sz="3600" i="0" strike="noStrike" cap="none" spc="0" normalizeH="0" baseline="0" dirty="0">
              <a:ln>
                <a:noFill/>
              </a:ln>
              <a:solidFill>
                <a:schemeClr val="bg1">
                  <a:lumMod val="85000"/>
                  <a:lumOff val="15000"/>
                </a:schemeClr>
              </a:solidFill>
              <a:effectLst/>
              <a:uFillTx/>
              <a:latin typeface="Helvetica Neue"/>
              <a:ea typeface="Helvetica Neue"/>
              <a:cs typeface="Helvetica Neue"/>
              <a:sym typeface="Helvetica Neue"/>
            </a:endParaRPr>
          </a:p>
        </p:txBody>
      </p:sp>
      <p:sp>
        <p:nvSpPr>
          <p:cNvPr id="10" name="CuadroTexto 9">
            <a:extLst>
              <a:ext uri="{FF2B5EF4-FFF2-40B4-BE49-F238E27FC236}">
                <a16:creationId xmlns:a16="http://schemas.microsoft.com/office/drawing/2014/main" id="{7A111B7B-CD6C-4997-BCC3-49D3A1A34522}"/>
              </a:ext>
            </a:extLst>
          </p:cNvPr>
          <p:cNvSpPr txBox="1"/>
          <p:nvPr/>
        </p:nvSpPr>
        <p:spPr>
          <a:xfrm>
            <a:off x="17217849" y="6452466"/>
            <a:ext cx="3877664" cy="8829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defTabSz="943239" rtl="0" fontAlgn="auto" latinLnBrk="0" hangingPunct="0">
              <a:lnSpc>
                <a:spcPct val="100000"/>
              </a:lnSpc>
              <a:spcBef>
                <a:spcPts val="0"/>
              </a:spcBef>
              <a:spcAft>
                <a:spcPts val="0"/>
              </a:spcAft>
              <a:buClrTx/>
              <a:buSzTx/>
              <a:buFontTx/>
              <a:buNone/>
              <a:tabLst/>
            </a:pPr>
            <a:r>
              <a:rPr kumimoji="0" lang="es-CO" sz="4800" i="0" strike="noStrike" cap="none" spc="0" normalizeH="0" baseline="0" dirty="0">
                <a:ln>
                  <a:noFill/>
                </a:ln>
                <a:solidFill>
                  <a:schemeClr val="bg1">
                    <a:lumMod val="85000"/>
                    <a:lumOff val="15000"/>
                  </a:schemeClr>
                </a:solidFill>
                <a:effectLst/>
                <a:uFillTx/>
                <a:latin typeface="Helvetica Neue"/>
                <a:ea typeface="Helvetica Neue"/>
                <a:cs typeface="Helvetica Neue"/>
                <a:sym typeface="Helvetica Neue"/>
              </a:rPr>
              <a:t>Presupuesto</a:t>
            </a:r>
          </a:p>
        </p:txBody>
      </p:sp>
    </p:spTree>
    <p:extLst>
      <p:ext uri="{BB962C8B-B14F-4D97-AF65-F5344CB8AC3E}">
        <p14:creationId xmlns:p14="http://schemas.microsoft.com/office/powerpoint/2010/main" val="343506998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284C90-F728-4AC1-8C53-C379D6E8DFFF}"/>
              </a:ext>
            </a:extLst>
          </p:cNvPr>
          <p:cNvPicPr>
            <a:picLocks noChangeAspect="1"/>
          </p:cNvPicPr>
          <p:nvPr/>
        </p:nvPicPr>
        <p:blipFill rotWithShape="1">
          <a:blip r:embed="rId3">
            <a:extLst>
              <a:ext uri="{28A0092B-C50C-407E-A947-70E740481C1C}">
                <a14:useLocalDpi xmlns:a14="http://schemas.microsoft.com/office/drawing/2010/main" val="0"/>
              </a:ext>
            </a:extLst>
          </a:blip>
          <a:srcRect l="17941" t="43512" r="11589" b="39825"/>
          <a:stretch/>
        </p:blipFill>
        <p:spPr>
          <a:xfrm>
            <a:off x="15727680" y="12210749"/>
            <a:ext cx="6858000" cy="1621597"/>
          </a:xfrm>
          <a:prstGeom prst="rect">
            <a:avLst/>
          </a:prstGeom>
        </p:spPr>
      </p:pic>
      <p:sp>
        <p:nvSpPr>
          <p:cNvPr id="3" name="CuadroTexto 2">
            <a:extLst>
              <a:ext uri="{FF2B5EF4-FFF2-40B4-BE49-F238E27FC236}">
                <a16:creationId xmlns:a16="http://schemas.microsoft.com/office/drawing/2014/main" id="{6CD1D670-7330-4356-94E2-38A6C8AB6639}"/>
              </a:ext>
            </a:extLst>
          </p:cNvPr>
          <p:cNvSpPr txBox="1"/>
          <p:nvPr/>
        </p:nvSpPr>
        <p:spPr>
          <a:xfrm>
            <a:off x="4350480" y="2774241"/>
            <a:ext cx="18166080"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s-CO" sz="8000" dirty="0">
                <a:solidFill>
                  <a:schemeClr val="bg1">
                    <a:lumMod val="85000"/>
                    <a:lumOff val="15000"/>
                  </a:schemeClr>
                </a:solidFill>
                <a:latin typeface="Arial Black" panose="020B0A04020102020204" pitchFamily="34" charset="0"/>
              </a:rPr>
              <a:t>Sistema de control de versiones</a:t>
            </a:r>
          </a:p>
        </p:txBody>
      </p:sp>
      <p:sp>
        <p:nvSpPr>
          <p:cNvPr id="6" name="CuadroTexto 5">
            <a:hlinkClick r:id="rId4"/>
            <a:extLst>
              <a:ext uri="{FF2B5EF4-FFF2-40B4-BE49-F238E27FC236}">
                <a16:creationId xmlns:a16="http://schemas.microsoft.com/office/drawing/2014/main" id="{81869605-EBBD-4318-A19B-7A3C867A108D}"/>
              </a:ext>
            </a:extLst>
          </p:cNvPr>
          <p:cNvSpPr txBox="1"/>
          <p:nvPr/>
        </p:nvSpPr>
        <p:spPr>
          <a:xfrm>
            <a:off x="2526261" y="8282159"/>
            <a:ext cx="5402120" cy="6982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defTabSz="943239" rtl="0" fontAlgn="auto" latinLnBrk="0" hangingPunct="0">
              <a:lnSpc>
                <a:spcPct val="100000"/>
              </a:lnSpc>
              <a:spcBef>
                <a:spcPts val="0"/>
              </a:spcBef>
              <a:spcAft>
                <a:spcPts val="0"/>
              </a:spcAft>
              <a:buClrTx/>
              <a:buSzTx/>
              <a:buFontTx/>
              <a:buNone/>
              <a:tabLst/>
            </a:pPr>
            <a:r>
              <a:rPr kumimoji="0" lang="es-CO" sz="3600" i="0" strike="noStrike" cap="none" spc="0" normalizeH="0" baseline="0" dirty="0">
                <a:ln>
                  <a:noFill/>
                </a:ln>
                <a:solidFill>
                  <a:schemeClr val="bg1">
                    <a:lumMod val="85000"/>
                    <a:lumOff val="15000"/>
                  </a:schemeClr>
                </a:solidFill>
                <a:effectLst/>
                <a:uFillTx/>
                <a:latin typeface="Helvetica Neue"/>
                <a:ea typeface="Helvetica Neue"/>
                <a:cs typeface="Helvetica Neue"/>
                <a:sym typeface="Helvetica Neue"/>
                <a:hlinkClick r:id="rId4">
                  <a:extLst>
                    <a:ext uri="{A12FA001-AC4F-418D-AE19-62706E023703}">
                      <ahyp:hlinkClr xmlns:ahyp="http://schemas.microsoft.com/office/drawing/2018/hyperlinkcolor" val="tx"/>
                    </a:ext>
                  </a:extLst>
                </a:hlinkClick>
              </a:rPr>
              <a:t>Click para abrir archivo.</a:t>
            </a:r>
            <a:endParaRPr kumimoji="0" lang="es-CO" sz="3600" i="0" strike="noStrike" cap="none" spc="0" normalizeH="0" baseline="0" dirty="0">
              <a:ln>
                <a:noFill/>
              </a:ln>
              <a:solidFill>
                <a:schemeClr val="bg1">
                  <a:lumMod val="85000"/>
                  <a:lumOff val="15000"/>
                </a:schemeClr>
              </a:solidFill>
              <a:effectLst/>
              <a:uFillTx/>
              <a:latin typeface="Helvetica Neue"/>
              <a:ea typeface="Helvetica Neue"/>
              <a:cs typeface="Helvetica Neue"/>
              <a:sym typeface="Helvetica Neue"/>
            </a:endParaRPr>
          </a:p>
        </p:txBody>
      </p:sp>
      <p:sp>
        <p:nvSpPr>
          <p:cNvPr id="9" name="CuadroTexto 8">
            <a:extLst>
              <a:ext uri="{FF2B5EF4-FFF2-40B4-BE49-F238E27FC236}">
                <a16:creationId xmlns:a16="http://schemas.microsoft.com/office/drawing/2014/main" id="{96F9A90F-BB86-426E-9F09-874D4572017D}"/>
              </a:ext>
            </a:extLst>
          </p:cNvPr>
          <p:cNvSpPr txBox="1"/>
          <p:nvPr/>
        </p:nvSpPr>
        <p:spPr>
          <a:xfrm>
            <a:off x="3443179" y="6625282"/>
            <a:ext cx="3568284" cy="8829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defTabSz="943239" rtl="0" fontAlgn="auto" latinLnBrk="0" hangingPunct="0">
              <a:lnSpc>
                <a:spcPct val="100000"/>
              </a:lnSpc>
              <a:spcBef>
                <a:spcPts val="0"/>
              </a:spcBef>
              <a:spcAft>
                <a:spcPts val="0"/>
              </a:spcAft>
              <a:buClrTx/>
              <a:buSzTx/>
              <a:buFontTx/>
              <a:buNone/>
              <a:tabLst/>
            </a:pPr>
            <a:r>
              <a:rPr kumimoji="0" lang="es-CO" sz="4800" i="0" strike="noStrike" cap="none" spc="0" normalizeH="0" baseline="0" dirty="0">
                <a:ln>
                  <a:noFill/>
                </a:ln>
                <a:solidFill>
                  <a:schemeClr val="bg1">
                    <a:lumMod val="85000"/>
                    <a:lumOff val="15000"/>
                  </a:schemeClr>
                </a:solidFill>
                <a:effectLst/>
                <a:uFillTx/>
                <a:latin typeface="Helvetica Neue"/>
                <a:ea typeface="Helvetica Neue"/>
                <a:cs typeface="Helvetica Neue"/>
                <a:sym typeface="Helvetica Neue"/>
              </a:rPr>
              <a:t>Repositorio</a:t>
            </a:r>
            <a:endParaRPr kumimoji="0" lang="es-CO" sz="3600" i="0" strike="noStrike" cap="none" spc="0" normalizeH="0" baseline="0" dirty="0">
              <a:ln>
                <a:noFill/>
              </a:ln>
              <a:solidFill>
                <a:schemeClr val="bg1">
                  <a:lumMod val="85000"/>
                  <a:lumOff val="15000"/>
                </a:schemeClr>
              </a:solidFill>
              <a:effectLst/>
              <a:uFillTx/>
              <a:latin typeface="Helvetica Neue"/>
              <a:ea typeface="Helvetica Neue"/>
              <a:cs typeface="Helvetica Neue"/>
              <a:sym typeface="Helvetica Neue"/>
            </a:endParaRPr>
          </a:p>
        </p:txBody>
      </p:sp>
      <p:pic>
        <p:nvPicPr>
          <p:cNvPr id="5" name="Imagen 4">
            <a:extLst>
              <a:ext uri="{FF2B5EF4-FFF2-40B4-BE49-F238E27FC236}">
                <a16:creationId xmlns:a16="http://schemas.microsoft.com/office/drawing/2014/main" id="{C6FACF61-03CD-4873-8206-E120FBE86C91}"/>
              </a:ext>
            </a:extLst>
          </p:cNvPr>
          <p:cNvPicPr>
            <a:picLocks noChangeAspect="1"/>
          </p:cNvPicPr>
          <p:nvPr/>
        </p:nvPicPr>
        <p:blipFill rotWithShape="1">
          <a:blip r:embed="rId5"/>
          <a:srcRect l="25712" t="15198" r="3541" b="10635"/>
          <a:stretch/>
        </p:blipFill>
        <p:spPr>
          <a:xfrm>
            <a:off x="9665738" y="4587176"/>
            <a:ext cx="12192001" cy="7186013"/>
          </a:xfrm>
          <a:prstGeom prst="rect">
            <a:avLst/>
          </a:prstGeom>
        </p:spPr>
      </p:pic>
    </p:spTree>
    <p:extLst>
      <p:ext uri="{BB962C8B-B14F-4D97-AF65-F5344CB8AC3E}">
        <p14:creationId xmlns:p14="http://schemas.microsoft.com/office/powerpoint/2010/main" val="254105480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284C90-F728-4AC1-8C53-C379D6E8DFFF}"/>
              </a:ext>
            </a:extLst>
          </p:cNvPr>
          <p:cNvPicPr>
            <a:picLocks noChangeAspect="1"/>
          </p:cNvPicPr>
          <p:nvPr/>
        </p:nvPicPr>
        <p:blipFill rotWithShape="1">
          <a:blip r:embed="rId3">
            <a:extLst>
              <a:ext uri="{28A0092B-C50C-407E-A947-70E740481C1C}">
                <a14:useLocalDpi xmlns:a14="http://schemas.microsoft.com/office/drawing/2010/main" val="0"/>
              </a:ext>
            </a:extLst>
          </a:blip>
          <a:srcRect l="17941" t="43512" r="11589" b="39825"/>
          <a:stretch/>
        </p:blipFill>
        <p:spPr>
          <a:xfrm>
            <a:off x="15727680" y="12210749"/>
            <a:ext cx="6858000" cy="1621597"/>
          </a:xfrm>
          <a:prstGeom prst="rect">
            <a:avLst/>
          </a:prstGeom>
        </p:spPr>
      </p:pic>
      <p:sp>
        <p:nvSpPr>
          <p:cNvPr id="3" name="CuadroTexto 2">
            <a:extLst>
              <a:ext uri="{FF2B5EF4-FFF2-40B4-BE49-F238E27FC236}">
                <a16:creationId xmlns:a16="http://schemas.microsoft.com/office/drawing/2014/main" id="{6CD1D670-7330-4356-94E2-38A6C8AB6639}"/>
              </a:ext>
            </a:extLst>
          </p:cNvPr>
          <p:cNvSpPr txBox="1"/>
          <p:nvPr/>
        </p:nvSpPr>
        <p:spPr>
          <a:xfrm>
            <a:off x="4350480" y="2774241"/>
            <a:ext cx="18166080"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s-CO" sz="8000" dirty="0">
                <a:solidFill>
                  <a:schemeClr val="bg1">
                    <a:lumMod val="85000"/>
                    <a:lumOff val="15000"/>
                  </a:schemeClr>
                </a:solidFill>
                <a:latin typeface="Arial Black" panose="020B0A04020102020204" pitchFamily="34" charset="0"/>
              </a:rPr>
              <a:t>Sistema de control de versiones</a:t>
            </a:r>
          </a:p>
        </p:txBody>
      </p:sp>
      <p:sp>
        <p:nvSpPr>
          <p:cNvPr id="6" name="CuadroTexto 5">
            <a:hlinkClick r:id="rId4"/>
            <a:extLst>
              <a:ext uri="{FF2B5EF4-FFF2-40B4-BE49-F238E27FC236}">
                <a16:creationId xmlns:a16="http://schemas.microsoft.com/office/drawing/2014/main" id="{81869605-EBBD-4318-A19B-7A3C867A108D}"/>
              </a:ext>
            </a:extLst>
          </p:cNvPr>
          <p:cNvSpPr txBox="1"/>
          <p:nvPr/>
        </p:nvSpPr>
        <p:spPr>
          <a:xfrm>
            <a:off x="2526261" y="8282159"/>
            <a:ext cx="5402120" cy="6982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defTabSz="943239" rtl="0" fontAlgn="auto" latinLnBrk="0" hangingPunct="0">
              <a:lnSpc>
                <a:spcPct val="100000"/>
              </a:lnSpc>
              <a:spcBef>
                <a:spcPts val="0"/>
              </a:spcBef>
              <a:spcAft>
                <a:spcPts val="0"/>
              </a:spcAft>
              <a:buClrTx/>
              <a:buSzTx/>
              <a:buFontTx/>
              <a:buNone/>
              <a:tabLst/>
            </a:pPr>
            <a:r>
              <a:rPr kumimoji="0" lang="es-CO" sz="3600" i="0" strike="noStrike" cap="none" spc="0" normalizeH="0" baseline="0" dirty="0">
                <a:ln>
                  <a:noFill/>
                </a:ln>
                <a:solidFill>
                  <a:schemeClr val="bg1">
                    <a:lumMod val="85000"/>
                    <a:lumOff val="15000"/>
                  </a:schemeClr>
                </a:solidFill>
                <a:effectLst/>
                <a:uFillTx/>
                <a:latin typeface="Helvetica Neue"/>
                <a:ea typeface="Helvetica Neue"/>
                <a:cs typeface="Helvetica Neue"/>
                <a:sym typeface="Helvetica Neue"/>
                <a:hlinkClick r:id="rId4">
                  <a:extLst>
                    <a:ext uri="{A12FA001-AC4F-418D-AE19-62706E023703}">
                      <ahyp:hlinkClr xmlns:ahyp="http://schemas.microsoft.com/office/drawing/2018/hyperlinkcolor" val="tx"/>
                    </a:ext>
                  </a:extLst>
                </a:hlinkClick>
              </a:rPr>
              <a:t>Click para abrir archivo.</a:t>
            </a:r>
            <a:endParaRPr kumimoji="0" lang="es-CO" sz="3600" i="0" strike="noStrike" cap="none" spc="0" normalizeH="0" baseline="0" dirty="0">
              <a:ln>
                <a:noFill/>
              </a:ln>
              <a:solidFill>
                <a:schemeClr val="bg1">
                  <a:lumMod val="85000"/>
                  <a:lumOff val="15000"/>
                </a:schemeClr>
              </a:solidFill>
              <a:effectLst/>
              <a:uFillTx/>
              <a:latin typeface="Helvetica Neue"/>
              <a:ea typeface="Helvetica Neue"/>
              <a:cs typeface="Helvetica Neue"/>
              <a:sym typeface="Helvetica Neue"/>
            </a:endParaRPr>
          </a:p>
        </p:txBody>
      </p:sp>
      <p:sp>
        <p:nvSpPr>
          <p:cNvPr id="9" name="CuadroTexto 8">
            <a:extLst>
              <a:ext uri="{FF2B5EF4-FFF2-40B4-BE49-F238E27FC236}">
                <a16:creationId xmlns:a16="http://schemas.microsoft.com/office/drawing/2014/main" id="{96F9A90F-BB86-426E-9F09-874D4572017D}"/>
              </a:ext>
            </a:extLst>
          </p:cNvPr>
          <p:cNvSpPr txBox="1"/>
          <p:nvPr/>
        </p:nvSpPr>
        <p:spPr>
          <a:xfrm>
            <a:off x="3443179" y="6625282"/>
            <a:ext cx="3568284" cy="8829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defTabSz="943239" rtl="0" fontAlgn="auto" latinLnBrk="0" hangingPunct="0">
              <a:lnSpc>
                <a:spcPct val="100000"/>
              </a:lnSpc>
              <a:spcBef>
                <a:spcPts val="0"/>
              </a:spcBef>
              <a:spcAft>
                <a:spcPts val="0"/>
              </a:spcAft>
              <a:buClrTx/>
              <a:buSzTx/>
              <a:buFontTx/>
              <a:buNone/>
              <a:tabLst/>
            </a:pPr>
            <a:r>
              <a:rPr kumimoji="0" lang="es-CO" sz="4800" i="0" strike="noStrike" cap="none" spc="0" normalizeH="0" baseline="0" dirty="0">
                <a:ln>
                  <a:noFill/>
                </a:ln>
                <a:solidFill>
                  <a:schemeClr val="bg1">
                    <a:lumMod val="85000"/>
                    <a:lumOff val="15000"/>
                  </a:schemeClr>
                </a:solidFill>
                <a:effectLst/>
                <a:uFillTx/>
                <a:latin typeface="Helvetica Neue"/>
                <a:ea typeface="Helvetica Neue"/>
                <a:cs typeface="Helvetica Neue"/>
                <a:sym typeface="Helvetica Neue"/>
              </a:rPr>
              <a:t>Repositorio</a:t>
            </a:r>
            <a:endParaRPr kumimoji="0" lang="es-CO" sz="3600" i="0" strike="noStrike" cap="none" spc="0" normalizeH="0" baseline="0" dirty="0">
              <a:ln>
                <a:noFill/>
              </a:ln>
              <a:solidFill>
                <a:schemeClr val="bg1">
                  <a:lumMod val="85000"/>
                  <a:lumOff val="15000"/>
                </a:schemeClr>
              </a:solidFill>
              <a:effectLst/>
              <a:uFillTx/>
              <a:latin typeface="Helvetica Neue"/>
              <a:ea typeface="Helvetica Neue"/>
              <a:cs typeface="Helvetica Neue"/>
              <a:sym typeface="Helvetica Neue"/>
            </a:endParaRPr>
          </a:p>
        </p:txBody>
      </p:sp>
      <p:pic>
        <p:nvPicPr>
          <p:cNvPr id="4" name="Imagen 3">
            <a:extLst>
              <a:ext uri="{FF2B5EF4-FFF2-40B4-BE49-F238E27FC236}">
                <a16:creationId xmlns:a16="http://schemas.microsoft.com/office/drawing/2014/main" id="{14C338B0-3ECA-40BE-BE06-54C041A7E1A5}"/>
              </a:ext>
            </a:extLst>
          </p:cNvPr>
          <p:cNvPicPr>
            <a:picLocks noChangeAspect="1"/>
          </p:cNvPicPr>
          <p:nvPr/>
        </p:nvPicPr>
        <p:blipFill rotWithShape="1">
          <a:blip r:embed="rId5"/>
          <a:srcRect l="25898" t="13175" r="3417" b="6824"/>
          <a:stretch/>
        </p:blipFill>
        <p:spPr>
          <a:xfrm>
            <a:off x="10925216" y="4469980"/>
            <a:ext cx="10932523" cy="6956646"/>
          </a:xfrm>
          <a:prstGeom prst="rect">
            <a:avLst/>
          </a:prstGeom>
        </p:spPr>
      </p:pic>
    </p:spTree>
    <p:extLst>
      <p:ext uri="{BB962C8B-B14F-4D97-AF65-F5344CB8AC3E}">
        <p14:creationId xmlns:p14="http://schemas.microsoft.com/office/powerpoint/2010/main" val="372018749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284C90-F728-4AC1-8C53-C379D6E8DFFF}"/>
              </a:ext>
            </a:extLst>
          </p:cNvPr>
          <p:cNvPicPr>
            <a:picLocks noChangeAspect="1"/>
          </p:cNvPicPr>
          <p:nvPr/>
        </p:nvPicPr>
        <p:blipFill rotWithShape="1">
          <a:blip r:embed="rId3">
            <a:extLst>
              <a:ext uri="{28A0092B-C50C-407E-A947-70E740481C1C}">
                <a14:useLocalDpi xmlns:a14="http://schemas.microsoft.com/office/drawing/2010/main" val="0"/>
              </a:ext>
            </a:extLst>
          </a:blip>
          <a:srcRect l="17941" t="43512" r="11589" b="39825"/>
          <a:stretch/>
        </p:blipFill>
        <p:spPr>
          <a:xfrm>
            <a:off x="15727680" y="12210749"/>
            <a:ext cx="6858000" cy="1621597"/>
          </a:xfrm>
          <a:prstGeom prst="rect">
            <a:avLst/>
          </a:prstGeom>
        </p:spPr>
      </p:pic>
      <p:sp>
        <p:nvSpPr>
          <p:cNvPr id="3" name="CuadroTexto 2">
            <a:extLst>
              <a:ext uri="{FF2B5EF4-FFF2-40B4-BE49-F238E27FC236}">
                <a16:creationId xmlns:a16="http://schemas.microsoft.com/office/drawing/2014/main" id="{6CD1D670-7330-4356-94E2-38A6C8AB6639}"/>
              </a:ext>
            </a:extLst>
          </p:cNvPr>
          <p:cNvSpPr txBox="1"/>
          <p:nvPr/>
        </p:nvSpPr>
        <p:spPr>
          <a:xfrm>
            <a:off x="4350480" y="2774241"/>
            <a:ext cx="18166080"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s-CO" sz="8000" dirty="0">
                <a:solidFill>
                  <a:schemeClr val="bg1">
                    <a:lumMod val="85000"/>
                    <a:lumOff val="15000"/>
                  </a:schemeClr>
                </a:solidFill>
                <a:latin typeface="Arial Black" panose="020B0A04020102020204" pitchFamily="34" charset="0"/>
              </a:rPr>
              <a:t>Prototipado</a:t>
            </a:r>
          </a:p>
        </p:txBody>
      </p:sp>
      <p:pic>
        <p:nvPicPr>
          <p:cNvPr id="5" name="Imagen 4">
            <a:extLst>
              <a:ext uri="{FF2B5EF4-FFF2-40B4-BE49-F238E27FC236}">
                <a16:creationId xmlns:a16="http://schemas.microsoft.com/office/drawing/2014/main" id="{CC03006E-1816-4C72-AC0B-3F14E2EF1C09}"/>
              </a:ext>
            </a:extLst>
          </p:cNvPr>
          <p:cNvPicPr>
            <a:picLocks noChangeAspect="1"/>
          </p:cNvPicPr>
          <p:nvPr/>
        </p:nvPicPr>
        <p:blipFill rotWithShape="1">
          <a:blip r:embed="rId4"/>
          <a:srcRect l="4085" t="12361" b="6389"/>
          <a:stretch/>
        </p:blipFill>
        <p:spPr>
          <a:xfrm>
            <a:off x="5523959" y="4149617"/>
            <a:ext cx="15819121" cy="7534065"/>
          </a:xfrm>
          <a:prstGeom prst="rect">
            <a:avLst/>
          </a:prstGeom>
        </p:spPr>
      </p:pic>
      <p:sp>
        <p:nvSpPr>
          <p:cNvPr id="4" name="CuadroTexto 3">
            <a:extLst>
              <a:ext uri="{FF2B5EF4-FFF2-40B4-BE49-F238E27FC236}">
                <a16:creationId xmlns:a16="http://schemas.microsoft.com/office/drawing/2014/main" id="{635EC3D9-BBC1-4CDF-81AB-B360C5C22C06}"/>
              </a:ext>
            </a:extLst>
          </p:cNvPr>
          <p:cNvSpPr txBox="1"/>
          <p:nvPr/>
        </p:nvSpPr>
        <p:spPr>
          <a:xfrm>
            <a:off x="3311113" y="8459586"/>
            <a:ext cx="144333" cy="6982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943239" rtl="0" fontAlgn="auto" latinLnBrk="0" hangingPunct="0">
              <a:lnSpc>
                <a:spcPct val="100000"/>
              </a:lnSpc>
              <a:spcBef>
                <a:spcPts val="0"/>
              </a:spcBef>
              <a:spcAft>
                <a:spcPts val="0"/>
              </a:spcAft>
              <a:buClrTx/>
              <a:buSzTx/>
              <a:buFontTx/>
              <a:buNone/>
              <a:tabLst/>
            </a:pPr>
            <a:endParaRPr kumimoji="0" lang="es-CO" sz="3600" b="1" i="0" u="none" strike="noStrike" cap="none" spc="0" normalizeH="0" baseline="0" dirty="0">
              <a:ln>
                <a:noFill/>
              </a:ln>
              <a:solidFill>
                <a:srgbClr val="FFFFFF"/>
              </a:solidFill>
              <a:effectLst/>
              <a:uFillTx/>
              <a:latin typeface="Helvetica Neue"/>
              <a:ea typeface="Helvetica Neue"/>
              <a:cs typeface="Helvetica Neue"/>
              <a:sym typeface="Helvetica Neue"/>
            </a:endParaRPr>
          </a:p>
        </p:txBody>
      </p:sp>
      <p:sp>
        <p:nvSpPr>
          <p:cNvPr id="6" name="CuadroTexto 5">
            <a:hlinkClick r:id="rId5"/>
            <a:extLst>
              <a:ext uri="{FF2B5EF4-FFF2-40B4-BE49-F238E27FC236}">
                <a16:creationId xmlns:a16="http://schemas.microsoft.com/office/drawing/2014/main" id="{EF4F2F48-2454-45C3-89C7-FF1D2731A5C3}"/>
              </a:ext>
            </a:extLst>
          </p:cNvPr>
          <p:cNvSpPr txBox="1"/>
          <p:nvPr/>
        </p:nvSpPr>
        <p:spPr>
          <a:xfrm>
            <a:off x="9490940" y="12210749"/>
            <a:ext cx="5402120" cy="6982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defTabSz="943239" rtl="0" fontAlgn="auto" latinLnBrk="0" hangingPunct="0">
              <a:lnSpc>
                <a:spcPct val="100000"/>
              </a:lnSpc>
              <a:spcBef>
                <a:spcPts val="0"/>
              </a:spcBef>
              <a:spcAft>
                <a:spcPts val="0"/>
              </a:spcAft>
              <a:buClrTx/>
              <a:buSzTx/>
              <a:buFontTx/>
              <a:buNone/>
              <a:tabLst/>
            </a:pPr>
            <a:r>
              <a:rPr kumimoji="0" lang="es-CO" sz="3600" i="0" strike="noStrike" cap="none" spc="0" normalizeH="0" baseline="0" dirty="0">
                <a:ln>
                  <a:noFill/>
                </a:ln>
                <a:solidFill>
                  <a:schemeClr val="bg1">
                    <a:lumMod val="85000"/>
                    <a:lumOff val="15000"/>
                  </a:schemeClr>
                </a:solidFill>
                <a:effectLst/>
                <a:uFillTx/>
                <a:latin typeface="Helvetica Neue"/>
                <a:ea typeface="Helvetica Neue"/>
                <a:cs typeface="Helvetica Neue"/>
                <a:sym typeface="Helvetica Neue"/>
                <a:hlinkClick r:id="rId6">
                  <a:extLst>
                    <a:ext uri="{A12FA001-AC4F-418D-AE19-62706E023703}">
                      <ahyp:hlinkClr xmlns:ahyp="http://schemas.microsoft.com/office/drawing/2018/hyperlinkcolor" val="tx"/>
                    </a:ext>
                  </a:extLst>
                </a:hlinkClick>
              </a:rPr>
              <a:t>Click para abrir archivo.</a:t>
            </a:r>
            <a:endParaRPr kumimoji="0" lang="es-CO" sz="3600" i="0" strike="noStrike" cap="none" spc="0" normalizeH="0" baseline="0" dirty="0">
              <a:ln>
                <a:noFill/>
              </a:ln>
              <a:solidFill>
                <a:schemeClr val="bg1">
                  <a:lumMod val="85000"/>
                  <a:lumOff val="15000"/>
                </a:schemeClr>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36637786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C3F416B-C7B5-4A08-A9EA-E539889297A9}"/>
              </a:ext>
            </a:extLst>
          </p:cNvPr>
          <p:cNvPicPr>
            <a:picLocks noChangeAspect="1"/>
          </p:cNvPicPr>
          <p:nvPr/>
        </p:nvPicPr>
        <p:blipFill rotWithShape="1">
          <a:blip r:embed="rId3"/>
          <a:srcRect l="3382" t="14028" b="6806"/>
          <a:stretch/>
        </p:blipFill>
        <p:spPr>
          <a:xfrm>
            <a:off x="5523959" y="4413150"/>
            <a:ext cx="16354372" cy="7534065"/>
          </a:xfrm>
          <a:prstGeom prst="rect">
            <a:avLst/>
          </a:prstGeom>
        </p:spPr>
      </p:pic>
      <p:pic>
        <p:nvPicPr>
          <p:cNvPr id="2" name="Imagen 1">
            <a:extLst>
              <a:ext uri="{FF2B5EF4-FFF2-40B4-BE49-F238E27FC236}">
                <a16:creationId xmlns:a16="http://schemas.microsoft.com/office/drawing/2014/main" id="{AD284C90-F728-4AC1-8C53-C379D6E8DFFF}"/>
              </a:ext>
            </a:extLst>
          </p:cNvPr>
          <p:cNvPicPr>
            <a:picLocks noChangeAspect="1"/>
          </p:cNvPicPr>
          <p:nvPr/>
        </p:nvPicPr>
        <p:blipFill rotWithShape="1">
          <a:blip r:embed="rId4">
            <a:extLst>
              <a:ext uri="{28A0092B-C50C-407E-A947-70E740481C1C}">
                <a14:useLocalDpi xmlns:a14="http://schemas.microsoft.com/office/drawing/2010/main" val="0"/>
              </a:ext>
            </a:extLst>
          </a:blip>
          <a:srcRect l="17941" t="43512" r="11589" b="39825"/>
          <a:stretch/>
        </p:blipFill>
        <p:spPr>
          <a:xfrm>
            <a:off x="15727680" y="12210749"/>
            <a:ext cx="6858000" cy="1621597"/>
          </a:xfrm>
          <a:prstGeom prst="rect">
            <a:avLst/>
          </a:prstGeom>
        </p:spPr>
      </p:pic>
      <p:sp>
        <p:nvSpPr>
          <p:cNvPr id="3" name="CuadroTexto 2">
            <a:extLst>
              <a:ext uri="{FF2B5EF4-FFF2-40B4-BE49-F238E27FC236}">
                <a16:creationId xmlns:a16="http://schemas.microsoft.com/office/drawing/2014/main" id="{6CD1D670-7330-4356-94E2-38A6C8AB6639}"/>
              </a:ext>
            </a:extLst>
          </p:cNvPr>
          <p:cNvSpPr txBox="1"/>
          <p:nvPr/>
        </p:nvSpPr>
        <p:spPr>
          <a:xfrm>
            <a:off x="4350480" y="2774241"/>
            <a:ext cx="18166080"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s-CO" sz="8000" dirty="0">
                <a:solidFill>
                  <a:schemeClr val="bg1">
                    <a:lumMod val="85000"/>
                    <a:lumOff val="15000"/>
                  </a:schemeClr>
                </a:solidFill>
                <a:latin typeface="Arial Black" panose="020B0A04020102020204" pitchFamily="34" charset="0"/>
              </a:rPr>
              <a:t>Prototipado</a:t>
            </a:r>
          </a:p>
        </p:txBody>
      </p:sp>
    </p:spTree>
    <p:extLst>
      <p:ext uri="{BB962C8B-B14F-4D97-AF65-F5344CB8AC3E}">
        <p14:creationId xmlns:p14="http://schemas.microsoft.com/office/powerpoint/2010/main" val="141589646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5431B01-2AAC-4482-9376-B8883D5C07DF}"/>
              </a:ext>
            </a:extLst>
          </p:cNvPr>
          <p:cNvPicPr>
            <a:picLocks noChangeAspect="1"/>
          </p:cNvPicPr>
          <p:nvPr/>
        </p:nvPicPr>
        <p:blipFill rotWithShape="1">
          <a:blip r:embed="rId3"/>
          <a:srcRect l="3616" t="13194" b="6805"/>
          <a:stretch/>
        </p:blipFill>
        <p:spPr>
          <a:xfrm>
            <a:off x="5523959" y="4413149"/>
            <a:ext cx="16354372" cy="7631875"/>
          </a:xfrm>
          <a:prstGeom prst="rect">
            <a:avLst/>
          </a:prstGeom>
        </p:spPr>
      </p:pic>
      <p:pic>
        <p:nvPicPr>
          <p:cNvPr id="2" name="Imagen 1">
            <a:extLst>
              <a:ext uri="{FF2B5EF4-FFF2-40B4-BE49-F238E27FC236}">
                <a16:creationId xmlns:a16="http://schemas.microsoft.com/office/drawing/2014/main" id="{AD284C90-F728-4AC1-8C53-C379D6E8DFFF}"/>
              </a:ext>
            </a:extLst>
          </p:cNvPr>
          <p:cNvPicPr>
            <a:picLocks noChangeAspect="1"/>
          </p:cNvPicPr>
          <p:nvPr/>
        </p:nvPicPr>
        <p:blipFill rotWithShape="1">
          <a:blip r:embed="rId4">
            <a:extLst>
              <a:ext uri="{28A0092B-C50C-407E-A947-70E740481C1C}">
                <a14:useLocalDpi xmlns:a14="http://schemas.microsoft.com/office/drawing/2010/main" val="0"/>
              </a:ext>
            </a:extLst>
          </a:blip>
          <a:srcRect l="17941" t="43512" r="11589" b="39825"/>
          <a:stretch/>
        </p:blipFill>
        <p:spPr>
          <a:xfrm>
            <a:off x="15727680" y="12210749"/>
            <a:ext cx="6858000" cy="1621597"/>
          </a:xfrm>
          <a:prstGeom prst="rect">
            <a:avLst/>
          </a:prstGeom>
        </p:spPr>
      </p:pic>
      <p:sp>
        <p:nvSpPr>
          <p:cNvPr id="3" name="CuadroTexto 2">
            <a:extLst>
              <a:ext uri="{FF2B5EF4-FFF2-40B4-BE49-F238E27FC236}">
                <a16:creationId xmlns:a16="http://schemas.microsoft.com/office/drawing/2014/main" id="{6CD1D670-7330-4356-94E2-38A6C8AB6639}"/>
              </a:ext>
            </a:extLst>
          </p:cNvPr>
          <p:cNvSpPr txBox="1"/>
          <p:nvPr/>
        </p:nvSpPr>
        <p:spPr>
          <a:xfrm>
            <a:off x="4350480" y="2774241"/>
            <a:ext cx="18166080"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s-CO" sz="8000" dirty="0">
                <a:solidFill>
                  <a:schemeClr val="bg1">
                    <a:lumMod val="85000"/>
                    <a:lumOff val="15000"/>
                  </a:schemeClr>
                </a:solidFill>
                <a:latin typeface="Arial Black" panose="020B0A04020102020204" pitchFamily="34" charset="0"/>
              </a:rPr>
              <a:t>Prototipado</a:t>
            </a:r>
          </a:p>
        </p:txBody>
      </p:sp>
    </p:spTree>
    <p:extLst>
      <p:ext uri="{BB962C8B-B14F-4D97-AF65-F5344CB8AC3E}">
        <p14:creationId xmlns:p14="http://schemas.microsoft.com/office/powerpoint/2010/main" val="1468083230"/>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C1C34D8C-5A21-4A93-B2C7-8640C007FB81}"/>
              </a:ext>
            </a:extLst>
          </p:cNvPr>
          <p:cNvPicPr>
            <a:picLocks noChangeAspect="1"/>
          </p:cNvPicPr>
          <p:nvPr/>
        </p:nvPicPr>
        <p:blipFill rotWithShape="1">
          <a:blip r:embed="rId3"/>
          <a:srcRect l="3382" t="13611" b="7638"/>
          <a:stretch/>
        </p:blipFill>
        <p:spPr>
          <a:xfrm>
            <a:off x="5523959" y="4413148"/>
            <a:ext cx="16354372" cy="7494411"/>
          </a:xfrm>
          <a:prstGeom prst="rect">
            <a:avLst/>
          </a:prstGeom>
        </p:spPr>
      </p:pic>
      <p:pic>
        <p:nvPicPr>
          <p:cNvPr id="2" name="Imagen 1">
            <a:extLst>
              <a:ext uri="{FF2B5EF4-FFF2-40B4-BE49-F238E27FC236}">
                <a16:creationId xmlns:a16="http://schemas.microsoft.com/office/drawing/2014/main" id="{AD284C90-F728-4AC1-8C53-C379D6E8DFFF}"/>
              </a:ext>
            </a:extLst>
          </p:cNvPr>
          <p:cNvPicPr>
            <a:picLocks noChangeAspect="1"/>
          </p:cNvPicPr>
          <p:nvPr/>
        </p:nvPicPr>
        <p:blipFill rotWithShape="1">
          <a:blip r:embed="rId4">
            <a:extLst>
              <a:ext uri="{28A0092B-C50C-407E-A947-70E740481C1C}">
                <a14:useLocalDpi xmlns:a14="http://schemas.microsoft.com/office/drawing/2010/main" val="0"/>
              </a:ext>
            </a:extLst>
          </a:blip>
          <a:srcRect l="17941" t="43512" r="11589" b="39825"/>
          <a:stretch/>
        </p:blipFill>
        <p:spPr>
          <a:xfrm>
            <a:off x="15727680" y="12210749"/>
            <a:ext cx="6858000" cy="1621597"/>
          </a:xfrm>
          <a:prstGeom prst="rect">
            <a:avLst/>
          </a:prstGeom>
        </p:spPr>
      </p:pic>
      <p:sp>
        <p:nvSpPr>
          <p:cNvPr id="3" name="CuadroTexto 2">
            <a:extLst>
              <a:ext uri="{FF2B5EF4-FFF2-40B4-BE49-F238E27FC236}">
                <a16:creationId xmlns:a16="http://schemas.microsoft.com/office/drawing/2014/main" id="{6CD1D670-7330-4356-94E2-38A6C8AB6639}"/>
              </a:ext>
            </a:extLst>
          </p:cNvPr>
          <p:cNvSpPr txBox="1"/>
          <p:nvPr/>
        </p:nvSpPr>
        <p:spPr>
          <a:xfrm>
            <a:off x="4350480" y="2774241"/>
            <a:ext cx="18166080"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s-CO" sz="8000" dirty="0">
                <a:solidFill>
                  <a:schemeClr val="bg1">
                    <a:lumMod val="85000"/>
                    <a:lumOff val="15000"/>
                  </a:schemeClr>
                </a:solidFill>
                <a:latin typeface="Arial Black" panose="020B0A04020102020204" pitchFamily="34" charset="0"/>
              </a:rPr>
              <a:t>Prototipado</a:t>
            </a:r>
          </a:p>
        </p:txBody>
      </p:sp>
    </p:spTree>
    <p:extLst>
      <p:ext uri="{BB962C8B-B14F-4D97-AF65-F5344CB8AC3E}">
        <p14:creationId xmlns:p14="http://schemas.microsoft.com/office/powerpoint/2010/main" val="2738263200"/>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1AAB56D-2CFE-4D50-A8A7-5C04D5550495}"/>
              </a:ext>
            </a:extLst>
          </p:cNvPr>
          <p:cNvPicPr>
            <a:picLocks noChangeAspect="1"/>
          </p:cNvPicPr>
          <p:nvPr/>
        </p:nvPicPr>
        <p:blipFill rotWithShape="1">
          <a:blip r:embed="rId3"/>
          <a:srcRect l="3616" t="13194" b="7638"/>
          <a:stretch/>
        </p:blipFill>
        <p:spPr>
          <a:xfrm>
            <a:off x="5523959" y="4452807"/>
            <a:ext cx="16354372" cy="7552376"/>
          </a:xfrm>
          <a:prstGeom prst="rect">
            <a:avLst/>
          </a:prstGeom>
        </p:spPr>
      </p:pic>
      <p:pic>
        <p:nvPicPr>
          <p:cNvPr id="2" name="Imagen 1">
            <a:extLst>
              <a:ext uri="{FF2B5EF4-FFF2-40B4-BE49-F238E27FC236}">
                <a16:creationId xmlns:a16="http://schemas.microsoft.com/office/drawing/2014/main" id="{AD284C90-F728-4AC1-8C53-C379D6E8DFFF}"/>
              </a:ext>
            </a:extLst>
          </p:cNvPr>
          <p:cNvPicPr>
            <a:picLocks noChangeAspect="1"/>
          </p:cNvPicPr>
          <p:nvPr/>
        </p:nvPicPr>
        <p:blipFill rotWithShape="1">
          <a:blip r:embed="rId4">
            <a:extLst>
              <a:ext uri="{28A0092B-C50C-407E-A947-70E740481C1C}">
                <a14:useLocalDpi xmlns:a14="http://schemas.microsoft.com/office/drawing/2010/main" val="0"/>
              </a:ext>
            </a:extLst>
          </a:blip>
          <a:srcRect l="17941" t="43512" r="11589" b="39825"/>
          <a:stretch/>
        </p:blipFill>
        <p:spPr>
          <a:xfrm>
            <a:off x="15727680" y="12210749"/>
            <a:ext cx="6858000" cy="1621597"/>
          </a:xfrm>
          <a:prstGeom prst="rect">
            <a:avLst/>
          </a:prstGeom>
        </p:spPr>
      </p:pic>
      <p:sp>
        <p:nvSpPr>
          <p:cNvPr id="3" name="CuadroTexto 2">
            <a:extLst>
              <a:ext uri="{FF2B5EF4-FFF2-40B4-BE49-F238E27FC236}">
                <a16:creationId xmlns:a16="http://schemas.microsoft.com/office/drawing/2014/main" id="{6CD1D670-7330-4356-94E2-38A6C8AB6639}"/>
              </a:ext>
            </a:extLst>
          </p:cNvPr>
          <p:cNvSpPr txBox="1"/>
          <p:nvPr/>
        </p:nvSpPr>
        <p:spPr>
          <a:xfrm>
            <a:off x="4350480" y="2774241"/>
            <a:ext cx="18166080"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s-CO" sz="8000" dirty="0">
                <a:solidFill>
                  <a:schemeClr val="bg1">
                    <a:lumMod val="85000"/>
                    <a:lumOff val="15000"/>
                  </a:schemeClr>
                </a:solidFill>
                <a:latin typeface="Arial Black" panose="020B0A04020102020204" pitchFamily="34" charset="0"/>
              </a:rPr>
              <a:t>Prototipado</a:t>
            </a:r>
          </a:p>
        </p:txBody>
      </p:sp>
    </p:spTree>
    <p:extLst>
      <p:ext uri="{BB962C8B-B14F-4D97-AF65-F5344CB8AC3E}">
        <p14:creationId xmlns:p14="http://schemas.microsoft.com/office/powerpoint/2010/main" val="223665724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011B352-A448-4EB1-B6B4-DF2EBEC0456C}"/>
              </a:ext>
            </a:extLst>
          </p:cNvPr>
          <p:cNvPicPr>
            <a:picLocks noChangeAspect="1"/>
          </p:cNvPicPr>
          <p:nvPr/>
        </p:nvPicPr>
        <p:blipFill rotWithShape="1">
          <a:blip r:embed="rId3"/>
          <a:srcRect l="3850" t="13611" r="2679" b="8472"/>
          <a:stretch/>
        </p:blipFill>
        <p:spPr>
          <a:xfrm>
            <a:off x="5523959" y="4452807"/>
            <a:ext cx="16354372" cy="7664830"/>
          </a:xfrm>
          <a:prstGeom prst="rect">
            <a:avLst/>
          </a:prstGeom>
        </p:spPr>
      </p:pic>
      <p:pic>
        <p:nvPicPr>
          <p:cNvPr id="2" name="Imagen 1">
            <a:extLst>
              <a:ext uri="{FF2B5EF4-FFF2-40B4-BE49-F238E27FC236}">
                <a16:creationId xmlns:a16="http://schemas.microsoft.com/office/drawing/2014/main" id="{AD284C90-F728-4AC1-8C53-C379D6E8DFFF}"/>
              </a:ext>
            </a:extLst>
          </p:cNvPr>
          <p:cNvPicPr>
            <a:picLocks noChangeAspect="1"/>
          </p:cNvPicPr>
          <p:nvPr/>
        </p:nvPicPr>
        <p:blipFill rotWithShape="1">
          <a:blip r:embed="rId4">
            <a:extLst>
              <a:ext uri="{28A0092B-C50C-407E-A947-70E740481C1C}">
                <a14:useLocalDpi xmlns:a14="http://schemas.microsoft.com/office/drawing/2010/main" val="0"/>
              </a:ext>
            </a:extLst>
          </a:blip>
          <a:srcRect l="17941" t="43512" r="11589" b="39825"/>
          <a:stretch/>
        </p:blipFill>
        <p:spPr>
          <a:xfrm>
            <a:off x="15727680" y="12210749"/>
            <a:ext cx="6858000" cy="1621597"/>
          </a:xfrm>
          <a:prstGeom prst="rect">
            <a:avLst/>
          </a:prstGeom>
        </p:spPr>
      </p:pic>
      <p:sp>
        <p:nvSpPr>
          <p:cNvPr id="3" name="CuadroTexto 2">
            <a:extLst>
              <a:ext uri="{FF2B5EF4-FFF2-40B4-BE49-F238E27FC236}">
                <a16:creationId xmlns:a16="http://schemas.microsoft.com/office/drawing/2014/main" id="{6CD1D670-7330-4356-94E2-38A6C8AB6639}"/>
              </a:ext>
            </a:extLst>
          </p:cNvPr>
          <p:cNvSpPr txBox="1"/>
          <p:nvPr/>
        </p:nvSpPr>
        <p:spPr>
          <a:xfrm>
            <a:off x="4350480" y="2774241"/>
            <a:ext cx="18166080"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s-CO" sz="8000" dirty="0">
                <a:solidFill>
                  <a:schemeClr val="bg1">
                    <a:lumMod val="85000"/>
                    <a:lumOff val="15000"/>
                  </a:schemeClr>
                </a:solidFill>
                <a:latin typeface="Arial Black" panose="020B0A04020102020204" pitchFamily="34" charset="0"/>
              </a:rPr>
              <a:t>Prototipado</a:t>
            </a:r>
          </a:p>
        </p:txBody>
      </p:sp>
    </p:spTree>
    <p:extLst>
      <p:ext uri="{BB962C8B-B14F-4D97-AF65-F5344CB8AC3E}">
        <p14:creationId xmlns:p14="http://schemas.microsoft.com/office/powerpoint/2010/main" val="579038675"/>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284C90-F728-4AC1-8C53-C379D6E8DFFF}"/>
              </a:ext>
            </a:extLst>
          </p:cNvPr>
          <p:cNvPicPr>
            <a:picLocks noChangeAspect="1"/>
          </p:cNvPicPr>
          <p:nvPr/>
        </p:nvPicPr>
        <p:blipFill rotWithShape="1">
          <a:blip r:embed="rId3">
            <a:extLst>
              <a:ext uri="{28A0092B-C50C-407E-A947-70E740481C1C}">
                <a14:useLocalDpi xmlns:a14="http://schemas.microsoft.com/office/drawing/2010/main" val="0"/>
              </a:ext>
            </a:extLst>
          </a:blip>
          <a:srcRect l="17941" t="43512" r="11589" b="39825"/>
          <a:stretch/>
        </p:blipFill>
        <p:spPr>
          <a:xfrm>
            <a:off x="8869680" y="10589152"/>
            <a:ext cx="6858000" cy="1621597"/>
          </a:xfrm>
          <a:prstGeom prst="rect">
            <a:avLst/>
          </a:prstGeom>
        </p:spPr>
      </p:pic>
      <p:sp>
        <p:nvSpPr>
          <p:cNvPr id="3" name="CuadroTexto 2">
            <a:extLst>
              <a:ext uri="{FF2B5EF4-FFF2-40B4-BE49-F238E27FC236}">
                <a16:creationId xmlns:a16="http://schemas.microsoft.com/office/drawing/2014/main" id="{6CD1D670-7330-4356-94E2-38A6C8AB6639}"/>
              </a:ext>
            </a:extLst>
          </p:cNvPr>
          <p:cNvSpPr txBox="1"/>
          <p:nvPr/>
        </p:nvSpPr>
        <p:spPr>
          <a:xfrm>
            <a:off x="3108960" y="7186312"/>
            <a:ext cx="18166080"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s-CO" sz="8000" dirty="0">
                <a:solidFill>
                  <a:schemeClr val="bg1">
                    <a:lumMod val="85000"/>
                    <a:lumOff val="15000"/>
                  </a:schemeClr>
                </a:solidFill>
                <a:latin typeface="Arial Black" panose="020B0A04020102020204" pitchFamily="34" charset="0"/>
              </a:rPr>
              <a:t>Gracias por su atención.</a:t>
            </a:r>
          </a:p>
        </p:txBody>
      </p:sp>
    </p:spTree>
    <p:extLst>
      <p:ext uri="{BB962C8B-B14F-4D97-AF65-F5344CB8AC3E}">
        <p14:creationId xmlns:p14="http://schemas.microsoft.com/office/powerpoint/2010/main" val="142699238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F9AD5CD-4CBC-45AE-A27E-CDC60B315F6B}"/>
              </a:ext>
            </a:extLst>
          </p:cNvPr>
          <p:cNvSpPr txBox="1"/>
          <p:nvPr/>
        </p:nvSpPr>
        <p:spPr>
          <a:xfrm>
            <a:off x="2255520" y="2537345"/>
            <a:ext cx="19872960"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defTabSz="943239" rtl="0" fontAlgn="auto" latinLnBrk="0" hangingPunct="0">
              <a:lnSpc>
                <a:spcPct val="100000"/>
              </a:lnSpc>
              <a:spcBef>
                <a:spcPts val="0"/>
              </a:spcBef>
              <a:spcAft>
                <a:spcPts val="0"/>
              </a:spcAft>
              <a:buClrTx/>
              <a:buSzTx/>
              <a:buFontTx/>
              <a:buNone/>
              <a:tabLst/>
            </a:pPr>
            <a:r>
              <a:rPr kumimoji="0" lang="es-CO" sz="8000" b="1" i="0" u="none" strike="noStrike" cap="none" spc="0" normalizeH="0" baseline="0" dirty="0">
                <a:ln>
                  <a:noFill/>
                </a:ln>
                <a:solidFill>
                  <a:schemeClr val="bg1">
                    <a:lumMod val="85000"/>
                    <a:lumOff val="15000"/>
                  </a:schemeClr>
                </a:solidFill>
                <a:effectLst/>
                <a:uFillTx/>
                <a:latin typeface="Arial Black" panose="020B0A04020102020204" pitchFamily="34" charset="0"/>
                <a:sym typeface="Helvetica Neue"/>
              </a:rPr>
              <a:t>Contenido</a:t>
            </a:r>
          </a:p>
        </p:txBody>
      </p:sp>
      <p:sp>
        <p:nvSpPr>
          <p:cNvPr id="4" name="CuadroTexto 3">
            <a:extLst>
              <a:ext uri="{FF2B5EF4-FFF2-40B4-BE49-F238E27FC236}">
                <a16:creationId xmlns:a16="http://schemas.microsoft.com/office/drawing/2014/main" id="{6A3CE2BC-F635-4005-AB92-2B2F0699865D}"/>
              </a:ext>
            </a:extLst>
          </p:cNvPr>
          <p:cNvSpPr txBox="1"/>
          <p:nvPr/>
        </p:nvSpPr>
        <p:spPr>
          <a:xfrm>
            <a:off x="2864616" y="4760001"/>
            <a:ext cx="13960847" cy="90082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914400" lvl="2" indent="-914400" algn="l">
              <a:buFont typeface="+mj-lt"/>
              <a:buAutoNum type="arabicPeriod"/>
            </a:pPr>
            <a:r>
              <a:rPr lang="es-CO" sz="4400" dirty="0">
                <a:solidFill>
                  <a:schemeClr val="bg1">
                    <a:lumMod val="85000"/>
                    <a:lumOff val="15000"/>
                  </a:schemeClr>
                </a:solidFill>
              </a:rPr>
              <a:t>Planteamiento del problema.</a:t>
            </a:r>
          </a:p>
          <a:p>
            <a:pPr marL="914400" lvl="2" indent="-914400" algn="l">
              <a:buFont typeface="+mj-lt"/>
              <a:buAutoNum type="arabicPeriod"/>
            </a:pPr>
            <a:r>
              <a:rPr lang="es-CO" sz="4400" dirty="0">
                <a:solidFill>
                  <a:schemeClr val="bg1">
                    <a:lumMod val="85000"/>
                    <a:lumOff val="15000"/>
                  </a:schemeClr>
                </a:solidFill>
              </a:rPr>
              <a:t>Objetivos (general y específicos).</a:t>
            </a:r>
          </a:p>
          <a:p>
            <a:pPr marL="914400" lvl="2" indent="-914400" algn="l">
              <a:buFont typeface="+mj-lt"/>
              <a:buAutoNum type="arabicPeriod"/>
            </a:pPr>
            <a:r>
              <a:rPr lang="es-CO" sz="4400" dirty="0">
                <a:solidFill>
                  <a:schemeClr val="bg1">
                    <a:lumMod val="85000"/>
                    <a:lumOff val="15000"/>
                  </a:schemeClr>
                </a:solidFill>
              </a:rPr>
              <a:t>Alcance y justificación.</a:t>
            </a:r>
          </a:p>
          <a:p>
            <a:pPr marL="914400" lvl="2" indent="-914400" algn="l">
              <a:buFont typeface="+mj-lt"/>
              <a:buAutoNum type="arabicPeriod"/>
            </a:pPr>
            <a:r>
              <a:rPr lang="es-CO" sz="4400" dirty="0">
                <a:solidFill>
                  <a:schemeClr val="bg1">
                    <a:lumMod val="85000"/>
                    <a:lumOff val="15000"/>
                  </a:schemeClr>
                </a:solidFill>
              </a:rPr>
              <a:t>Técnicas de levantamiento de información.</a:t>
            </a:r>
          </a:p>
          <a:p>
            <a:pPr marL="914400" lvl="2" indent="-914400" algn="l">
              <a:buFont typeface="+mj-lt"/>
              <a:buAutoNum type="arabicPeriod"/>
            </a:pPr>
            <a:r>
              <a:rPr lang="es-CO" sz="4400" dirty="0">
                <a:solidFill>
                  <a:schemeClr val="bg1">
                    <a:lumMod val="85000"/>
                    <a:lumOff val="15000"/>
                  </a:schemeClr>
                </a:solidFill>
              </a:rPr>
              <a:t>Modelo de procesos de negocio y notación.</a:t>
            </a:r>
          </a:p>
          <a:p>
            <a:pPr marL="914400" lvl="2" indent="-914400" algn="l">
              <a:buFont typeface="+mj-lt"/>
              <a:buAutoNum type="arabicPeriod"/>
            </a:pPr>
            <a:r>
              <a:rPr lang="es-CO" sz="4400" dirty="0">
                <a:solidFill>
                  <a:schemeClr val="bg1">
                    <a:lumMod val="85000"/>
                    <a:lumOff val="15000"/>
                  </a:schemeClr>
                </a:solidFill>
              </a:rPr>
              <a:t>Informe IEEE830 (requerimientos).</a:t>
            </a:r>
          </a:p>
          <a:p>
            <a:pPr marL="914400" lvl="2" indent="-914400" algn="l">
              <a:buFont typeface="+mj-lt"/>
              <a:buAutoNum type="arabicPeriod"/>
            </a:pPr>
            <a:r>
              <a:rPr lang="es-CO" sz="4400" dirty="0">
                <a:solidFill>
                  <a:schemeClr val="bg1">
                    <a:lumMod val="85000"/>
                    <a:lumOff val="15000"/>
                  </a:schemeClr>
                </a:solidFill>
              </a:rPr>
              <a:t>Casos de uso.</a:t>
            </a:r>
          </a:p>
          <a:p>
            <a:pPr marL="914400" lvl="2" indent="-914400" algn="l">
              <a:buFont typeface="+mj-lt"/>
              <a:buAutoNum type="arabicPeriod"/>
            </a:pPr>
            <a:r>
              <a:rPr lang="es-CO" sz="4400" dirty="0">
                <a:solidFill>
                  <a:schemeClr val="bg1">
                    <a:lumMod val="85000"/>
                    <a:lumOff val="15000"/>
                  </a:schemeClr>
                </a:solidFill>
              </a:rPr>
              <a:t>Diagrama de clases.</a:t>
            </a:r>
          </a:p>
          <a:p>
            <a:pPr marL="914400" lvl="2" indent="-914400" algn="l">
              <a:buFont typeface="+mj-lt"/>
              <a:buAutoNum type="arabicPeriod"/>
            </a:pPr>
            <a:r>
              <a:rPr lang="es-CO" sz="4400" dirty="0">
                <a:solidFill>
                  <a:schemeClr val="bg1">
                    <a:lumMod val="85000"/>
                    <a:lumOff val="15000"/>
                  </a:schemeClr>
                </a:solidFill>
              </a:rPr>
              <a:t>Modelo entidad relación.</a:t>
            </a:r>
          </a:p>
          <a:p>
            <a:pPr marL="914400" lvl="2" indent="-914400" algn="l">
              <a:buFont typeface="+mj-lt"/>
              <a:buAutoNum type="arabicPeriod"/>
            </a:pPr>
            <a:r>
              <a:rPr lang="es-CO" sz="4400" dirty="0">
                <a:solidFill>
                  <a:schemeClr val="bg1">
                    <a:lumMod val="85000"/>
                    <a:lumOff val="15000"/>
                  </a:schemeClr>
                </a:solidFill>
              </a:rPr>
              <a:t>Diagrama de Gantt y presupuesto.</a:t>
            </a:r>
          </a:p>
          <a:p>
            <a:pPr marL="914400" lvl="2" indent="-914400" algn="l">
              <a:buFont typeface="+mj-lt"/>
              <a:buAutoNum type="arabicPeriod"/>
            </a:pPr>
            <a:r>
              <a:rPr lang="es-CO" sz="4400" dirty="0">
                <a:solidFill>
                  <a:schemeClr val="bg1">
                    <a:lumMod val="85000"/>
                    <a:lumOff val="15000"/>
                  </a:schemeClr>
                </a:solidFill>
              </a:rPr>
              <a:t>Sistema de control de versiones.</a:t>
            </a:r>
          </a:p>
          <a:p>
            <a:pPr marL="914400" lvl="2" indent="-914400" algn="l">
              <a:buFont typeface="+mj-lt"/>
              <a:buAutoNum type="arabicPeriod"/>
            </a:pPr>
            <a:r>
              <a:rPr lang="es-CO" sz="4400" dirty="0">
                <a:solidFill>
                  <a:schemeClr val="bg1">
                    <a:lumMod val="85000"/>
                    <a:lumOff val="15000"/>
                  </a:schemeClr>
                </a:solidFill>
              </a:rPr>
              <a:t>Prototipado</a:t>
            </a:r>
          </a:p>
          <a:p>
            <a:pPr marL="914400" lvl="2" indent="-914400" algn="l">
              <a:buFont typeface="+mj-lt"/>
              <a:buAutoNum type="arabicPeriod"/>
            </a:pPr>
            <a:endParaRPr lang="es-CO" sz="4800" dirty="0">
              <a:solidFill>
                <a:schemeClr val="bg1">
                  <a:lumMod val="85000"/>
                  <a:lumOff val="15000"/>
                </a:schemeClr>
              </a:solidFill>
            </a:endParaRPr>
          </a:p>
        </p:txBody>
      </p:sp>
      <p:pic>
        <p:nvPicPr>
          <p:cNvPr id="6" name="Imagen 5">
            <a:extLst>
              <a:ext uri="{FF2B5EF4-FFF2-40B4-BE49-F238E27FC236}">
                <a16:creationId xmlns:a16="http://schemas.microsoft.com/office/drawing/2014/main" id="{0104DF56-009E-4B14-96AC-52258A854639}"/>
              </a:ext>
            </a:extLst>
          </p:cNvPr>
          <p:cNvPicPr>
            <a:picLocks noChangeAspect="1"/>
          </p:cNvPicPr>
          <p:nvPr/>
        </p:nvPicPr>
        <p:blipFill rotWithShape="1">
          <a:blip r:embed="rId3">
            <a:extLst>
              <a:ext uri="{28A0092B-C50C-407E-A947-70E740481C1C}">
                <a14:useLocalDpi xmlns:a14="http://schemas.microsoft.com/office/drawing/2010/main" val="0"/>
              </a:ext>
            </a:extLst>
          </a:blip>
          <a:srcRect l="17941" t="43512" r="11589" b="39825"/>
          <a:stretch/>
        </p:blipFill>
        <p:spPr>
          <a:xfrm>
            <a:off x="15727680" y="12210749"/>
            <a:ext cx="6858000" cy="1621597"/>
          </a:xfrm>
          <a:prstGeom prst="rect">
            <a:avLst/>
          </a:prstGeom>
        </p:spPr>
      </p:pic>
    </p:spTree>
    <p:extLst>
      <p:ext uri="{BB962C8B-B14F-4D97-AF65-F5344CB8AC3E}">
        <p14:creationId xmlns:p14="http://schemas.microsoft.com/office/powerpoint/2010/main" val="277772009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A3DE49D-3EDC-4122-AB5B-7EC2F7582A0E}"/>
              </a:ext>
            </a:extLst>
          </p:cNvPr>
          <p:cNvSpPr/>
          <p:nvPr/>
        </p:nvSpPr>
        <p:spPr>
          <a:xfrm>
            <a:off x="5349240" y="6812171"/>
            <a:ext cx="13685520" cy="2123658"/>
          </a:xfrm>
          <a:prstGeom prst="rect">
            <a:avLst/>
          </a:prstGeom>
        </p:spPr>
        <p:txBody>
          <a:bodyPr wrap="square">
            <a:spAutoFit/>
          </a:bodyPr>
          <a:lstStyle/>
          <a:p>
            <a:r>
              <a:rPr lang="es-CO" sz="4400" b="0" dirty="0">
                <a:solidFill>
                  <a:srgbClr val="212121"/>
                </a:solidFill>
                <a:latin typeface="Lato"/>
              </a:rPr>
              <a:t>Inexistencia de plataformas enfocadas a la gestión de la asistencia que proporcionen una orientación e interfaz intuitiva para el usuario.</a:t>
            </a:r>
            <a:endParaRPr lang="es-CO" sz="4400" dirty="0"/>
          </a:p>
        </p:txBody>
      </p:sp>
      <p:sp>
        <p:nvSpPr>
          <p:cNvPr id="3" name="CuadroTexto 2">
            <a:extLst>
              <a:ext uri="{FF2B5EF4-FFF2-40B4-BE49-F238E27FC236}">
                <a16:creationId xmlns:a16="http://schemas.microsoft.com/office/drawing/2014/main" id="{A8EE4832-53CE-4B4E-889C-C43A8DDDFC53}"/>
              </a:ext>
            </a:extLst>
          </p:cNvPr>
          <p:cNvSpPr txBox="1"/>
          <p:nvPr/>
        </p:nvSpPr>
        <p:spPr>
          <a:xfrm>
            <a:off x="2255520" y="2537345"/>
            <a:ext cx="19872960"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defTabSz="943239" rtl="0" fontAlgn="auto" latinLnBrk="0" hangingPunct="0">
              <a:lnSpc>
                <a:spcPct val="100000"/>
              </a:lnSpc>
              <a:spcBef>
                <a:spcPts val="0"/>
              </a:spcBef>
              <a:spcAft>
                <a:spcPts val="0"/>
              </a:spcAft>
              <a:buClrTx/>
              <a:buSzTx/>
              <a:buFontTx/>
              <a:buNone/>
              <a:tabLst/>
            </a:pPr>
            <a:r>
              <a:rPr kumimoji="0" lang="es-CO" sz="8000" b="1" i="0" u="none" strike="noStrike" cap="none" spc="0" normalizeH="0" baseline="0" dirty="0">
                <a:ln>
                  <a:noFill/>
                </a:ln>
                <a:solidFill>
                  <a:schemeClr val="bg1">
                    <a:lumMod val="85000"/>
                    <a:lumOff val="15000"/>
                  </a:schemeClr>
                </a:solidFill>
                <a:effectLst/>
                <a:uFillTx/>
                <a:latin typeface="Arial Black" panose="020B0A04020102020204" pitchFamily="34" charset="0"/>
                <a:sym typeface="Helvetica Neue"/>
              </a:rPr>
              <a:t>Planteamiento del problema</a:t>
            </a:r>
          </a:p>
        </p:txBody>
      </p:sp>
      <p:pic>
        <p:nvPicPr>
          <p:cNvPr id="5" name="Imagen 4">
            <a:extLst>
              <a:ext uri="{FF2B5EF4-FFF2-40B4-BE49-F238E27FC236}">
                <a16:creationId xmlns:a16="http://schemas.microsoft.com/office/drawing/2014/main" id="{A5E83441-8C37-47E7-BCDB-87D908CDAE51}"/>
              </a:ext>
            </a:extLst>
          </p:cNvPr>
          <p:cNvPicPr>
            <a:picLocks noChangeAspect="1"/>
          </p:cNvPicPr>
          <p:nvPr/>
        </p:nvPicPr>
        <p:blipFill rotWithShape="1">
          <a:blip r:embed="rId3">
            <a:extLst>
              <a:ext uri="{28A0092B-C50C-407E-A947-70E740481C1C}">
                <a14:useLocalDpi xmlns:a14="http://schemas.microsoft.com/office/drawing/2010/main" val="0"/>
              </a:ext>
            </a:extLst>
          </a:blip>
          <a:srcRect l="17941" t="43512" r="11589" b="39825"/>
          <a:stretch/>
        </p:blipFill>
        <p:spPr>
          <a:xfrm>
            <a:off x="15727680" y="12210749"/>
            <a:ext cx="6858000" cy="1621597"/>
          </a:xfrm>
          <a:prstGeom prst="rect">
            <a:avLst/>
          </a:prstGeom>
        </p:spPr>
      </p:pic>
      <p:sp>
        <p:nvSpPr>
          <p:cNvPr id="6" name="CuadroTexto 5">
            <a:extLst>
              <a:ext uri="{FF2B5EF4-FFF2-40B4-BE49-F238E27FC236}">
                <a16:creationId xmlns:a16="http://schemas.microsoft.com/office/drawing/2014/main" id="{AC3BE3D5-DB8D-4BAA-816C-32AA6DFB2962}"/>
              </a:ext>
            </a:extLst>
          </p:cNvPr>
          <p:cNvSpPr txBox="1"/>
          <p:nvPr/>
        </p:nvSpPr>
        <p:spPr>
          <a:xfrm>
            <a:off x="9490939" y="9875021"/>
            <a:ext cx="5402120" cy="6982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943239" rtl="0" fontAlgn="auto" latinLnBrk="0" hangingPunct="0">
              <a:lnSpc>
                <a:spcPct val="100000"/>
              </a:lnSpc>
              <a:spcBef>
                <a:spcPts val="0"/>
              </a:spcBef>
              <a:spcAft>
                <a:spcPts val="0"/>
              </a:spcAft>
              <a:buClrTx/>
              <a:buSzTx/>
              <a:buFontTx/>
              <a:buNone/>
              <a:tabLst/>
            </a:pPr>
            <a:r>
              <a:rPr kumimoji="0" lang="es-CO" sz="3600" i="0" strike="noStrike" cap="none" spc="0" normalizeH="0" baseline="0" dirty="0">
                <a:ln>
                  <a:noFill/>
                </a:ln>
                <a:solidFill>
                  <a:schemeClr val="bg1">
                    <a:lumMod val="85000"/>
                    <a:lumOff val="15000"/>
                  </a:schemeClr>
                </a:solidFill>
                <a:effectLst/>
                <a:uFillTx/>
                <a:latin typeface="Helvetica Neue"/>
                <a:ea typeface="Helvetica Neue"/>
                <a:cs typeface="Helvetica Neue"/>
                <a:sym typeface="Helvetica Neue"/>
                <a:hlinkClick r:id="rId4" action="ppaction://hlinkfile">
                  <a:extLst>
                    <a:ext uri="{A12FA001-AC4F-418D-AE19-62706E023703}">
                      <ahyp:hlinkClr xmlns:ahyp="http://schemas.microsoft.com/office/drawing/2018/hyperlinkcolor" val="tx"/>
                    </a:ext>
                  </a:extLst>
                </a:hlinkClick>
              </a:rPr>
              <a:t>Click para abrir archivo.</a:t>
            </a:r>
            <a:endParaRPr kumimoji="0" lang="es-CO" sz="3600" i="0" strike="noStrike" cap="none" spc="0" normalizeH="0" baseline="0" dirty="0">
              <a:ln>
                <a:noFill/>
              </a:ln>
              <a:solidFill>
                <a:schemeClr val="bg1">
                  <a:lumMod val="85000"/>
                  <a:lumOff val="15000"/>
                </a:schemeClr>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169516087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A3DE49D-3EDC-4122-AB5B-7EC2F7582A0E}"/>
              </a:ext>
            </a:extLst>
          </p:cNvPr>
          <p:cNvSpPr/>
          <p:nvPr/>
        </p:nvSpPr>
        <p:spPr>
          <a:xfrm>
            <a:off x="5349240" y="6322797"/>
            <a:ext cx="13685520" cy="3477875"/>
          </a:xfrm>
          <a:prstGeom prst="rect">
            <a:avLst/>
          </a:prstGeom>
        </p:spPr>
        <p:txBody>
          <a:bodyPr wrap="square">
            <a:spAutoFit/>
          </a:bodyPr>
          <a:lstStyle/>
          <a:p>
            <a:r>
              <a:rPr lang="es-CO" sz="4400" b="0" dirty="0">
                <a:solidFill>
                  <a:srgbClr val="212121"/>
                </a:solidFill>
                <a:latin typeface="Lato"/>
              </a:rPr>
              <a:t>Desarrollar una plataforma fácil e intuitiva para la gestión de la asistencia a las clases con el fin de que cualquier persona pueda hacer uso de esta y optimizar los tiempos de gestión de asistencia, haciendo uso de técnicas de diseño </a:t>
            </a:r>
            <a:r>
              <a:rPr lang="es-CO" sz="4400" b="0" dirty="0" err="1">
                <a:solidFill>
                  <a:srgbClr val="212121"/>
                </a:solidFill>
                <a:latin typeface="Lato"/>
              </a:rPr>
              <a:t>ux</a:t>
            </a:r>
            <a:r>
              <a:rPr lang="es-CO" sz="4400" b="0" dirty="0">
                <a:solidFill>
                  <a:srgbClr val="212121"/>
                </a:solidFill>
                <a:latin typeface="Lato"/>
              </a:rPr>
              <a:t> y explicaciones virtuales. </a:t>
            </a:r>
            <a:endParaRPr lang="es-CO" sz="4400" dirty="0"/>
          </a:p>
        </p:txBody>
      </p:sp>
      <p:sp>
        <p:nvSpPr>
          <p:cNvPr id="3" name="CuadroTexto 2">
            <a:extLst>
              <a:ext uri="{FF2B5EF4-FFF2-40B4-BE49-F238E27FC236}">
                <a16:creationId xmlns:a16="http://schemas.microsoft.com/office/drawing/2014/main" id="{A8EE4832-53CE-4B4E-889C-C43A8DDDFC53}"/>
              </a:ext>
            </a:extLst>
          </p:cNvPr>
          <p:cNvSpPr txBox="1"/>
          <p:nvPr/>
        </p:nvSpPr>
        <p:spPr>
          <a:xfrm>
            <a:off x="2255520" y="2537345"/>
            <a:ext cx="19872960"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defTabSz="943239" rtl="0" fontAlgn="auto" latinLnBrk="0" hangingPunct="0">
              <a:lnSpc>
                <a:spcPct val="100000"/>
              </a:lnSpc>
              <a:spcBef>
                <a:spcPts val="0"/>
              </a:spcBef>
              <a:spcAft>
                <a:spcPts val="0"/>
              </a:spcAft>
              <a:buClrTx/>
              <a:buSzTx/>
              <a:buFontTx/>
              <a:buNone/>
              <a:tabLst/>
            </a:pPr>
            <a:r>
              <a:rPr kumimoji="0" lang="es-CO" sz="8000" b="1" i="0" u="none" strike="noStrike" cap="none" spc="0" normalizeH="0" baseline="0" dirty="0">
                <a:ln>
                  <a:noFill/>
                </a:ln>
                <a:solidFill>
                  <a:schemeClr val="bg1">
                    <a:lumMod val="85000"/>
                    <a:lumOff val="15000"/>
                  </a:schemeClr>
                </a:solidFill>
                <a:effectLst/>
                <a:uFillTx/>
                <a:latin typeface="Arial Black" panose="020B0A04020102020204" pitchFamily="34" charset="0"/>
                <a:sym typeface="Helvetica Neue"/>
              </a:rPr>
              <a:t>Objetivo general</a:t>
            </a:r>
          </a:p>
        </p:txBody>
      </p:sp>
      <p:pic>
        <p:nvPicPr>
          <p:cNvPr id="5" name="Imagen 4">
            <a:extLst>
              <a:ext uri="{FF2B5EF4-FFF2-40B4-BE49-F238E27FC236}">
                <a16:creationId xmlns:a16="http://schemas.microsoft.com/office/drawing/2014/main" id="{A5E83441-8C37-47E7-BCDB-87D908CDAE51}"/>
              </a:ext>
            </a:extLst>
          </p:cNvPr>
          <p:cNvPicPr>
            <a:picLocks noChangeAspect="1"/>
          </p:cNvPicPr>
          <p:nvPr/>
        </p:nvPicPr>
        <p:blipFill rotWithShape="1">
          <a:blip r:embed="rId3">
            <a:extLst>
              <a:ext uri="{28A0092B-C50C-407E-A947-70E740481C1C}">
                <a14:useLocalDpi xmlns:a14="http://schemas.microsoft.com/office/drawing/2010/main" val="0"/>
              </a:ext>
            </a:extLst>
          </a:blip>
          <a:srcRect l="17941" t="43512" r="11589" b="39825"/>
          <a:stretch/>
        </p:blipFill>
        <p:spPr>
          <a:xfrm>
            <a:off x="15727680" y="12210749"/>
            <a:ext cx="6858000" cy="1621597"/>
          </a:xfrm>
          <a:prstGeom prst="rect">
            <a:avLst/>
          </a:prstGeom>
        </p:spPr>
      </p:pic>
    </p:spTree>
    <p:extLst>
      <p:ext uri="{BB962C8B-B14F-4D97-AF65-F5344CB8AC3E}">
        <p14:creationId xmlns:p14="http://schemas.microsoft.com/office/powerpoint/2010/main" val="229337778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A3DE49D-3EDC-4122-AB5B-7EC2F7582A0E}"/>
              </a:ext>
            </a:extLst>
          </p:cNvPr>
          <p:cNvSpPr/>
          <p:nvPr/>
        </p:nvSpPr>
        <p:spPr>
          <a:xfrm>
            <a:off x="3573780" y="5057844"/>
            <a:ext cx="17236440" cy="5632311"/>
          </a:xfrm>
          <a:prstGeom prst="rect">
            <a:avLst/>
          </a:prstGeom>
        </p:spPr>
        <p:txBody>
          <a:bodyPr wrap="square">
            <a:spAutoFit/>
          </a:bodyPr>
          <a:lstStyle/>
          <a:p>
            <a:r>
              <a:rPr lang="es-CO" sz="3200" b="0" dirty="0">
                <a:solidFill>
                  <a:srgbClr val="212121"/>
                </a:solidFill>
                <a:latin typeface="Lato"/>
              </a:rPr>
              <a:t>- Establecer asesoramiento y orientación para el usuario con el fin de mejorar la gestión e interacción de la plataforma mediante el uso de video tutoriales y tours virtuales.</a:t>
            </a:r>
          </a:p>
          <a:p>
            <a:endParaRPr lang="es-CO" sz="3200" b="0" dirty="0">
              <a:solidFill>
                <a:srgbClr val="212121"/>
              </a:solidFill>
              <a:latin typeface="Lato"/>
            </a:endParaRPr>
          </a:p>
          <a:p>
            <a:r>
              <a:rPr lang="es-CO" sz="3200" b="0" dirty="0">
                <a:solidFill>
                  <a:srgbClr val="212121"/>
                </a:solidFill>
                <a:latin typeface="Lato"/>
              </a:rPr>
              <a:t>- Resaltar la información más relevante mediante colores llamativos, animaciones  y letra  legible para mejorar la </a:t>
            </a:r>
            <a:r>
              <a:rPr lang="es-CO" sz="3200" b="0" dirty="0" err="1">
                <a:solidFill>
                  <a:srgbClr val="212121"/>
                </a:solidFill>
                <a:latin typeface="Lato"/>
              </a:rPr>
              <a:t>intuitividad</a:t>
            </a:r>
            <a:r>
              <a:rPr lang="es-CO" sz="3200" b="0" dirty="0">
                <a:solidFill>
                  <a:srgbClr val="212121"/>
                </a:solidFill>
                <a:latin typeface="Lato"/>
              </a:rPr>
              <a:t> de la interfaz.</a:t>
            </a:r>
          </a:p>
          <a:p>
            <a:endParaRPr lang="es-CO" sz="3200" b="0" dirty="0">
              <a:solidFill>
                <a:srgbClr val="212121"/>
              </a:solidFill>
              <a:latin typeface="Lato"/>
            </a:endParaRPr>
          </a:p>
          <a:p>
            <a:r>
              <a:rPr lang="es-CO" sz="3200" b="0" dirty="0">
                <a:solidFill>
                  <a:srgbClr val="212121"/>
                </a:solidFill>
                <a:latin typeface="Lato"/>
              </a:rPr>
              <a:t>-Organizar el diseño de la plataforma evitando saturar información con el fin de que el usuario no presente inconvenientes al momento de usar el software.</a:t>
            </a:r>
          </a:p>
          <a:p>
            <a:endParaRPr lang="es-CO" sz="3200" b="0" dirty="0">
              <a:solidFill>
                <a:srgbClr val="212121"/>
              </a:solidFill>
              <a:latin typeface="Lato"/>
            </a:endParaRPr>
          </a:p>
          <a:p>
            <a:r>
              <a:rPr lang="es-CO" sz="3200" b="0" dirty="0">
                <a:solidFill>
                  <a:srgbClr val="212121"/>
                </a:solidFill>
                <a:latin typeface="Lato"/>
              </a:rPr>
              <a:t>-Basar el diseño de la plataforma en el </a:t>
            </a:r>
            <a:r>
              <a:rPr lang="es-CO" sz="3200" b="0" dirty="0" err="1">
                <a:solidFill>
                  <a:srgbClr val="212121"/>
                </a:solidFill>
                <a:latin typeface="Lato"/>
              </a:rPr>
              <a:t>scroll</a:t>
            </a:r>
            <a:r>
              <a:rPr lang="es-CO" sz="3200" b="0" dirty="0">
                <a:solidFill>
                  <a:srgbClr val="212121"/>
                </a:solidFill>
                <a:latin typeface="Lato"/>
              </a:rPr>
              <a:t> mediante el uso de una estructura donde se cargue lo mas importante en la parte visible para mejorar la comodidad de la interfaz.</a:t>
            </a:r>
            <a:endParaRPr lang="es-CO" sz="3200" dirty="0"/>
          </a:p>
        </p:txBody>
      </p:sp>
      <p:sp>
        <p:nvSpPr>
          <p:cNvPr id="3" name="CuadroTexto 2">
            <a:extLst>
              <a:ext uri="{FF2B5EF4-FFF2-40B4-BE49-F238E27FC236}">
                <a16:creationId xmlns:a16="http://schemas.microsoft.com/office/drawing/2014/main" id="{A8EE4832-53CE-4B4E-889C-C43A8DDDFC53}"/>
              </a:ext>
            </a:extLst>
          </p:cNvPr>
          <p:cNvSpPr txBox="1"/>
          <p:nvPr/>
        </p:nvSpPr>
        <p:spPr>
          <a:xfrm>
            <a:off x="2255520" y="2537345"/>
            <a:ext cx="19872960"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defTabSz="943239" rtl="0" fontAlgn="auto" latinLnBrk="0" hangingPunct="0">
              <a:lnSpc>
                <a:spcPct val="100000"/>
              </a:lnSpc>
              <a:spcBef>
                <a:spcPts val="0"/>
              </a:spcBef>
              <a:spcAft>
                <a:spcPts val="0"/>
              </a:spcAft>
              <a:buClrTx/>
              <a:buSzTx/>
              <a:buFontTx/>
              <a:buNone/>
              <a:tabLst/>
            </a:pPr>
            <a:r>
              <a:rPr kumimoji="0" lang="es-CO" sz="8000" b="1" i="0" u="none" strike="noStrike" cap="none" spc="0" normalizeH="0" baseline="0" dirty="0">
                <a:ln>
                  <a:noFill/>
                </a:ln>
                <a:solidFill>
                  <a:schemeClr val="bg1">
                    <a:lumMod val="85000"/>
                    <a:lumOff val="15000"/>
                  </a:schemeClr>
                </a:solidFill>
                <a:effectLst/>
                <a:uFillTx/>
                <a:latin typeface="Arial Black" panose="020B0A04020102020204" pitchFamily="34" charset="0"/>
                <a:sym typeface="Helvetica Neue"/>
              </a:rPr>
              <a:t>Objetivo específicos</a:t>
            </a:r>
          </a:p>
        </p:txBody>
      </p:sp>
      <p:pic>
        <p:nvPicPr>
          <p:cNvPr id="5" name="Imagen 4">
            <a:extLst>
              <a:ext uri="{FF2B5EF4-FFF2-40B4-BE49-F238E27FC236}">
                <a16:creationId xmlns:a16="http://schemas.microsoft.com/office/drawing/2014/main" id="{A5E83441-8C37-47E7-BCDB-87D908CDAE51}"/>
              </a:ext>
            </a:extLst>
          </p:cNvPr>
          <p:cNvPicPr>
            <a:picLocks noChangeAspect="1"/>
          </p:cNvPicPr>
          <p:nvPr/>
        </p:nvPicPr>
        <p:blipFill rotWithShape="1">
          <a:blip r:embed="rId3">
            <a:extLst>
              <a:ext uri="{28A0092B-C50C-407E-A947-70E740481C1C}">
                <a14:useLocalDpi xmlns:a14="http://schemas.microsoft.com/office/drawing/2010/main" val="0"/>
              </a:ext>
            </a:extLst>
          </a:blip>
          <a:srcRect l="17941" t="43512" r="11589" b="39825"/>
          <a:stretch/>
        </p:blipFill>
        <p:spPr>
          <a:xfrm>
            <a:off x="15727680" y="12210749"/>
            <a:ext cx="6858000" cy="1621597"/>
          </a:xfrm>
          <a:prstGeom prst="rect">
            <a:avLst/>
          </a:prstGeom>
        </p:spPr>
      </p:pic>
    </p:spTree>
    <p:extLst>
      <p:ext uri="{BB962C8B-B14F-4D97-AF65-F5344CB8AC3E}">
        <p14:creationId xmlns:p14="http://schemas.microsoft.com/office/powerpoint/2010/main" val="19227877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284C90-F728-4AC1-8C53-C379D6E8DFFF}"/>
              </a:ext>
            </a:extLst>
          </p:cNvPr>
          <p:cNvPicPr>
            <a:picLocks noChangeAspect="1"/>
          </p:cNvPicPr>
          <p:nvPr/>
        </p:nvPicPr>
        <p:blipFill rotWithShape="1">
          <a:blip r:embed="rId3">
            <a:extLst>
              <a:ext uri="{28A0092B-C50C-407E-A947-70E740481C1C}">
                <a14:useLocalDpi xmlns:a14="http://schemas.microsoft.com/office/drawing/2010/main" val="0"/>
              </a:ext>
            </a:extLst>
          </a:blip>
          <a:srcRect l="17941" t="43512" r="11589" b="39825"/>
          <a:stretch/>
        </p:blipFill>
        <p:spPr>
          <a:xfrm>
            <a:off x="15727680" y="12210749"/>
            <a:ext cx="6858000" cy="1621597"/>
          </a:xfrm>
          <a:prstGeom prst="rect">
            <a:avLst/>
          </a:prstGeom>
        </p:spPr>
      </p:pic>
      <p:sp>
        <p:nvSpPr>
          <p:cNvPr id="3" name="CuadroTexto 2">
            <a:extLst>
              <a:ext uri="{FF2B5EF4-FFF2-40B4-BE49-F238E27FC236}">
                <a16:creationId xmlns:a16="http://schemas.microsoft.com/office/drawing/2014/main" id="{6CD1D670-7330-4356-94E2-38A6C8AB6639}"/>
              </a:ext>
            </a:extLst>
          </p:cNvPr>
          <p:cNvSpPr txBox="1"/>
          <p:nvPr/>
        </p:nvSpPr>
        <p:spPr>
          <a:xfrm>
            <a:off x="2255520" y="2537345"/>
            <a:ext cx="19872960"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defTabSz="943239" rtl="0" fontAlgn="auto" latinLnBrk="0" hangingPunct="0">
              <a:lnSpc>
                <a:spcPct val="100000"/>
              </a:lnSpc>
              <a:spcBef>
                <a:spcPts val="0"/>
              </a:spcBef>
              <a:spcAft>
                <a:spcPts val="0"/>
              </a:spcAft>
              <a:buClrTx/>
              <a:buSzTx/>
              <a:buFontTx/>
              <a:buNone/>
              <a:tabLst/>
            </a:pPr>
            <a:r>
              <a:rPr kumimoji="0" lang="es-CO" sz="8000" b="1" i="0" u="none" strike="noStrike" cap="none" spc="0" normalizeH="0" baseline="0" dirty="0">
                <a:ln>
                  <a:noFill/>
                </a:ln>
                <a:solidFill>
                  <a:schemeClr val="bg1">
                    <a:lumMod val="85000"/>
                    <a:lumOff val="15000"/>
                  </a:schemeClr>
                </a:solidFill>
                <a:effectLst/>
                <a:uFillTx/>
                <a:latin typeface="Arial Black" panose="020B0A04020102020204" pitchFamily="34" charset="0"/>
                <a:sym typeface="Helvetica Neue"/>
              </a:rPr>
              <a:t>Alcance</a:t>
            </a:r>
          </a:p>
        </p:txBody>
      </p:sp>
      <p:sp>
        <p:nvSpPr>
          <p:cNvPr id="4" name="Rectángulo 3">
            <a:extLst>
              <a:ext uri="{FF2B5EF4-FFF2-40B4-BE49-F238E27FC236}">
                <a16:creationId xmlns:a16="http://schemas.microsoft.com/office/drawing/2014/main" id="{EB82E0BA-8038-4FBA-9805-7EAA9EBFCBAD}"/>
              </a:ext>
            </a:extLst>
          </p:cNvPr>
          <p:cNvSpPr/>
          <p:nvPr/>
        </p:nvSpPr>
        <p:spPr>
          <a:xfrm>
            <a:off x="2255520" y="6168909"/>
            <a:ext cx="19872960" cy="3785652"/>
          </a:xfrm>
          <a:prstGeom prst="rect">
            <a:avLst/>
          </a:prstGeom>
        </p:spPr>
        <p:txBody>
          <a:bodyPr wrap="square">
            <a:spAutoFit/>
          </a:bodyPr>
          <a:lstStyle/>
          <a:p>
            <a:r>
              <a:rPr lang="es-CO" sz="4000" b="0" dirty="0">
                <a:solidFill>
                  <a:srgbClr val="212121"/>
                </a:solidFill>
                <a:latin typeface="Lato"/>
              </a:rPr>
              <a:t>Este proyecto es enfocado en la facilitación hacia los instructores y aprendices para la toma de asistencia un poco mas ágil, ya que en la forma convencional con la hoja y el lápiz siempre se alcanza a ocupar un poco mas de tiempo en la ejecución de esta tarea y además de esto también el proyecto en segunda fase es ayudar al medio ambiente ya que con esta herramienta evitamos el gasto de tantas hojas diarias para la toma de asistencia.</a:t>
            </a:r>
            <a:endParaRPr lang="es-CO" sz="4000" dirty="0"/>
          </a:p>
        </p:txBody>
      </p:sp>
    </p:spTree>
    <p:extLst>
      <p:ext uri="{BB962C8B-B14F-4D97-AF65-F5344CB8AC3E}">
        <p14:creationId xmlns:p14="http://schemas.microsoft.com/office/powerpoint/2010/main" val="336239554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284C90-F728-4AC1-8C53-C379D6E8DFFF}"/>
              </a:ext>
            </a:extLst>
          </p:cNvPr>
          <p:cNvPicPr>
            <a:picLocks noChangeAspect="1"/>
          </p:cNvPicPr>
          <p:nvPr/>
        </p:nvPicPr>
        <p:blipFill rotWithShape="1">
          <a:blip r:embed="rId3">
            <a:extLst>
              <a:ext uri="{28A0092B-C50C-407E-A947-70E740481C1C}">
                <a14:useLocalDpi xmlns:a14="http://schemas.microsoft.com/office/drawing/2010/main" val="0"/>
              </a:ext>
            </a:extLst>
          </a:blip>
          <a:srcRect l="17941" t="43512" r="11589" b="39825"/>
          <a:stretch/>
        </p:blipFill>
        <p:spPr>
          <a:xfrm>
            <a:off x="15727680" y="12210749"/>
            <a:ext cx="6858000" cy="1621597"/>
          </a:xfrm>
          <a:prstGeom prst="rect">
            <a:avLst/>
          </a:prstGeom>
        </p:spPr>
      </p:pic>
      <p:sp>
        <p:nvSpPr>
          <p:cNvPr id="3" name="CuadroTexto 2">
            <a:extLst>
              <a:ext uri="{FF2B5EF4-FFF2-40B4-BE49-F238E27FC236}">
                <a16:creationId xmlns:a16="http://schemas.microsoft.com/office/drawing/2014/main" id="{6CD1D670-7330-4356-94E2-38A6C8AB6639}"/>
              </a:ext>
            </a:extLst>
          </p:cNvPr>
          <p:cNvSpPr txBox="1"/>
          <p:nvPr/>
        </p:nvSpPr>
        <p:spPr>
          <a:xfrm>
            <a:off x="2255520" y="2537345"/>
            <a:ext cx="19872960"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defTabSz="943239" rtl="0" fontAlgn="auto" latinLnBrk="0" hangingPunct="0">
              <a:lnSpc>
                <a:spcPct val="100000"/>
              </a:lnSpc>
              <a:spcBef>
                <a:spcPts val="0"/>
              </a:spcBef>
              <a:spcAft>
                <a:spcPts val="0"/>
              </a:spcAft>
              <a:buClrTx/>
              <a:buSzTx/>
              <a:buFontTx/>
              <a:buNone/>
              <a:tabLst/>
            </a:pPr>
            <a:r>
              <a:rPr kumimoji="0" lang="es-CO" sz="8000" b="1" i="0" u="none" strike="noStrike" cap="none" spc="0" normalizeH="0" baseline="0" dirty="0">
                <a:ln>
                  <a:noFill/>
                </a:ln>
                <a:solidFill>
                  <a:schemeClr val="bg1">
                    <a:lumMod val="85000"/>
                    <a:lumOff val="15000"/>
                  </a:schemeClr>
                </a:solidFill>
                <a:effectLst/>
                <a:uFillTx/>
                <a:latin typeface="Arial Black" panose="020B0A04020102020204" pitchFamily="34" charset="0"/>
                <a:sym typeface="Helvetica Neue"/>
              </a:rPr>
              <a:t>Justificación</a:t>
            </a:r>
          </a:p>
        </p:txBody>
      </p:sp>
      <p:sp>
        <p:nvSpPr>
          <p:cNvPr id="5" name="Rectángulo 4">
            <a:extLst>
              <a:ext uri="{FF2B5EF4-FFF2-40B4-BE49-F238E27FC236}">
                <a16:creationId xmlns:a16="http://schemas.microsoft.com/office/drawing/2014/main" id="{C66177CB-DC61-44E3-B8BE-A18A481806E4}"/>
              </a:ext>
            </a:extLst>
          </p:cNvPr>
          <p:cNvSpPr/>
          <p:nvPr/>
        </p:nvSpPr>
        <p:spPr>
          <a:xfrm>
            <a:off x="2255520" y="5473849"/>
            <a:ext cx="20238720" cy="4401205"/>
          </a:xfrm>
          <a:prstGeom prst="rect">
            <a:avLst/>
          </a:prstGeom>
        </p:spPr>
        <p:txBody>
          <a:bodyPr wrap="square">
            <a:spAutoFit/>
          </a:bodyPr>
          <a:lstStyle/>
          <a:p>
            <a:pPr algn="l"/>
            <a:r>
              <a:rPr lang="es-CO" sz="4000" b="0" dirty="0">
                <a:solidFill>
                  <a:srgbClr val="212121"/>
                </a:solidFill>
                <a:latin typeface="Lato"/>
              </a:rPr>
              <a:t>Nuestro estudio acerca de las plataformas existentes para la gestión de las asistencias, pueden permitirnos distinguir con claridad la inexistencia de una plataforma desarrollada específicamente para la gestión de las asistencias  que adicionalmente tenga una interfaz enfocada a la comodidad e </a:t>
            </a:r>
            <a:r>
              <a:rPr lang="es-CO" sz="4000" b="0" dirty="0" err="1">
                <a:solidFill>
                  <a:srgbClr val="212121"/>
                </a:solidFill>
                <a:latin typeface="Lato"/>
              </a:rPr>
              <a:t>intuitividad</a:t>
            </a:r>
            <a:r>
              <a:rPr lang="es-CO" sz="4000" b="0" dirty="0">
                <a:solidFill>
                  <a:srgbClr val="212121"/>
                </a:solidFill>
                <a:latin typeface="Lato"/>
              </a:rPr>
              <a:t> no solo hacia el docente o instructor si no que también hacia los estudiantes. Dicha plataforma no solo permitiría aumentar la eficacia con la cual se toma el registro de asistencia a una clase , si no que también permitiría al docente o instructor y los aprendices tener un claro registro de la asistencia.</a:t>
            </a:r>
          </a:p>
        </p:txBody>
      </p:sp>
    </p:spTree>
    <p:extLst>
      <p:ext uri="{BB962C8B-B14F-4D97-AF65-F5344CB8AC3E}">
        <p14:creationId xmlns:p14="http://schemas.microsoft.com/office/powerpoint/2010/main" val="137664019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284C90-F728-4AC1-8C53-C379D6E8DFFF}"/>
              </a:ext>
            </a:extLst>
          </p:cNvPr>
          <p:cNvPicPr>
            <a:picLocks noChangeAspect="1"/>
          </p:cNvPicPr>
          <p:nvPr/>
        </p:nvPicPr>
        <p:blipFill rotWithShape="1">
          <a:blip r:embed="rId3">
            <a:extLst>
              <a:ext uri="{28A0092B-C50C-407E-A947-70E740481C1C}">
                <a14:useLocalDpi xmlns:a14="http://schemas.microsoft.com/office/drawing/2010/main" val="0"/>
              </a:ext>
            </a:extLst>
          </a:blip>
          <a:srcRect l="17941" t="43512" r="11589" b="39825"/>
          <a:stretch/>
        </p:blipFill>
        <p:spPr>
          <a:xfrm>
            <a:off x="15727680" y="12210749"/>
            <a:ext cx="6858000" cy="1621597"/>
          </a:xfrm>
          <a:prstGeom prst="rect">
            <a:avLst/>
          </a:prstGeom>
        </p:spPr>
      </p:pic>
      <p:sp>
        <p:nvSpPr>
          <p:cNvPr id="3" name="CuadroTexto 2">
            <a:extLst>
              <a:ext uri="{FF2B5EF4-FFF2-40B4-BE49-F238E27FC236}">
                <a16:creationId xmlns:a16="http://schemas.microsoft.com/office/drawing/2014/main" id="{6CD1D670-7330-4356-94E2-38A6C8AB6639}"/>
              </a:ext>
            </a:extLst>
          </p:cNvPr>
          <p:cNvSpPr txBox="1"/>
          <p:nvPr/>
        </p:nvSpPr>
        <p:spPr>
          <a:xfrm>
            <a:off x="3870960" y="1972028"/>
            <a:ext cx="18166080" cy="26064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defTabSz="943239" rtl="0" fontAlgn="auto" latinLnBrk="0" hangingPunct="0">
              <a:lnSpc>
                <a:spcPct val="100000"/>
              </a:lnSpc>
              <a:spcBef>
                <a:spcPts val="0"/>
              </a:spcBef>
              <a:spcAft>
                <a:spcPts val="0"/>
              </a:spcAft>
              <a:buClrTx/>
              <a:buSzTx/>
              <a:buFontTx/>
              <a:buNone/>
              <a:tabLst/>
            </a:pPr>
            <a:r>
              <a:rPr kumimoji="0" lang="es-CO" sz="8000" b="1" i="0" u="none" strike="noStrike" cap="none" spc="0" normalizeH="0" baseline="0" dirty="0">
                <a:ln>
                  <a:noFill/>
                </a:ln>
                <a:solidFill>
                  <a:schemeClr val="bg1">
                    <a:lumMod val="85000"/>
                    <a:lumOff val="15000"/>
                  </a:schemeClr>
                </a:solidFill>
                <a:effectLst/>
                <a:uFillTx/>
                <a:latin typeface="Arial Black" panose="020B0A04020102020204" pitchFamily="34" charset="0"/>
                <a:sym typeface="Helvetica Neue"/>
              </a:rPr>
              <a:t>Técnicas de levantamiento de información</a:t>
            </a:r>
          </a:p>
        </p:txBody>
      </p:sp>
      <p:sp>
        <p:nvSpPr>
          <p:cNvPr id="8" name="CuadroTexto 7">
            <a:extLst>
              <a:ext uri="{FF2B5EF4-FFF2-40B4-BE49-F238E27FC236}">
                <a16:creationId xmlns:a16="http://schemas.microsoft.com/office/drawing/2014/main" id="{FF4BE6CE-64B8-4E27-85B6-6FB3E805A14D}"/>
              </a:ext>
            </a:extLst>
          </p:cNvPr>
          <p:cNvSpPr txBox="1"/>
          <p:nvPr/>
        </p:nvSpPr>
        <p:spPr>
          <a:xfrm>
            <a:off x="2138329" y="6452465"/>
            <a:ext cx="6722993" cy="8829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defTabSz="943239" rtl="0" fontAlgn="auto" latinLnBrk="0" hangingPunct="0">
              <a:lnSpc>
                <a:spcPct val="100000"/>
              </a:lnSpc>
              <a:spcBef>
                <a:spcPts val="0"/>
              </a:spcBef>
              <a:spcAft>
                <a:spcPts val="0"/>
              </a:spcAft>
              <a:buClrTx/>
              <a:buSzTx/>
              <a:buFontTx/>
              <a:buNone/>
              <a:tabLst/>
            </a:pPr>
            <a:r>
              <a:rPr lang="es-CO" sz="4800" dirty="0">
                <a:solidFill>
                  <a:schemeClr val="bg1">
                    <a:lumMod val="85000"/>
                    <a:lumOff val="15000"/>
                  </a:schemeClr>
                </a:solidFill>
              </a:rPr>
              <a:t>Encuesta (aprendices)</a:t>
            </a:r>
            <a:endParaRPr kumimoji="0" lang="es-CO" sz="4800" i="0" strike="noStrike" cap="none" spc="0" normalizeH="0" baseline="0" dirty="0">
              <a:ln>
                <a:noFill/>
              </a:ln>
              <a:solidFill>
                <a:schemeClr val="bg1">
                  <a:lumMod val="85000"/>
                  <a:lumOff val="15000"/>
                </a:schemeClr>
              </a:solidFill>
              <a:effectLst/>
              <a:uFillTx/>
              <a:latin typeface="Helvetica Neue"/>
              <a:ea typeface="Helvetica Neue"/>
              <a:cs typeface="Helvetica Neue"/>
              <a:sym typeface="Helvetica Neue"/>
            </a:endParaRPr>
          </a:p>
        </p:txBody>
      </p:sp>
      <p:sp>
        <p:nvSpPr>
          <p:cNvPr id="9" name="CuadroTexto 8">
            <a:extLst>
              <a:ext uri="{FF2B5EF4-FFF2-40B4-BE49-F238E27FC236}">
                <a16:creationId xmlns:a16="http://schemas.microsoft.com/office/drawing/2014/main" id="{F00AB417-4150-48BE-BC7E-0C15BF38C84F}"/>
              </a:ext>
            </a:extLst>
          </p:cNvPr>
          <p:cNvSpPr txBox="1"/>
          <p:nvPr/>
        </p:nvSpPr>
        <p:spPr>
          <a:xfrm>
            <a:off x="15522679" y="6452466"/>
            <a:ext cx="7268014" cy="8829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defTabSz="943239" rtl="0" fontAlgn="auto" latinLnBrk="0" hangingPunct="0">
              <a:lnSpc>
                <a:spcPct val="100000"/>
              </a:lnSpc>
              <a:spcBef>
                <a:spcPts val="0"/>
              </a:spcBef>
              <a:spcAft>
                <a:spcPts val="0"/>
              </a:spcAft>
              <a:buClrTx/>
              <a:buSzTx/>
              <a:buFontTx/>
              <a:buNone/>
              <a:tabLst/>
            </a:pPr>
            <a:r>
              <a:rPr kumimoji="0" lang="es-CO" sz="4800" i="0" strike="noStrike" cap="none" spc="0" normalizeH="0" baseline="0" dirty="0">
                <a:ln>
                  <a:noFill/>
                </a:ln>
                <a:solidFill>
                  <a:schemeClr val="bg1">
                    <a:lumMod val="85000"/>
                    <a:lumOff val="15000"/>
                  </a:schemeClr>
                </a:solidFill>
                <a:effectLst/>
                <a:uFillTx/>
                <a:latin typeface="Helvetica Neue"/>
                <a:ea typeface="Helvetica Neue"/>
                <a:cs typeface="Helvetica Neue"/>
                <a:sym typeface="Helvetica Neue"/>
              </a:rPr>
              <a:t>Entrevista (instructores)</a:t>
            </a:r>
          </a:p>
        </p:txBody>
      </p:sp>
      <p:sp>
        <p:nvSpPr>
          <p:cNvPr id="10" name="CuadroTexto 9">
            <a:extLst>
              <a:ext uri="{FF2B5EF4-FFF2-40B4-BE49-F238E27FC236}">
                <a16:creationId xmlns:a16="http://schemas.microsoft.com/office/drawing/2014/main" id="{EB95D9EA-C5DF-42DC-9E4E-D879D937423F}"/>
              </a:ext>
            </a:extLst>
          </p:cNvPr>
          <p:cNvSpPr txBox="1"/>
          <p:nvPr/>
        </p:nvSpPr>
        <p:spPr>
          <a:xfrm>
            <a:off x="2526261" y="8282159"/>
            <a:ext cx="5402120" cy="6982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defTabSz="943239" rtl="0" fontAlgn="auto" latinLnBrk="0" hangingPunct="0">
              <a:lnSpc>
                <a:spcPct val="100000"/>
              </a:lnSpc>
              <a:spcBef>
                <a:spcPts val="0"/>
              </a:spcBef>
              <a:spcAft>
                <a:spcPts val="0"/>
              </a:spcAft>
              <a:buClrTx/>
              <a:buSzTx/>
              <a:buFontTx/>
              <a:buNone/>
              <a:tabLst/>
            </a:pPr>
            <a:r>
              <a:rPr kumimoji="0" lang="es-CO" sz="3600" i="0" strike="noStrike" cap="none" spc="0" normalizeH="0" baseline="0" dirty="0">
                <a:ln>
                  <a:noFill/>
                </a:ln>
                <a:solidFill>
                  <a:schemeClr val="bg1">
                    <a:lumMod val="85000"/>
                    <a:lumOff val="15000"/>
                  </a:schemeClr>
                </a:solidFill>
                <a:effectLst/>
                <a:uFillTx/>
                <a:latin typeface="Helvetica Neue"/>
                <a:ea typeface="Helvetica Neue"/>
                <a:cs typeface="Helvetica Neue"/>
                <a:sym typeface="Helvetica Neue"/>
                <a:hlinkClick r:id="rId4" action="ppaction://hlinkfile">
                  <a:extLst>
                    <a:ext uri="{A12FA001-AC4F-418D-AE19-62706E023703}">
                      <ahyp:hlinkClr xmlns:ahyp="http://schemas.microsoft.com/office/drawing/2018/hyperlinkcolor" val="tx"/>
                    </a:ext>
                  </a:extLst>
                </a:hlinkClick>
              </a:rPr>
              <a:t>Click para abrir archivo.</a:t>
            </a:r>
            <a:endParaRPr kumimoji="0" lang="es-CO" sz="3600" i="0" strike="noStrike" cap="none" spc="0" normalizeH="0" baseline="0" dirty="0">
              <a:ln>
                <a:noFill/>
              </a:ln>
              <a:solidFill>
                <a:schemeClr val="bg1">
                  <a:lumMod val="85000"/>
                  <a:lumOff val="15000"/>
                </a:schemeClr>
              </a:solidFill>
              <a:effectLst/>
              <a:uFillTx/>
              <a:latin typeface="Helvetica Neue"/>
              <a:ea typeface="Helvetica Neue"/>
              <a:cs typeface="Helvetica Neue"/>
              <a:sym typeface="Helvetica Neue"/>
            </a:endParaRPr>
          </a:p>
        </p:txBody>
      </p:sp>
      <p:sp>
        <p:nvSpPr>
          <p:cNvPr id="11" name="CuadroTexto 10">
            <a:extLst>
              <a:ext uri="{FF2B5EF4-FFF2-40B4-BE49-F238E27FC236}">
                <a16:creationId xmlns:a16="http://schemas.microsoft.com/office/drawing/2014/main" id="{33388DA8-25FB-440C-A222-2987E0EC3CF1}"/>
              </a:ext>
            </a:extLst>
          </p:cNvPr>
          <p:cNvSpPr txBox="1"/>
          <p:nvPr/>
        </p:nvSpPr>
        <p:spPr>
          <a:xfrm>
            <a:off x="16455620" y="8282159"/>
            <a:ext cx="5402120" cy="6982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defTabSz="943239" rtl="0" fontAlgn="auto" latinLnBrk="0" hangingPunct="0">
              <a:lnSpc>
                <a:spcPct val="100000"/>
              </a:lnSpc>
              <a:spcBef>
                <a:spcPts val="0"/>
              </a:spcBef>
              <a:spcAft>
                <a:spcPts val="0"/>
              </a:spcAft>
              <a:buClrTx/>
              <a:buSzTx/>
              <a:buFontTx/>
              <a:buNone/>
              <a:tabLst/>
            </a:pPr>
            <a:r>
              <a:rPr kumimoji="0" lang="es-CO" sz="3600" i="0" strike="noStrike" cap="none" spc="0" normalizeH="0" baseline="0" dirty="0">
                <a:ln>
                  <a:noFill/>
                </a:ln>
                <a:solidFill>
                  <a:schemeClr val="bg1">
                    <a:lumMod val="85000"/>
                    <a:lumOff val="15000"/>
                  </a:schemeClr>
                </a:solidFill>
                <a:effectLst/>
                <a:uFillTx/>
                <a:latin typeface="Helvetica Neue"/>
                <a:ea typeface="Helvetica Neue"/>
                <a:cs typeface="Helvetica Neue"/>
                <a:sym typeface="Helvetica Neue"/>
                <a:hlinkClick r:id="rId5" action="ppaction://hlinkfile">
                  <a:extLst>
                    <a:ext uri="{A12FA001-AC4F-418D-AE19-62706E023703}">
                      <ahyp:hlinkClr xmlns:ahyp="http://schemas.microsoft.com/office/drawing/2018/hyperlinkcolor" val="tx"/>
                    </a:ext>
                  </a:extLst>
                </a:hlinkClick>
              </a:rPr>
              <a:t>Click para abrir archivo.</a:t>
            </a:r>
            <a:endParaRPr kumimoji="0" lang="es-CO" sz="3600" i="0" strike="noStrike" cap="none" spc="0" normalizeH="0" baseline="0" dirty="0">
              <a:ln>
                <a:noFill/>
              </a:ln>
              <a:solidFill>
                <a:schemeClr val="bg1">
                  <a:lumMod val="85000"/>
                  <a:lumOff val="15000"/>
                </a:schemeClr>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365222893"/>
      </p:ext>
    </p:extLst>
  </p:cSld>
  <p:clrMapOvr>
    <a:masterClrMapping/>
  </p:clrMapOvr>
  <p:transition spd="med"/>
</p:sld>
</file>

<file path=ppt/theme/theme1.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5523</TotalTime>
  <Words>608</Words>
  <Application>Microsoft Office PowerPoint</Application>
  <PresentationFormat>Personalizado</PresentationFormat>
  <Paragraphs>76</Paragraphs>
  <Slides>29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29</vt:i4>
      </vt:variant>
    </vt:vector>
  </HeadingPairs>
  <TitlesOfParts>
    <vt:vector size="36" baseType="lpstr">
      <vt:lpstr>Arial</vt:lpstr>
      <vt:lpstr>Arial Black</vt:lpstr>
      <vt:lpstr>Helvetica Neue</vt:lpstr>
      <vt:lpstr>Helvetica Neue Light</vt:lpstr>
      <vt:lpstr>Helvetica Neue Medium</vt:lpstr>
      <vt:lpstr>Lato</vt:lpstr>
      <vt:lpstr>Black</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Alicia Mercedes Rico Atencio</dc:creator>
  <cp:lastModifiedBy>Camilo Garcia</cp:lastModifiedBy>
  <cp:revision>139</cp:revision>
  <dcterms:modified xsi:type="dcterms:W3CDTF">2021-01-28T19:14:21Z</dcterms:modified>
</cp:coreProperties>
</file>