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96" r:id="rId2"/>
    <p:sldId id="368" r:id="rId3"/>
    <p:sldId id="370" r:id="rId4"/>
    <p:sldId id="371" r:id="rId5"/>
    <p:sldId id="395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05E09-C966-4FCA-9548-72EFF1B5EF21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34C47-C817-4D64-A571-F770A2CA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1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9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45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45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58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93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78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03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63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76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73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77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26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2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AB2B-8767-460A-904A-E7A2AB5FD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87DE9-38E5-4693-A40D-FDDEE16615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7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>
            <a:extLst>
              <a:ext uri="{FF2B5EF4-FFF2-40B4-BE49-F238E27FC236}">
                <a16:creationId xmlns:a16="http://schemas.microsoft.com/office/drawing/2014/main" id="{34BBFDDA-3C78-4851-A789-E0A0F40EE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Convolution</a:t>
            </a:r>
            <a:endParaRPr lang="zh-TW" altLang="en-US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4FE5077F-A3E0-4229-B104-6923AD070D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09839" y="2398713"/>
          <a:ext cx="2873375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318" name="文字方塊 4">
            <a:extLst>
              <a:ext uri="{FF2B5EF4-FFF2-40B4-BE49-F238E27FC236}">
                <a16:creationId xmlns:a16="http://schemas.microsoft.com/office/drawing/2014/main" id="{2519EBC5-9844-4075-A45D-912D6ED41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4" y="5389564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6 x 6 image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7" name="橢圓 11">
            <a:extLst>
              <a:ext uri="{FF2B5EF4-FFF2-40B4-BE49-F238E27FC236}">
                <a16:creationId xmlns:a16="http://schemas.microsoft.com/office/drawing/2014/main" id="{8D477482-A30D-4BA5-9852-AD0959EA7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4" y="278765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8" name="橢圓 12">
            <a:extLst>
              <a:ext uri="{FF2B5EF4-FFF2-40B4-BE49-F238E27FC236}">
                <a16:creationId xmlns:a16="http://schemas.microsoft.com/office/drawing/2014/main" id="{3A63D54D-7D77-47B2-9CD5-6C11B4A66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9" y="278765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9" name="橢圓 13">
            <a:extLst>
              <a:ext uri="{FF2B5EF4-FFF2-40B4-BE49-F238E27FC236}">
                <a16:creationId xmlns:a16="http://schemas.microsoft.com/office/drawing/2014/main" id="{DED1C8A5-604B-446C-84FB-9E8319431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564" y="2787651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0" name="橢圓 14">
            <a:extLst>
              <a:ext uri="{FF2B5EF4-FFF2-40B4-BE49-F238E27FC236}">
                <a16:creationId xmlns:a16="http://schemas.microsoft.com/office/drawing/2014/main" id="{2D3DE59E-C348-48FC-90A4-9D89425BA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0939" y="2787651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1" name="橢圓 15">
            <a:extLst>
              <a:ext uri="{FF2B5EF4-FFF2-40B4-BE49-F238E27FC236}">
                <a16:creationId xmlns:a16="http://schemas.microsoft.com/office/drawing/2014/main" id="{BE9CE5E2-452B-4C0A-9838-957FE0AE4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4" y="358775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2" name="橢圓 16">
            <a:extLst>
              <a:ext uri="{FF2B5EF4-FFF2-40B4-BE49-F238E27FC236}">
                <a16:creationId xmlns:a16="http://schemas.microsoft.com/office/drawing/2014/main" id="{8BF077BE-B5D2-43BD-8DBB-3F871B770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9" y="358775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3" name="橢圓 17">
            <a:extLst>
              <a:ext uri="{FF2B5EF4-FFF2-40B4-BE49-F238E27FC236}">
                <a16:creationId xmlns:a16="http://schemas.microsoft.com/office/drawing/2014/main" id="{98DA8530-8221-4D0B-A76F-F36B0A60E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564" y="3587751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0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4" name="橢圓 18">
            <a:extLst>
              <a:ext uri="{FF2B5EF4-FFF2-40B4-BE49-F238E27FC236}">
                <a16:creationId xmlns:a16="http://schemas.microsoft.com/office/drawing/2014/main" id="{CFD48212-FF8A-4FA8-BE12-57A3A56E5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0939" y="3587751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5" name="橢圓 19">
            <a:extLst>
              <a:ext uri="{FF2B5EF4-FFF2-40B4-BE49-F238E27FC236}">
                <a16:creationId xmlns:a16="http://schemas.microsoft.com/office/drawing/2014/main" id="{3FE78EEC-2257-4AC0-A70C-58C2AAA80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4" y="4446589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6" name="橢圓 20">
            <a:extLst>
              <a:ext uri="{FF2B5EF4-FFF2-40B4-BE49-F238E27FC236}">
                <a16:creationId xmlns:a16="http://schemas.microsoft.com/office/drawing/2014/main" id="{7ECCA2FE-7BDC-45F5-9F87-C2B880E42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9" y="4446589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7" name="橢圓 21">
            <a:extLst>
              <a:ext uri="{FF2B5EF4-FFF2-40B4-BE49-F238E27FC236}">
                <a16:creationId xmlns:a16="http://schemas.microsoft.com/office/drawing/2014/main" id="{D02ADF50-1C89-4EE3-829A-76AFB13AE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564" y="4446589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0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8" name="橢圓 22">
            <a:extLst>
              <a:ext uri="{FF2B5EF4-FFF2-40B4-BE49-F238E27FC236}">
                <a16:creationId xmlns:a16="http://schemas.microsoft.com/office/drawing/2014/main" id="{2A53BF03-DF6A-4302-892E-770343FC5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0939" y="4446589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9" name="橢圓 23">
            <a:extLst>
              <a:ext uri="{FF2B5EF4-FFF2-40B4-BE49-F238E27FC236}">
                <a16:creationId xmlns:a16="http://schemas.microsoft.com/office/drawing/2014/main" id="{20411575-0145-455E-BD29-42A4284F9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4" y="5246689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20" name="橢圓 24">
            <a:extLst>
              <a:ext uri="{FF2B5EF4-FFF2-40B4-BE49-F238E27FC236}">
                <a16:creationId xmlns:a16="http://schemas.microsoft.com/office/drawing/2014/main" id="{6ECD58AE-D82A-47D4-9ED4-F64688076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9" y="5246689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-2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21" name="橢圓 25">
            <a:extLst>
              <a:ext uri="{FF2B5EF4-FFF2-40B4-BE49-F238E27FC236}">
                <a16:creationId xmlns:a16="http://schemas.microsoft.com/office/drawing/2014/main" id="{A2D446B9-7134-4574-9D07-E353A87FE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564" y="5246689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-2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22" name="橢圓 26">
            <a:extLst>
              <a:ext uri="{FF2B5EF4-FFF2-40B4-BE49-F238E27FC236}">
                <a16:creationId xmlns:a16="http://schemas.microsoft.com/office/drawing/2014/main" id="{D3D5154B-E2A9-4BBC-84A1-48B4A743C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0939" y="5246689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graphicFrame>
        <p:nvGraphicFramePr>
          <p:cNvPr id="23" name="表格 34">
            <a:extLst>
              <a:ext uri="{FF2B5EF4-FFF2-40B4-BE49-F238E27FC236}">
                <a16:creationId xmlns:a16="http://schemas.microsoft.com/office/drawing/2014/main" id="{C160FBC3-4FF0-4110-9672-43E315671F5E}"/>
              </a:ext>
            </a:extLst>
          </p:cNvPr>
          <p:cNvGraphicFramePr>
            <a:graphicFrameLocks noGrp="1"/>
          </p:cNvGraphicFramePr>
          <p:nvPr/>
        </p:nvGraphicFramePr>
        <p:xfrm>
          <a:off x="7210426" y="365125"/>
          <a:ext cx="162242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53" name="文字方塊 35">
            <a:extLst>
              <a:ext uri="{FF2B5EF4-FFF2-40B4-BE49-F238E27FC236}">
                <a16:creationId xmlns:a16="http://schemas.microsoft.com/office/drawing/2014/main" id="{7E69C914-EBA8-4F90-93BB-6814902BB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850" y="820739"/>
            <a:ext cx="1447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Filter 2</a:t>
            </a:r>
            <a:endParaRPr lang="zh-TW" altLang="en-US" sz="240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5" name="矩形 36">
            <a:extLst>
              <a:ext uri="{FF2B5EF4-FFF2-40B4-BE49-F238E27FC236}">
                <a16:creationId xmlns:a16="http://schemas.microsoft.com/office/drawing/2014/main" id="{BC447665-F221-48B6-951D-9AC8464AFC4F}"/>
              </a:ext>
            </a:extLst>
          </p:cNvPr>
          <p:cNvSpPr/>
          <p:nvPr/>
        </p:nvSpPr>
        <p:spPr>
          <a:xfrm>
            <a:off x="2509838" y="2398713"/>
            <a:ext cx="1416050" cy="138271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6" name="矩形 37">
            <a:extLst>
              <a:ext uri="{FF2B5EF4-FFF2-40B4-BE49-F238E27FC236}">
                <a16:creationId xmlns:a16="http://schemas.microsoft.com/office/drawing/2014/main" id="{63DD1839-B1CD-486E-A04D-DB781DE27F99}"/>
              </a:ext>
            </a:extLst>
          </p:cNvPr>
          <p:cNvSpPr/>
          <p:nvPr/>
        </p:nvSpPr>
        <p:spPr>
          <a:xfrm>
            <a:off x="3013075" y="2398713"/>
            <a:ext cx="1417638" cy="138271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7" name="矩形 38">
            <a:extLst>
              <a:ext uri="{FF2B5EF4-FFF2-40B4-BE49-F238E27FC236}">
                <a16:creationId xmlns:a16="http://schemas.microsoft.com/office/drawing/2014/main" id="{E5761870-34E7-40D0-9BA0-9C0514000910}"/>
              </a:ext>
            </a:extLst>
          </p:cNvPr>
          <p:cNvSpPr/>
          <p:nvPr/>
        </p:nvSpPr>
        <p:spPr>
          <a:xfrm>
            <a:off x="3454400" y="2400301"/>
            <a:ext cx="1417638" cy="138271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8" name="矩形 39">
            <a:extLst>
              <a:ext uri="{FF2B5EF4-FFF2-40B4-BE49-F238E27FC236}">
                <a16:creationId xmlns:a16="http://schemas.microsoft.com/office/drawing/2014/main" id="{4370A048-50DC-4D41-8BFB-C672A8E01A5A}"/>
              </a:ext>
            </a:extLst>
          </p:cNvPr>
          <p:cNvSpPr/>
          <p:nvPr/>
        </p:nvSpPr>
        <p:spPr>
          <a:xfrm>
            <a:off x="3930650" y="2398713"/>
            <a:ext cx="1417638" cy="138271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9" name="矩形 40">
            <a:extLst>
              <a:ext uri="{FF2B5EF4-FFF2-40B4-BE49-F238E27FC236}">
                <a16:creationId xmlns:a16="http://schemas.microsoft.com/office/drawing/2014/main" id="{7AFE1ECB-E5EE-4798-AC5D-E5D05015F738}"/>
              </a:ext>
            </a:extLst>
          </p:cNvPr>
          <p:cNvSpPr/>
          <p:nvPr/>
        </p:nvSpPr>
        <p:spPr>
          <a:xfrm>
            <a:off x="2509838" y="2809876"/>
            <a:ext cx="1416050" cy="138271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0" name="橢圓 41">
            <a:extLst>
              <a:ext uri="{FF2B5EF4-FFF2-40B4-BE49-F238E27FC236}">
                <a16:creationId xmlns:a16="http://schemas.microsoft.com/office/drawing/2014/main" id="{878A7BC3-81C9-4A2C-AB7A-AF78C1965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76" y="2995614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31" name="橢圓 42">
            <a:extLst>
              <a:ext uri="{FF2B5EF4-FFF2-40B4-BE49-F238E27FC236}">
                <a16:creationId xmlns:a16="http://schemas.microsoft.com/office/drawing/2014/main" id="{E9E5846E-FA98-4B87-A96D-5AE30629A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1" y="2995614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32" name="橢圓 43">
            <a:extLst>
              <a:ext uri="{FF2B5EF4-FFF2-40B4-BE49-F238E27FC236}">
                <a16:creationId xmlns:a16="http://schemas.microsoft.com/office/drawing/2014/main" id="{DB63AB75-6BC6-4F05-84D9-E9A825B7E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714" y="2995614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33" name="橢圓 44">
            <a:extLst>
              <a:ext uri="{FF2B5EF4-FFF2-40B4-BE49-F238E27FC236}">
                <a16:creationId xmlns:a16="http://schemas.microsoft.com/office/drawing/2014/main" id="{B8A1488F-0044-48E2-BE7C-EAB6499B5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089" y="2995614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34" name="橢圓 45">
            <a:extLst>
              <a:ext uri="{FF2B5EF4-FFF2-40B4-BE49-F238E27FC236}">
                <a16:creationId xmlns:a16="http://schemas.microsoft.com/office/drawing/2014/main" id="{85EBA0D8-0977-46DC-8DBA-BE30D8590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76" y="3795714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35" name="橢圓 46">
            <a:extLst>
              <a:ext uri="{FF2B5EF4-FFF2-40B4-BE49-F238E27FC236}">
                <a16:creationId xmlns:a16="http://schemas.microsoft.com/office/drawing/2014/main" id="{13E7BEF9-049F-437A-8071-5793F428F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1" y="3795714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36" name="橢圓 47">
            <a:extLst>
              <a:ext uri="{FF2B5EF4-FFF2-40B4-BE49-F238E27FC236}">
                <a16:creationId xmlns:a16="http://schemas.microsoft.com/office/drawing/2014/main" id="{35F155E4-A622-4A30-8C0B-6C92D52CF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714" y="3795714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-2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37" name="橢圓 48">
            <a:extLst>
              <a:ext uri="{FF2B5EF4-FFF2-40B4-BE49-F238E27FC236}">
                <a16:creationId xmlns:a16="http://schemas.microsoft.com/office/drawing/2014/main" id="{997EA9EE-CCFA-49AC-AC39-29E9F70F1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089" y="3795714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38" name="橢圓 49">
            <a:extLst>
              <a:ext uri="{FF2B5EF4-FFF2-40B4-BE49-F238E27FC236}">
                <a16:creationId xmlns:a16="http://schemas.microsoft.com/office/drawing/2014/main" id="{11F3463F-DE03-4476-BC3D-E9B4C7290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76" y="46545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39" name="橢圓 50">
            <a:extLst>
              <a:ext uri="{FF2B5EF4-FFF2-40B4-BE49-F238E27FC236}">
                <a16:creationId xmlns:a16="http://schemas.microsoft.com/office/drawing/2014/main" id="{69E5BFDB-3AC2-48ED-B1E6-5E43660A5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1" y="46545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40" name="橢圓 51">
            <a:extLst>
              <a:ext uri="{FF2B5EF4-FFF2-40B4-BE49-F238E27FC236}">
                <a16:creationId xmlns:a16="http://schemas.microsoft.com/office/drawing/2014/main" id="{CFEDC58C-1E10-45F1-A527-689EF922C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714" y="4654550"/>
            <a:ext cx="719137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-2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41" name="橢圓 52">
            <a:extLst>
              <a:ext uri="{FF2B5EF4-FFF2-40B4-BE49-F238E27FC236}">
                <a16:creationId xmlns:a16="http://schemas.microsoft.com/office/drawing/2014/main" id="{FFC221EC-4D1A-473A-837E-087E7E4E6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089" y="46545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42" name="橢圓 53">
            <a:extLst>
              <a:ext uri="{FF2B5EF4-FFF2-40B4-BE49-F238E27FC236}">
                <a16:creationId xmlns:a16="http://schemas.microsoft.com/office/drawing/2014/main" id="{7B73789B-C095-4240-B785-C0DE39AF7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76" y="54546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43" name="橢圓 54">
            <a:extLst>
              <a:ext uri="{FF2B5EF4-FFF2-40B4-BE49-F238E27FC236}">
                <a16:creationId xmlns:a16="http://schemas.microsoft.com/office/drawing/2014/main" id="{B5250BEC-9C05-4D84-B74A-C5D220DFF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1" y="54546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0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44" name="橢圓 55">
            <a:extLst>
              <a:ext uri="{FF2B5EF4-FFF2-40B4-BE49-F238E27FC236}">
                <a16:creationId xmlns:a16="http://schemas.microsoft.com/office/drawing/2014/main" id="{C03BA307-4217-46B1-9846-B8C816C09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714" y="5454650"/>
            <a:ext cx="719137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-4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45" name="橢圓 56">
            <a:extLst>
              <a:ext uri="{FF2B5EF4-FFF2-40B4-BE49-F238E27FC236}">
                <a16:creationId xmlns:a16="http://schemas.microsoft.com/office/drawing/2014/main" id="{42EC52E8-51E3-41CE-BE23-7C02F6E04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089" y="54546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46" name="文字方塊 2">
            <a:extLst>
              <a:ext uri="{FF2B5EF4-FFF2-40B4-BE49-F238E27FC236}">
                <a16:creationId xmlns:a16="http://schemas.microsoft.com/office/drawing/2014/main" id="{58CF7FBC-C70B-4095-AE20-C7A922BB7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1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8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Repeat this for each filter</a:t>
            </a:r>
            <a:endParaRPr lang="zh-TW" altLang="en-US" sz="2800">
              <a:solidFill>
                <a:srgbClr val="0000FF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7" name="矩形 57">
            <a:extLst>
              <a:ext uri="{FF2B5EF4-FFF2-40B4-BE49-F238E27FC236}">
                <a16:creationId xmlns:a16="http://schemas.microsoft.com/office/drawing/2014/main" id="{5685EEE0-4CD7-4344-9061-6701A3E03FD2}"/>
              </a:ext>
            </a:extLst>
          </p:cNvPr>
          <p:cNvSpPr/>
          <p:nvPr/>
        </p:nvSpPr>
        <p:spPr>
          <a:xfrm>
            <a:off x="3940175" y="3783013"/>
            <a:ext cx="1416050" cy="138271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377" name="矩形 58">
            <a:extLst>
              <a:ext uri="{FF2B5EF4-FFF2-40B4-BE49-F238E27FC236}">
                <a16:creationId xmlns:a16="http://schemas.microsoft.com/office/drawing/2014/main" id="{5EA1CCE6-A612-49AA-982E-A20F5DD35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4" y="1731964"/>
            <a:ext cx="12891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r>
              <a:rPr lang="zh-TW" altLang="en-US" sz="2400">
                <a:latin typeface="Arial" panose="020B0604020202020204" pitchFamily="34" charset="0"/>
                <a:ea typeface="MS PGothic" panose="020B0600070205080204" pitchFamily="34" charset="-128"/>
              </a:rPr>
              <a:t>tride</a:t>
            </a:r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=1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9" name="文字方塊 59">
            <a:extLst>
              <a:ext uri="{FF2B5EF4-FFF2-40B4-BE49-F238E27FC236}">
                <a16:creationId xmlns:a16="http://schemas.microsoft.com/office/drawing/2014/main" id="{3FF68D15-3060-4E3C-9E86-C898A8EE9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6172201"/>
            <a:ext cx="365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Two 4 x 4 images</a:t>
            </a:r>
          </a:p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Forming 2 x 4 x 4 matrix</a:t>
            </a:r>
            <a:endParaRPr lang="zh-TW" altLang="en-US" sz="200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0" name="矩形 5">
            <a:extLst>
              <a:ext uri="{FF2B5EF4-FFF2-40B4-BE49-F238E27FC236}">
                <a16:creationId xmlns:a16="http://schemas.microsoft.com/office/drawing/2014/main" id="{3549957C-5449-4FAD-8234-C581F3890820}"/>
              </a:ext>
            </a:extLst>
          </p:cNvPr>
          <p:cNvSpPr/>
          <p:nvPr/>
        </p:nvSpPr>
        <p:spPr>
          <a:xfrm>
            <a:off x="6858001" y="4038600"/>
            <a:ext cx="2320925" cy="973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Feature</a:t>
            </a:r>
          </a:p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Map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 animBg="1"/>
      <p:bldP spid="49" grpId="0"/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>
            <a:extLst>
              <a:ext uri="{FF2B5EF4-FFF2-40B4-BE49-F238E27FC236}">
                <a16:creationId xmlns:a16="http://schemas.microsoft.com/office/drawing/2014/main" id="{DEA2DB55-B9D8-46BE-964E-E3F46847D4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Color image: RGB 3 channels</a:t>
            </a:r>
            <a:endParaRPr lang="zh-TW" altLang="en-US"/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228FFFD8-9903-46C7-96ED-3FD5B496627F}"/>
              </a:ext>
            </a:extLst>
          </p:cNvPr>
          <p:cNvGraphicFramePr>
            <a:graphicFrameLocks/>
          </p:cNvGraphicFramePr>
          <p:nvPr/>
        </p:nvGraphicFramePr>
        <p:xfrm>
          <a:off x="6478589" y="3441700"/>
          <a:ext cx="2873375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4106A3D8-4197-4E1C-B2FB-FF34E90056A3}"/>
              </a:ext>
            </a:extLst>
          </p:cNvPr>
          <p:cNvGraphicFramePr>
            <a:graphicFrameLocks/>
          </p:cNvGraphicFramePr>
          <p:nvPr/>
        </p:nvGraphicFramePr>
        <p:xfrm>
          <a:off x="6642101" y="3648075"/>
          <a:ext cx="2873375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3">
            <a:extLst>
              <a:ext uri="{FF2B5EF4-FFF2-40B4-BE49-F238E27FC236}">
                <a16:creationId xmlns:a16="http://schemas.microsoft.com/office/drawing/2014/main" id="{1FB65246-4394-4C24-A74A-02C2C4234AB5}"/>
              </a:ext>
            </a:extLst>
          </p:cNvPr>
          <p:cNvGraphicFramePr>
            <a:graphicFrameLocks/>
          </p:cNvGraphicFramePr>
          <p:nvPr/>
        </p:nvGraphicFramePr>
        <p:xfrm>
          <a:off x="6848476" y="3849688"/>
          <a:ext cx="2873375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4164802-DB4C-4B93-B48F-59B25893B643}"/>
              </a:ext>
            </a:extLst>
          </p:cNvPr>
          <p:cNvGraphicFramePr>
            <a:graphicFrameLocks noGrp="1"/>
          </p:cNvGraphicFramePr>
          <p:nvPr/>
        </p:nvGraphicFramePr>
        <p:xfrm>
          <a:off x="4491039" y="1614488"/>
          <a:ext cx="162242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2D25EDB8-AA05-45FC-B7B8-E05B4EB8A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0775" y="2341563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Filter 1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7B8EDA7-6247-42DC-A696-4283B5FFFF98}"/>
              </a:ext>
            </a:extLst>
          </p:cNvPr>
          <p:cNvGraphicFramePr>
            <a:graphicFrameLocks noGrp="1"/>
          </p:cNvGraphicFramePr>
          <p:nvPr/>
        </p:nvGraphicFramePr>
        <p:xfrm>
          <a:off x="7496176" y="1573213"/>
          <a:ext cx="162242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5C099806-02C6-4C04-BCF1-959B9CB99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4325" y="2301876"/>
            <a:ext cx="14493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Filter 2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82B43D3-4A1E-47FA-8D27-60B663B83D82}"/>
              </a:ext>
            </a:extLst>
          </p:cNvPr>
          <p:cNvGraphicFramePr>
            <a:graphicFrameLocks noGrp="1"/>
          </p:cNvGraphicFramePr>
          <p:nvPr/>
        </p:nvGraphicFramePr>
        <p:xfrm>
          <a:off x="4643439" y="1766888"/>
          <a:ext cx="162242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2D35829-C832-4594-9F44-5857B46F1D26}"/>
              </a:ext>
            </a:extLst>
          </p:cNvPr>
          <p:cNvGraphicFramePr>
            <a:graphicFrameLocks noGrp="1"/>
          </p:cNvGraphicFramePr>
          <p:nvPr/>
        </p:nvGraphicFramePr>
        <p:xfrm>
          <a:off x="4795839" y="1882775"/>
          <a:ext cx="162242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BFDA4220-3814-43B3-A1D5-52ECE73C30EA}"/>
              </a:ext>
            </a:extLst>
          </p:cNvPr>
          <p:cNvGraphicFramePr>
            <a:graphicFrameLocks noGrp="1"/>
          </p:cNvGraphicFramePr>
          <p:nvPr/>
        </p:nvGraphicFramePr>
        <p:xfrm>
          <a:off x="7648576" y="1708150"/>
          <a:ext cx="162242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DB7AA336-9C52-491C-AEE4-F0662A25DBFB}"/>
              </a:ext>
            </a:extLst>
          </p:cNvPr>
          <p:cNvGraphicFramePr>
            <a:graphicFrameLocks noGrp="1"/>
          </p:cNvGraphicFramePr>
          <p:nvPr/>
        </p:nvGraphicFramePr>
        <p:xfrm>
          <a:off x="7800976" y="1860550"/>
          <a:ext cx="162242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向右箭號 4">
            <a:extLst>
              <a:ext uri="{FF2B5EF4-FFF2-40B4-BE49-F238E27FC236}">
                <a16:creationId xmlns:a16="http://schemas.microsoft.com/office/drawing/2014/main" id="{05A9B14B-A19F-48C5-8769-0F15B7D85B87}"/>
              </a:ext>
            </a:extLst>
          </p:cNvPr>
          <p:cNvSpPr/>
          <p:nvPr/>
        </p:nvSpPr>
        <p:spPr>
          <a:xfrm>
            <a:off x="5819775" y="4379913"/>
            <a:ext cx="508000" cy="868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3B2ACFFB-B199-4F06-AAF1-2FAD580851AB}"/>
              </a:ext>
            </a:extLst>
          </p:cNvPr>
          <p:cNvGrpSpPr>
            <a:grpSpLocks/>
          </p:cNvGrpSpPr>
          <p:nvPr/>
        </p:nvGrpSpPr>
        <p:grpSpPr bwMode="auto">
          <a:xfrm>
            <a:off x="1878014" y="3059113"/>
            <a:ext cx="3927475" cy="3630612"/>
            <a:chOff x="353684" y="3059766"/>
            <a:chExt cx="3927508" cy="3629534"/>
          </a:xfrm>
        </p:grpSpPr>
        <p:pic>
          <p:nvPicPr>
            <p:cNvPr id="12556" name="圖片 3">
              <a:extLst>
                <a:ext uri="{FF2B5EF4-FFF2-40B4-BE49-F238E27FC236}">
                  <a16:creationId xmlns:a16="http://schemas.microsoft.com/office/drawing/2014/main" id="{FE375678-3EDA-435C-9D57-9A461AEEB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2" y="3442427"/>
              <a:ext cx="3907070" cy="3246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57" name="文字方塊 16">
              <a:extLst>
                <a:ext uri="{FF2B5EF4-FFF2-40B4-BE49-F238E27FC236}">
                  <a16:creationId xmlns:a16="http://schemas.microsoft.com/office/drawing/2014/main" id="{D973EC5C-F24F-4EC1-ACB6-26C9E72B1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84" y="3059766"/>
              <a:ext cx="19976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TW" sz="2400">
                  <a:latin typeface="Arial" panose="020B0604020202020204" pitchFamily="34" charset="0"/>
                  <a:ea typeface="MS PGothic" panose="020B0600070205080204" pitchFamily="34" charset="-128"/>
                </a:rPr>
                <a:t>Color image</a:t>
              </a:r>
              <a:endParaRPr lang="zh-TW" altLang="en-US" sz="240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E3A8037A-2DD8-454D-9984-93F1EAC37D3F}"/>
              </a:ext>
            </a:extLst>
          </p:cNvPr>
          <p:cNvGraphicFramePr>
            <a:graphicFrameLocks/>
          </p:cNvGraphicFramePr>
          <p:nvPr/>
        </p:nvGraphicFramePr>
        <p:xfrm>
          <a:off x="2974975" y="1289050"/>
          <a:ext cx="1804986" cy="1724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365" name="文字方塊 4">
            <a:extLst>
              <a:ext uri="{FF2B5EF4-FFF2-40B4-BE49-F238E27FC236}">
                <a16:creationId xmlns:a16="http://schemas.microsoft.com/office/drawing/2014/main" id="{FB7A7AB0-5562-45E9-A27E-3A55DDE91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75" y="3013076"/>
            <a:ext cx="1246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image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13366" name="圖片 5">
            <a:extLst>
              <a:ext uri="{FF2B5EF4-FFF2-40B4-BE49-F238E27FC236}">
                <a16:creationId xmlns:a16="http://schemas.microsoft.com/office/drawing/2014/main" id="{BC37D60F-2F9C-4756-9B28-6BA5D06D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463" y="1312863"/>
            <a:ext cx="1916112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右箭號 62">
            <a:extLst>
              <a:ext uri="{FF2B5EF4-FFF2-40B4-BE49-F238E27FC236}">
                <a16:creationId xmlns:a16="http://schemas.microsoft.com/office/drawing/2014/main" id="{7D27E5D6-9031-455B-9EC6-8CE44F70D094}"/>
              </a:ext>
            </a:extLst>
          </p:cNvPr>
          <p:cNvSpPr/>
          <p:nvPr/>
        </p:nvSpPr>
        <p:spPr>
          <a:xfrm>
            <a:off x="5197475" y="2151063"/>
            <a:ext cx="1881188" cy="666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368" name="文字方塊 7">
            <a:extLst>
              <a:ext uri="{FF2B5EF4-FFF2-40B4-BE49-F238E27FC236}">
                <a16:creationId xmlns:a16="http://schemas.microsoft.com/office/drawing/2014/main" id="{DAE2CEB4-5831-4F04-A5A5-7EC36AEAA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1" y="2743201"/>
            <a:ext cx="2005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convolution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F390FA9-0C5F-44BB-AE28-20145A3FEC22}"/>
              </a:ext>
            </a:extLst>
          </p:cNvPr>
          <p:cNvGraphicFramePr>
            <a:graphicFrameLocks noGrp="1"/>
          </p:cNvGraphicFramePr>
          <p:nvPr/>
        </p:nvGraphicFramePr>
        <p:xfrm>
          <a:off x="6110288" y="1268413"/>
          <a:ext cx="963612" cy="8143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82F84DD-C37D-4C87-98E1-36A02F75E07A}"/>
              </a:ext>
            </a:extLst>
          </p:cNvPr>
          <p:cNvGraphicFramePr>
            <a:graphicFrameLocks noGrp="1"/>
          </p:cNvGraphicFramePr>
          <p:nvPr/>
        </p:nvGraphicFramePr>
        <p:xfrm>
          <a:off x="5027613" y="1273176"/>
          <a:ext cx="947736" cy="8016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矩形 11">
            <a:extLst>
              <a:ext uri="{FF2B5EF4-FFF2-40B4-BE49-F238E27FC236}">
                <a16:creationId xmlns:a16="http://schemas.microsoft.com/office/drawing/2014/main" id="{79F2BC78-5702-475E-9FD2-34DE974A7214}"/>
              </a:ext>
            </a:extLst>
          </p:cNvPr>
          <p:cNvSpPr/>
          <p:nvPr/>
        </p:nvSpPr>
        <p:spPr>
          <a:xfrm>
            <a:off x="2565401" y="1046163"/>
            <a:ext cx="7089775" cy="26035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195FABF1-7F3A-412C-BD83-9B62B98BD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6089" y="3898900"/>
            <a:ext cx="498475" cy="2624138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3" name="矩形 40">
            <a:extLst>
              <a:ext uri="{FF2B5EF4-FFF2-40B4-BE49-F238E27FC236}">
                <a16:creationId xmlns:a16="http://schemas.microsoft.com/office/drawing/2014/main" id="{CD3E963C-FCEF-4D72-B0C0-BDB60D655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4616450"/>
            <a:ext cx="342900" cy="34290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4" name="矩形 41">
            <a:extLst>
              <a:ext uri="{FF2B5EF4-FFF2-40B4-BE49-F238E27FC236}">
                <a16:creationId xmlns:a16="http://schemas.microsoft.com/office/drawing/2014/main" id="{754A4D70-A054-4269-94B8-152E3C3B8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700" y="4044950"/>
            <a:ext cx="342900" cy="34290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</a:endParaRPr>
          </a:p>
        </p:txBody>
      </p:sp>
      <p:graphicFrame>
        <p:nvGraphicFramePr>
          <p:cNvPr id="13409" name="Object 12">
            <a:extLst>
              <a:ext uri="{FF2B5EF4-FFF2-40B4-BE49-F238E27FC236}">
                <a16:creationId xmlns:a16="http://schemas.microsoft.com/office/drawing/2014/main" id="{D0ECC0BC-8D18-412B-A4E6-B907E365AB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3400" y="3949701"/>
          <a:ext cx="32543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方程式" r:id="rId4" imgW="3505200" imgH="4978400" progId="Equation.3">
                  <p:embed/>
                </p:oleObj>
              </mc:Choice>
              <mc:Fallback>
                <p:oleObj name="方程式" r:id="rId4" imgW="3505200" imgH="4978400" progId="Equation.3">
                  <p:embed/>
                  <p:pic>
                    <p:nvPicPr>
                      <p:cNvPr id="13409" name="Object 12">
                        <a:extLst>
                          <a:ext uri="{FF2B5EF4-FFF2-40B4-BE49-F238E27FC236}">
                            <a16:creationId xmlns:a16="http://schemas.microsoft.com/office/drawing/2014/main" id="{D0ECC0BC-8D18-412B-A4E6-B907E365AB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3400" y="3949701"/>
                        <a:ext cx="32543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0" name="Object 12">
            <a:extLst>
              <a:ext uri="{FF2B5EF4-FFF2-40B4-BE49-F238E27FC236}">
                <a16:creationId xmlns:a16="http://schemas.microsoft.com/office/drawing/2014/main" id="{3187F1D1-2454-4AAC-81E5-1F6F47C7AA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8164" y="4533901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方程式" r:id="rId6" imgW="3797300" imgH="4978400" progId="Equation.3">
                  <p:embed/>
                </p:oleObj>
              </mc:Choice>
              <mc:Fallback>
                <p:oleObj name="方程式" r:id="rId6" imgW="3797300" imgH="4978400" progId="Equation.3">
                  <p:embed/>
                  <p:pic>
                    <p:nvPicPr>
                      <p:cNvPr id="13410" name="Object 12">
                        <a:extLst>
                          <a:ext uri="{FF2B5EF4-FFF2-40B4-BE49-F238E27FC236}">
                            <a16:creationId xmlns:a16="http://schemas.microsoft.com/office/drawing/2014/main" id="{3187F1D1-2454-4AAC-81E5-1F6F47C7AA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4" y="4533901"/>
                        <a:ext cx="3524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44">
            <a:extLst>
              <a:ext uri="{FF2B5EF4-FFF2-40B4-BE49-F238E27FC236}">
                <a16:creationId xmlns:a16="http://schemas.microsoft.com/office/drawing/2014/main" id="{C2030FDF-2C92-42BD-B48A-639EFEBED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251" y="3870326"/>
            <a:ext cx="746125" cy="267652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8" name="橢圓 45">
            <a:extLst>
              <a:ext uri="{FF2B5EF4-FFF2-40B4-BE49-F238E27FC236}">
                <a16:creationId xmlns:a16="http://schemas.microsoft.com/office/drawing/2014/main" id="{67DD17B8-E802-434B-9D83-5E83B852E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1" y="3886201"/>
            <a:ext cx="574675" cy="57467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9" name="橢圓 46">
            <a:extLst>
              <a:ext uri="{FF2B5EF4-FFF2-40B4-BE49-F238E27FC236}">
                <a16:creationId xmlns:a16="http://schemas.microsoft.com/office/drawing/2014/main" id="{7EB19001-FB45-4825-A3D6-5F260DED6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264" y="4660900"/>
            <a:ext cx="573087" cy="57308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20" name="橢圓 47">
            <a:extLst>
              <a:ext uri="{FF2B5EF4-FFF2-40B4-BE49-F238E27FC236}">
                <a16:creationId xmlns:a16="http://schemas.microsoft.com/office/drawing/2014/main" id="{B473D42E-9830-430E-983B-824A96941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564" y="5888039"/>
            <a:ext cx="574675" cy="57467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3415" name="文字方塊 48">
            <a:extLst>
              <a:ext uri="{FF2B5EF4-FFF2-40B4-BE49-F238E27FC236}">
                <a16:creationId xmlns:a16="http://schemas.microsoft.com/office/drawing/2014/main" id="{7B1D6AF1-FF72-4D94-BB68-237F3B23C874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435976" y="5095072"/>
            <a:ext cx="7683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TW" sz="2800">
                <a:latin typeface="Arial" panose="020B0604020202020204" pitchFamily="34" charset="0"/>
                <a:ea typeface="MS PGothic" panose="020B0600070205080204" pitchFamily="34" charset="-128"/>
              </a:rPr>
              <a:t>……</a:t>
            </a:r>
            <a:endParaRPr lang="zh-TW" altLang="en-US" sz="28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2" name="矩形 49">
            <a:extLst>
              <a:ext uri="{FF2B5EF4-FFF2-40B4-BE49-F238E27FC236}">
                <a16:creationId xmlns:a16="http://schemas.microsoft.com/office/drawing/2014/main" id="{8B567186-6CDE-4216-AE04-D6BF64097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75" y="6013450"/>
            <a:ext cx="342900" cy="34290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</a:endParaRPr>
          </a:p>
        </p:txBody>
      </p:sp>
      <p:graphicFrame>
        <p:nvGraphicFramePr>
          <p:cNvPr id="13417" name="Object 12">
            <a:extLst>
              <a:ext uri="{FF2B5EF4-FFF2-40B4-BE49-F238E27FC236}">
                <a16:creationId xmlns:a16="http://schemas.microsoft.com/office/drawing/2014/main" id="{9454D468-890F-427B-8C2D-0E4E065C3E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3713" y="5918200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方程式" r:id="rId8" imgW="4978400" imgH="5270500" progId="Equation.3">
                  <p:embed/>
                </p:oleObj>
              </mc:Choice>
              <mc:Fallback>
                <p:oleObj name="方程式" r:id="rId8" imgW="4978400" imgH="5270500" progId="Equation.3">
                  <p:embed/>
                  <p:pic>
                    <p:nvPicPr>
                      <p:cNvPr id="13417" name="Object 12">
                        <a:extLst>
                          <a:ext uri="{FF2B5EF4-FFF2-40B4-BE49-F238E27FC236}">
                            <a16:creationId xmlns:a16="http://schemas.microsoft.com/office/drawing/2014/main" id="{9454D468-890F-427B-8C2D-0E4E065C3E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3713" y="5918200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8" name="文字方塊 51">
            <a:extLst>
              <a:ext uri="{FF2B5EF4-FFF2-40B4-BE49-F238E27FC236}">
                <a16:creationId xmlns:a16="http://schemas.microsoft.com/office/drawing/2014/main" id="{4C445BB9-E561-404A-B92E-314100256A5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765132" y="5044272"/>
            <a:ext cx="7683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TW" sz="2800">
                <a:latin typeface="Arial" panose="020B0604020202020204" pitchFamily="34" charset="0"/>
                <a:ea typeface="MS PGothic" panose="020B0600070205080204" pitchFamily="34" charset="-128"/>
              </a:rPr>
              <a:t>……</a:t>
            </a:r>
            <a:endParaRPr lang="zh-TW" altLang="en-US" sz="28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25" name="直線單箭頭接點 52">
            <a:extLst>
              <a:ext uri="{FF2B5EF4-FFF2-40B4-BE49-F238E27FC236}">
                <a16:creationId xmlns:a16="http://schemas.microsoft.com/office/drawing/2014/main" id="{68AD11B0-7057-4E8D-8B2B-5BD087BF31A6}"/>
              </a:ext>
            </a:extLst>
          </p:cNvPr>
          <p:cNvCxnSpPr>
            <a:endCxn id="18" idx="2"/>
          </p:cNvCxnSpPr>
          <p:nvPr/>
        </p:nvCxnSpPr>
        <p:spPr>
          <a:xfrm flipV="1">
            <a:off x="7219950" y="4173538"/>
            <a:ext cx="1238250" cy="12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53">
            <a:extLst>
              <a:ext uri="{FF2B5EF4-FFF2-40B4-BE49-F238E27FC236}">
                <a16:creationId xmlns:a16="http://schemas.microsoft.com/office/drawing/2014/main" id="{7398D58B-7A74-4B7C-BFA3-66A2545E6B32}"/>
              </a:ext>
            </a:extLst>
          </p:cNvPr>
          <p:cNvCxnSpPr>
            <a:stCxn id="14" idx="3"/>
            <a:endCxn id="19" idx="2"/>
          </p:cNvCxnSpPr>
          <p:nvPr/>
        </p:nvCxnSpPr>
        <p:spPr>
          <a:xfrm>
            <a:off x="7213601" y="4216400"/>
            <a:ext cx="1236663" cy="7302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54">
            <a:extLst>
              <a:ext uri="{FF2B5EF4-FFF2-40B4-BE49-F238E27FC236}">
                <a16:creationId xmlns:a16="http://schemas.microsoft.com/office/drawing/2014/main" id="{7F115FB5-3AAF-4921-BCDD-33A826DDB785}"/>
              </a:ext>
            </a:extLst>
          </p:cNvPr>
          <p:cNvCxnSpPr>
            <a:stCxn id="14" idx="3"/>
            <a:endCxn id="20" idx="2"/>
          </p:cNvCxnSpPr>
          <p:nvPr/>
        </p:nvCxnSpPr>
        <p:spPr>
          <a:xfrm>
            <a:off x="7213601" y="4216401"/>
            <a:ext cx="1223963" cy="195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55">
            <a:extLst>
              <a:ext uri="{FF2B5EF4-FFF2-40B4-BE49-F238E27FC236}">
                <a16:creationId xmlns:a16="http://schemas.microsoft.com/office/drawing/2014/main" id="{DC2F20B2-0EA3-40F4-A578-2CD7AB8E228A}"/>
              </a:ext>
            </a:extLst>
          </p:cNvPr>
          <p:cNvCxnSpPr>
            <a:endCxn id="18" idx="2"/>
          </p:cNvCxnSpPr>
          <p:nvPr/>
        </p:nvCxnSpPr>
        <p:spPr>
          <a:xfrm flipV="1">
            <a:off x="7251700" y="4173538"/>
            <a:ext cx="1206500" cy="5953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56">
            <a:extLst>
              <a:ext uri="{FF2B5EF4-FFF2-40B4-BE49-F238E27FC236}">
                <a16:creationId xmlns:a16="http://schemas.microsoft.com/office/drawing/2014/main" id="{7758652C-E559-4018-9AB0-7FB8B9A66150}"/>
              </a:ext>
            </a:extLst>
          </p:cNvPr>
          <p:cNvCxnSpPr>
            <a:stCxn id="13" idx="3"/>
            <a:endCxn id="19" idx="2"/>
          </p:cNvCxnSpPr>
          <p:nvPr/>
        </p:nvCxnSpPr>
        <p:spPr>
          <a:xfrm>
            <a:off x="7207251" y="4787900"/>
            <a:ext cx="1243013" cy="1587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57">
            <a:extLst>
              <a:ext uri="{FF2B5EF4-FFF2-40B4-BE49-F238E27FC236}">
                <a16:creationId xmlns:a16="http://schemas.microsoft.com/office/drawing/2014/main" id="{C1A2CC7D-2104-4281-BA4D-4559FBD99D21}"/>
              </a:ext>
            </a:extLst>
          </p:cNvPr>
          <p:cNvCxnSpPr>
            <a:stCxn id="13" idx="3"/>
            <a:endCxn id="20" idx="2"/>
          </p:cNvCxnSpPr>
          <p:nvPr/>
        </p:nvCxnSpPr>
        <p:spPr>
          <a:xfrm>
            <a:off x="7207251" y="4787901"/>
            <a:ext cx="1230313" cy="13874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58">
            <a:extLst>
              <a:ext uri="{FF2B5EF4-FFF2-40B4-BE49-F238E27FC236}">
                <a16:creationId xmlns:a16="http://schemas.microsoft.com/office/drawing/2014/main" id="{77F2FB20-DF92-48A9-97AB-73F62B92154D}"/>
              </a:ext>
            </a:extLst>
          </p:cNvPr>
          <p:cNvCxnSpPr>
            <a:endCxn id="18" idx="2"/>
          </p:cNvCxnSpPr>
          <p:nvPr/>
        </p:nvCxnSpPr>
        <p:spPr>
          <a:xfrm flipV="1">
            <a:off x="7316788" y="4173538"/>
            <a:ext cx="1141412" cy="1993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59">
            <a:extLst>
              <a:ext uri="{FF2B5EF4-FFF2-40B4-BE49-F238E27FC236}">
                <a16:creationId xmlns:a16="http://schemas.microsoft.com/office/drawing/2014/main" id="{671C1ED8-39BA-4996-A785-683F2702141B}"/>
              </a:ext>
            </a:extLst>
          </p:cNvPr>
          <p:cNvCxnSpPr>
            <a:endCxn id="19" idx="2"/>
          </p:cNvCxnSpPr>
          <p:nvPr/>
        </p:nvCxnSpPr>
        <p:spPr>
          <a:xfrm flipV="1">
            <a:off x="7305675" y="4946651"/>
            <a:ext cx="1144588" cy="12160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60">
            <a:extLst>
              <a:ext uri="{FF2B5EF4-FFF2-40B4-BE49-F238E27FC236}">
                <a16:creationId xmlns:a16="http://schemas.microsoft.com/office/drawing/2014/main" id="{33D0B729-029D-4A4B-8364-99BD1A7EDF4B}"/>
              </a:ext>
            </a:extLst>
          </p:cNvPr>
          <p:cNvCxnSpPr>
            <a:endCxn id="20" idx="2"/>
          </p:cNvCxnSpPr>
          <p:nvPr/>
        </p:nvCxnSpPr>
        <p:spPr>
          <a:xfrm>
            <a:off x="7305675" y="6162675"/>
            <a:ext cx="1131888" cy="12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內容版面配置區 3">
            <a:extLst>
              <a:ext uri="{FF2B5EF4-FFF2-40B4-BE49-F238E27FC236}">
                <a16:creationId xmlns:a16="http://schemas.microsoft.com/office/drawing/2014/main" id="{E34D7A2A-48F8-40AE-853B-427F768816E9}"/>
              </a:ext>
            </a:extLst>
          </p:cNvPr>
          <p:cNvGraphicFramePr>
            <a:graphicFrameLocks/>
          </p:cNvGraphicFramePr>
          <p:nvPr/>
        </p:nvGraphicFramePr>
        <p:xfrm>
          <a:off x="4856163" y="4275138"/>
          <a:ext cx="1804986" cy="1722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479" name="矩形 68">
            <a:extLst>
              <a:ext uri="{FF2B5EF4-FFF2-40B4-BE49-F238E27FC236}">
                <a16:creationId xmlns:a16="http://schemas.microsoft.com/office/drawing/2014/main" id="{E0F9514C-37BE-4AF6-B07A-A4FC03959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088" y="150814"/>
            <a:ext cx="66461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3200" b="1" i="1" u="sng">
                <a:latin typeface="Arial" panose="020B0604020202020204" pitchFamily="34" charset="0"/>
                <a:ea typeface="MS PGothic" panose="020B0600070205080204" pitchFamily="34" charset="-128"/>
              </a:rPr>
              <a:t>Convolution v.s. Fully Connected</a:t>
            </a:r>
            <a:endParaRPr lang="zh-TW" altLang="en-US" sz="3200" b="1" i="1" u="sng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3480" name="文字方塊 69">
            <a:extLst>
              <a:ext uri="{FF2B5EF4-FFF2-40B4-BE49-F238E27FC236}">
                <a16:creationId xmlns:a16="http://schemas.microsoft.com/office/drawing/2014/main" id="{C6983C40-1E58-4FB4-AE61-A41FBEED2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4687889"/>
            <a:ext cx="19367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800">
                <a:latin typeface="Arial" panose="020B0604020202020204" pitchFamily="34" charset="0"/>
                <a:ea typeface="MS PGothic" panose="020B0600070205080204" pitchFamily="34" charset="-128"/>
              </a:rPr>
              <a:t>Fully-connected</a:t>
            </a:r>
            <a:endParaRPr lang="zh-TW" altLang="en-US" sz="28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" name="矩形 71">
            <a:extLst>
              <a:ext uri="{FF2B5EF4-FFF2-40B4-BE49-F238E27FC236}">
                <a16:creationId xmlns:a16="http://schemas.microsoft.com/office/drawing/2014/main" id="{117EB528-FF96-4F0C-AC9C-8E947F63E838}"/>
              </a:ext>
            </a:extLst>
          </p:cNvPr>
          <p:cNvSpPr/>
          <p:nvPr/>
        </p:nvSpPr>
        <p:spPr>
          <a:xfrm>
            <a:off x="8256589" y="3797300"/>
            <a:ext cx="915987" cy="274955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8" name="矩形 72">
            <a:extLst>
              <a:ext uri="{FF2B5EF4-FFF2-40B4-BE49-F238E27FC236}">
                <a16:creationId xmlns:a16="http://schemas.microsoft.com/office/drawing/2014/main" id="{42A2FA6B-64F9-4770-AAE1-4966490E9318}"/>
              </a:ext>
            </a:extLst>
          </p:cNvPr>
          <p:cNvSpPr/>
          <p:nvPr/>
        </p:nvSpPr>
        <p:spPr>
          <a:xfrm>
            <a:off x="7191375" y="1233488"/>
            <a:ext cx="2084388" cy="20574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176468C-5E14-453F-8509-6E81F35C6518}"/>
              </a:ext>
            </a:extLst>
          </p:cNvPr>
          <p:cNvGraphicFramePr>
            <a:graphicFrameLocks/>
          </p:cNvGraphicFramePr>
          <p:nvPr/>
        </p:nvGraphicFramePr>
        <p:xfrm>
          <a:off x="1924050" y="1849438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389" name="文字方塊 4">
            <a:extLst>
              <a:ext uri="{FF2B5EF4-FFF2-40B4-BE49-F238E27FC236}">
                <a16:creationId xmlns:a16="http://schemas.microsoft.com/office/drawing/2014/main" id="{1A3B256C-CA08-4327-8230-F24EB9343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6" y="4640263"/>
            <a:ext cx="2347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6 x 6 image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CA7576C-BD7B-4AB3-A0BD-EE98F936B2E4}"/>
              </a:ext>
            </a:extLst>
          </p:cNvPr>
          <p:cNvGraphicFramePr>
            <a:graphicFrameLocks noGrp="1"/>
          </p:cNvGraphicFramePr>
          <p:nvPr/>
        </p:nvGraphicFramePr>
        <p:xfrm>
          <a:off x="1924050" y="152400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6A4763E-6256-4B7C-89F5-5D8CD1D23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3" y="23653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Filter 1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73FF8E-92FB-4C58-A100-9E344542C240}"/>
              </a:ext>
            </a:extLst>
          </p:cNvPr>
          <p:cNvSpPr/>
          <p:nvPr/>
        </p:nvSpPr>
        <p:spPr>
          <a:xfrm>
            <a:off x="1924050" y="1849438"/>
            <a:ext cx="1417638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9" name="圖片 31">
            <a:extLst>
              <a:ext uri="{FF2B5EF4-FFF2-40B4-BE49-F238E27FC236}">
                <a16:creationId xmlns:a16="http://schemas.microsoft.com/office/drawing/2014/main" id="{99EAB39C-6928-46E0-BBA0-8427D5B2F3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0376" y="1196976"/>
            <a:ext cx="2239963" cy="2227263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</p:spPr>
      </p:pic>
      <p:cxnSp>
        <p:nvCxnSpPr>
          <p:cNvPr id="10" name="直線單箭頭接點 33">
            <a:extLst>
              <a:ext uri="{FF2B5EF4-FFF2-40B4-BE49-F238E27FC236}">
                <a16:creationId xmlns:a16="http://schemas.microsoft.com/office/drawing/2014/main" id="{F2690FE5-80AD-4344-8090-36FF7FBFEC42}"/>
              </a:ext>
            </a:extLst>
          </p:cNvPr>
          <p:cNvCxnSpPr/>
          <p:nvPr/>
        </p:nvCxnSpPr>
        <p:spPr>
          <a:xfrm>
            <a:off x="3546476" y="838201"/>
            <a:ext cx="860425" cy="5699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34">
            <a:extLst>
              <a:ext uri="{FF2B5EF4-FFF2-40B4-BE49-F238E27FC236}">
                <a16:creationId xmlns:a16="http://schemas.microsoft.com/office/drawing/2014/main" id="{9F856C24-F67D-4151-9B96-5AC73C39C10D}"/>
              </a:ext>
            </a:extLst>
          </p:cNvPr>
          <p:cNvCxnSpPr/>
          <p:nvPr/>
        </p:nvCxnSpPr>
        <p:spPr>
          <a:xfrm flipV="1">
            <a:off x="3363914" y="1571625"/>
            <a:ext cx="1042987" cy="965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37">
            <a:extLst>
              <a:ext uri="{FF2B5EF4-FFF2-40B4-BE49-F238E27FC236}">
                <a16:creationId xmlns:a16="http://schemas.microsoft.com/office/drawing/2014/main" id="{DAE4A3F6-92E3-4BF6-98B6-C5444673F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25" y="49213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1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3" name="文字方塊 38">
            <a:extLst>
              <a:ext uri="{FF2B5EF4-FFF2-40B4-BE49-F238E27FC236}">
                <a16:creationId xmlns:a16="http://schemas.microsoft.com/office/drawing/2014/main" id="{B3E86913-4F97-4DF6-B43A-2204CB0DF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25" y="511176"/>
            <a:ext cx="387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4" name="文字方塊 39">
            <a:extLst>
              <a:ext uri="{FF2B5EF4-FFF2-40B4-BE49-F238E27FC236}">
                <a16:creationId xmlns:a16="http://schemas.microsoft.com/office/drawing/2014/main" id="{803485B1-F391-41AD-B49B-C8E8CBFE1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25" y="960438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3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5" name="文字方塊 40">
            <a:extLst>
              <a:ext uri="{FF2B5EF4-FFF2-40B4-BE49-F238E27FC236}">
                <a16:creationId xmlns:a16="http://schemas.microsoft.com/office/drawing/2014/main" id="{A8806BD1-2A77-4F29-81CC-E9047EA48CB8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832601" y="1811338"/>
            <a:ext cx="8207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TW" sz="2800" b="1">
                <a:latin typeface="Arial" panose="020B0604020202020204" pitchFamily="34" charset="0"/>
                <a:ea typeface="MS PGothic" panose="020B0600070205080204" pitchFamily="34" charset="-128"/>
              </a:rPr>
              <a:t>…</a:t>
            </a:r>
            <a:endParaRPr lang="zh-TW" altLang="en-US" sz="2800" b="1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7" name="文字方塊 42">
            <a:extLst>
              <a:ext uri="{FF2B5EF4-FFF2-40B4-BE49-F238E27FC236}">
                <a16:creationId xmlns:a16="http://schemas.microsoft.com/office/drawing/2014/main" id="{AD8A0F8B-C731-43CF-8DC0-845A365BB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0" y="2701926"/>
            <a:ext cx="387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8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8" name="文字方塊 43">
            <a:extLst>
              <a:ext uri="{FF2B5EF4-FFF2-40B4-BE49-F238E27FC236}">
                <a16:creationId xmlns:a16="http://schemas.microsoft.com/office/drawing/2014/main" id="{AC14730A-81E3-425A-A9A6-99814D29A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0" y="3151188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9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9" name="文字方塊 44">
            <a:extLst>
              <a:ext uri="{FF2B5EF4-FFF2-40B4-BE49-F238E27FC236}">
                <a16:creationId xmlns:a16="http://schemas.microsoft.com/office/drawing/2014/main" id="{3BB61F1F-91A6-412B-A56D-AA0176C2C541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970713" y="3987801"/>
            <a:ext cx="539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TW" sz="2800" b="1">
                <a:latin typeface="Arial" panose="020B0604020202020204" pitchFamily="34" charset="0"/>
                <a:ea typeface="MS PGothic" panose="020B0600070205080204" pitchFamily="34" charset="-128"/>
              </a:rPr>
              <a:t>…</a:t>
            </a:r>
            <a:endParaRPr lang="zh-TW" altLang="en-US" sz="2800" b="1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0" name="文字方塊 45">
            <a:extLst>
              <a:ext uri="{FF2B5EF4-FFF2-40B4-BE49-F238E27FC236}">
                <a16:creationId xmlns:a16="http://schemas.microsoft.com/office/drawing/2014/main" id="{8CCB156E-2F62-4795-8711-B26F95994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0" y="4438651"/>
            <a:ext cx="5222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13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1" name="文字方塊 46">
            <a:extLst>
              <a:ext uri="{FF2B5EF4-FFF2-40B4-BE49-F238E27FC236}">
                <a16:creationId xmlns:a16="http://schemas.microsoft.com/office/drawing/2014/main" id="{BA0FE369-EBBA-4070-9729-8AD0EE445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1" y="4902201"/>
            <a:ext cx="523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14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2" name="文字方塊 47">
            <a:extLst>
              <a:ext uri="{FF2B5EF4-FFF2-40B4-BE49-F238E27FC236}">
                <a16:creationId xmlns:a16="http://schemas.microsoft.com/office/drawing/2014/main" id="{92EB3149-F844-4FBE-A8FC-4E61EB040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0" y="5380038"/>
            <a:ext cx="59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15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3" name="文字方塊 48">
            <a:extLst>
              <a:ext uri="{FF2B5EF4-FFF2-40B4-BE49-F238E27FC236}">
                <a16:creationId xmlns:a16="http://schemas.microsoft.com/office/drawing/2014/main" id="{C4A637A3-0F84-46B5-8A1C-A5BB9F976AD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019132" y="6217445"/>
            <a:ext cx="423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TW" sz="2800" b="1">
                <a:latin typeface="Arial" panose="020B0604020202020204" pitchFamily="34" charset="0"/>
                <a:ea typeface="MS PGothic" panose="020B0600070205080204" pitchFamily="34" charset="-128"/>
              </a:rPr>
              <a:t>…</a:t>
            </a:r>
            <a:endParaRPr lang="zh-TW" altLang="en-US" sz="2800" b="1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4" name="文字方塊 49">
            <a:extLst>
              <a:ext uri="{FF2B5EF4-FFF2-40B4-BE49-F238E27FC236}">
                <a16:creationId xmlns:a16="http://schemas.microsoft.com/office/drawing/2014/main" id="{BA01DFDE-0F24-4827-A0BA-CE67791A0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0050" y="5303838"/>
            <a:ext cx="2370138" cy="1200150"/>
          </a:xfrm>
          <a:prstGeom prst="rect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Only connect to 9 inputs, not fully connected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25" name="文字方塊 50">
            <a:extLst>
              <a:ext uri="{FF2B5EF4-FFF2-40B4-BE49-F238E27FC236}">
                <a16:creationId xmlns:a16="http://schemas.microsoft.com/office/drawing/2014/main" id="{FFEE46CD-F357-40E6-868A-DC6A0E39B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8650" y="1408113"/>
            <a:ext cx="388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4: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6" name="文字方塊 51">
            <a:extLst>
              <a:ext uri="{FF2B5EF4-FFF2-40B4-BE49-F238E27FC236}">
                <a16:creationId xmlns:a16="http://schemas.microsoft.com/office/drawing/2014/main" id="{F4D6CC65-84E1-4784-8E4D-2A5327667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226" y="3562351"/>
            <a:ext cx="639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10: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7" name="文字方塊 52">
            <a:extLst>
              <a:ext uri="{FF2B5EF4-FFF2-40B4-BE49-F238E27FC236}">
                <a16:creationId xmlns:a16="http://schemas.microsoft.com/office/drawing/2014/main" id="{996CF4AA-0CE1-47B9-A83F-D3AFAEF0B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138" y="5789613"/>
            <a:ext cx="59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16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8" name="矩形 54">
            <a:extLst>
              <a:ext uri="{FF2B5EF4-FFF2-40B4-BE49-F238E27FC236}">
                <a16:creationId xmlns:a16="http://schemas.microsoft.com/office/drawing/2014/main" id="{9E78B633-64F3-4239-8344-7A9FEAAC08C6}"/>
              </a:ext>
            </a:extLst>
          </p:cNvPr>
          <p:cNvSpPr/>
          <p:nvPr/>
        </p:nvSpPr>
        <p:spPr>
          <a:xfrm>
            <a:off x="7412039" y="146051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9" name="矩形 55">
            <a:extLst>
              <a:ext uri="{FF2B5EF4-FFF2-40B4-BE49-F238E27FC236}">
                <a16:creationId xmlns:a16="http://schemas.microsoft.com/office/drawing/2014/main" id="{01A548D6-CBE0-49BE-9C64-F0405AC7BB1D}"/>
              </a:ext>
            </a:extLst>
          </p:cNvPr>
          <p:cNvSpPr/>
          <p:nvPr/>
        </p:nvSpPr>
        <p:spPr>
          <a:xfrm>
            <a:off x="7412039" y="614364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0" name="矩形 56">
            <a:extLst>
              <a:ext uri="{FF2B5EF4-FFF2-40B4-BE49-F238E27FC236}">
                <a16:creationId xmlns:a16="http://schemas.microsoft.com/office/drawing/2014/main" id="{D6598980-9AF3-4E47-8B78-A4B340E3F4AF}"/>
              </a:ext>
            </a:extLst>
          </p:cNvPr>
          <p:cNvSpPr/>
          <p:nvPr/>
        </p:nvSpPr>
        <p:spPr>
          <a:xfrm>
            <a:off x="7412039" y="1057276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1" name="矩形 57">
            <a:extLst>
              <a:ext uri="{FF2B5EF4-FFF2-40B4-BE49-F238E27FC236}">
                <a16:creationId xmlns:a16="http://schemas.microsoft.com/office/drawing/2014/main" id="{DFFD9D5B-01DE-4006-B55A-637B1D6E323F}"/>
              </a:ext>
            </a:extLst>
          </p:cNvPr>
          <p:cNvSpPr/>
          <p:nvPr/>
        </p:nvSpPr>
        <p:spPr>
          <a:xfrm>
            <a:off x="7412039" y="1517651"/>
            <a:ext cx="269875" cy="271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2" name="矩形 58">
            <a:extLst>
              <a:ext uri="{FF2B5EF4-FFF2-40B4-BE49-F238E27FC236}">
                <a16:creationId xmlns:a16="http://schemas.microsoft.com/office/drawing/2014/main" id="{A18087D1-AA97-48F9-B58C-36E8449312F6}"/>
              </a:ext>
            </a:extLst>
          </p:cNvPr>
          <p:cNvSpPr/>
          <p:nvPr/>
        </p:nvSpPr>
        <p:spPr>
          <a:xfrm>
            <a:off x="7412039" y="2355851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3" name="矩形 59">
            <a:extLst>
              <a:ext uri="{FF2B5EF4-FFF2-40B4-BE49-F238E27FC236}">
                <a16:creationId xmlns:a16="http://schemas.microsoft.com/office/drawing/2014/main" id="{137EA3AE-D16E-4B0C-A27B-2D6B08870265}"/>
              </a:ext>
            </a:extLst>
          </p:cNvPr>
          <p:cNvSpPr/>
          <p:nvPr/>
        </p:nvSpPr>
        <p:spPr>
          <a:xfrm>
            <a:off x="7412039" y="2825751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4" name="矩形 60">
            <a:extLst>
              <a:ext uri="{FF2B5EF4-FFF2-40B4-BE49-F238E27FC236}">
                <a16:creationId xmlns:a16="http://schemas.microsoft.com/office/drawing/2014/main" id="{A909ABA2-33F5-4E1A-9D51-9A17E0721145}"/>
              </a:ext>
            </a:extLst>
          </p:cNvPr>
          <p:cNvSpPr/>
          <p:nvPr/>
        </p:nvSpPr>
        <p:spPr>
          <a:xfrm>
            <a:off x="7412039" y="3267076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5" name="矩形 61">
            <a:extLst>
              <a:ext uri="{FF2B5EF4-FFF2-40B4-BE49-F238E27FC236}">
                <a16:creationId xmlns:a16="http://schemas.microsoft.com/office/drawing/2014/main" id="{2986EF69-787B-4ADB-80BC-F8550398226B}"/>
              </a:ext>
            </a:extLst>
          </p:cNvPr>
          <p:cNvSpPr/>
          <p:nvPr/>
        </p:nvSpPr>
        <p:spPr>
          <a:xfrm>
            <a:off x="7412039" y="3729039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6" name="矩形 62">
            <a:extLst>
              <a:ext uri="{FF2B5EF4-FFF2-40B4-BE49-F238E27FC236}">
                <a16:creationId xmlns:a16="http://schemas.microsoft.com/office/drawing/2014/main" id="{6E5482FF-52F8-4296-A9CC-72730D238BF1}"/>
              </a:ext>
            </a:extLst>
          </p:cNvPr>
          <p:cNvSpPr/>
          <p:nvPr/>
        </p:nvSpPr>
        <p:spPr>
          <a:xfrm>
            <a:off x="7412039" y="4519614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7" name="矩形 63">
            <a:extLst>
              <a:ext uri="{FF2B5EF4-FFF2-40B4-BE49-F238E27FC236}">
                <a16:creationId xmlns:a16="http://schemas.microsoft.com/office/drawing/2014/main" id="{E0CC84F9-8A2A-4202-A7A4-6F4280540F6E}"/>
              </a:ext>
            </a:extLst>
          </p:cNvPr>
          <p:cNvSpPr/>
          <p:nvPr/>
        </p:nvSpPr>
        <p:spPr>
          <a:xfrm>
            <a:off x="7412039" y="4987926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8" name="矩形 64">
            <a:extLst>
              <a:ext uri="{FF2B5EF4-FFF2-40B4-BE49-F238E27FC236}">
                <a16:creationId xmlns:a16="http://schemas.microsoft.com/office/drawing/2014/main" id="{9798AFA5-75C4-43AA-88CD-DD93C4BC9129}"/>
              </a:ext>
            </a:extLst>
          </p:cNvPr>
          <p:cNvSpPr/>
          <p:nvPr/>
        </p:nvSpPr>
        <p:spPr>
          <a:xfrm>
            <a:off x="7412039" y="5430839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9" name="矩形 65">
            <a:extLst>
              <a:ext uri="{FF2B5EF4-FFF2-40B4-BE49-F238E27FC236}">
                <a16:creationId xmlns:a16="http://schemas.microsoft.com/office/drawing/2014/main" id="{0419DCD7-5806-4FC4-BA1B-AA8F3EBA0B9E}"/>
              </a:ext>
            </a:extLst>
          </p:cNvPr>
          <p:cNvSpPr/>
          <p:nvPr/>
        </p:nvSpPr>
        <p:spPr>
          <a:xfrm>
            <a:off x="7412039" y="5892801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40" name="直線單箭頭接點 67">
            <a:extLst>
              <a:ext uri="{FF2B5EF4-FFF2-40B4-BE49-F238E27FC236}">
                <a16:creationId xmlns:a16="http://schemas.microsoft.com/office/drawing/2014/main" id="{114B3AA7-23B3-4AC8-8FE3-4689E3268792}"/>
              </a:ext>
            </a:extLst>
          </p:cNvPr>
          <p:cNvCxnSpPr>
            <a:stCxn id="28" idx="3"/>
          </p:cNvCxnSpPr>
          <p:nvPr/>
        </p:nvCxnSpPr>
        <p:spPr>
          <a:xfrm>
            <a:off x="7681913" y="280988"/>
            <a:ext cx="1420812" cy="12763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68">
            <a:extLst>
              <a:ext uri="{FF2B5EF4-FFF2-40B4-BE49-F238E27FC236}">
                <a16:creationId xmlns:a16="http://schemas.microsoft.com/office/drawing/2014/main" id="{D3076633-A79F-4F96-8151-B679F67EB2E3}"/>
              </a:ext>
            </a:extLst>
          </p:cNvPr>
          <p:cNvCxnSpPr>
            <a:stCxn id="29" idx="3"/>
          </p:cNvCxnSpPr>
          <p:nvPr/>
        </p:nvCxnSpPr>
        <p:spPr>
          <a:xfrm>
            <a:off x="7681913" y="749300"/>
            <a:ext cx="1420812" cy="808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70">
            <a:extLst>
              <a:ext uri="{FF2B5EF4-FFF2-40B4-BE49-F238E27FC236}">
                <a16:creationId xmlns:a16="http://schemas.microsoft.com/office/drawing/2014/main" id="{940BCFDE-1507-4B8D-B542-D5D2FF71C9DA}"/>
              </a:ext>
            </a:extLst>
          </p:cNvPr>
          <p:cNvCxnSpPr>
            <a:stCxn id="30" idx="3"/>
          </p:cNvCxnSpPr>
          <p:nvPr/>
        </p:nvCxnSpPr>
        <p:spPr>
          <a:xfrm>
            <a:off x="7681913" y="1192214"/>
            <a:ext cx="1420812" cy="36512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78">
            <a:extLst>
              <a:ext uri="{FF2B5EF4-FFF2-40B4-BE49-F238E27FC236}">
                <a16:creationId xmlns:a16="http://schemas.microsoft.com/office/drawing/2014/main" id="{8D5B39B6-C41F-4144-B884-1E7137F7DFFF}"/>
              </a:ext>
            </a:extLst>
          </p:cNvPr>
          <p:cNvCxnSpPr/>
          <p:nvPr/>
        </p:nvCxnSpPr>
        <p:spPr>
          <a:xfrm flipV="1">
            <a:off x="7700963" y="1597026"/>
            <a:ext cx="1350962" cy="89376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79">
            <a:extLst>
              <a:ext uri="{FF2B5EF4-FFF2-40B4-BE49-F238E27FC236}">
                <a16:creationId xmlns:a16="http://schemas.microsoft.com/office/drawing/2014/main" id="{20C395AB-D19D-42DA-99D5-F49A4D28A612}"/>
              </a:ext>
            </a:extLst>
          </p:cNvPr>
          <p:cNvCxnSpPr>
            <a:endCxn id="49" idx="2"/>
          </p:cNvCxnSpPr>
          <p:nvPr/>
        </p:nvCxnSpPr>
        <p:spPr>
          <a:xfrm flipV="1">
            <a:off x="7700963" y="1536700"/>
            <a:ext cx="1371600" cy="141605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80">
            <a:extLst>
              <a:ext uri="{FF2B5EF4-FFF2-40B4-BE49-F238E27FC236}">
                <a16:creationId xmlns:a16="http://schemas.microsoft.com/office/drawing/2014/main" id="{661D9224-D594-4683-9C13-34E173DB4D57}"/>
              </a:ext>
            </a:extLst>
          </p:cNvPr>
          <p:cNvCxnSpPr>
            <a:endCxn id="49" idx="2"/>
          </p:cNvCxnSpPr>
          <p:nvPr/>
        </p:nvCxnSpPr>
        <p:spPr>
          <a:xfrm flipV="1">
            <a:off x="7700963" y="1536701"/>
            <a:ext cx="1371600" cy="186372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81">
            <a:extLst>
              <a:ext uri="{FF2B5EF4-FFF2-40B4-BE49-F238E27FC236}">
                <a16:creationId xmlns:a16="http://schemas.microsoft.com/office/drawing/2014/main" id="{96DAB6B8-EEA7-482F-9A9D-63AA61DBAF60}"/>
              </a:ext>
            </a:extLst>
          </p:cNvPr>
          <p:cNvCxnSpPr>
            <a:stCxn id="36" idx="3"/>
          </p:cNvCxnSpPr>
          <p:nvPr/>
        </p:nvCxnSpPr>
        <p:spPr>
          <a:xfrm flipV="1">
            <a:off x="7681913" y="1644650"/>
            <a:ext cx="1350962" cy="30099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82">
            <a:extLst>
              <a:ext uri="{FF2B5EF4-FFF2-40B4-BE49-F238E27FC236}">
                <a16:creationId xmlns:a16="http://schemas.microsoft.com/office/drawing/2014/main" id="{53A0F4A0-F376-4155-9B06-183B86F60824}"/>
              </a:ext>
            </a:extLst>
          </p:cNvPr>
          <p:cNvCxnSpPr>
            <a:endCxn id="49" idx="2"/>
          </p:cNvCxnSpPr>
          <p:nvPr/>
        </p:nvCxnSpPr>
        <p:spPr>
          <a:xfrm flipV="1">
            <a:off x="7681913" y="1536701"/>
            <a:ext cx="1390650" cy="35655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83">
            <a:extLst>
              <a:ext uri="{FF2B5EF4-FFF2-40B4-BE49-F238E27FC236}">
                <a16:creationId xmlns:a16="http://schemas.microsoft.com/office/drawing/2014/main" id="{F2E2761B-7FE1-4A91-B29B-DA0ED9857D57}"/>
              </a:ext>
            </a:extLst>
          </p:cNvPr>
          <p:cNvCxnSpPr>
            <a:endCxn id="49" idx="2"/>
          </p:cNvCxnSpPr>
          <p:nvPr/>
        </p:nvCxnSpPr>
        <p:spPr>
          <a:xfrm flipV="1">
            <a:off x="7681913" y="1536700"/>
            <a:ext cx="1390650" cy="40132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108">
            <a:extLst>
              <a:ext uri="{FF2B5EF4-FFF2-40B4-BE49-F238E27FC236}">
                <a16:creationId xmlns:a16="http://schemas.microsoft.com/office/drawing/2014/main" id="{F318215C-500E-4295-BA99-003F50375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2564" y="1177925"/>
            <a:ext cx="720725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50" name="橢圓 116">
            <a:extLst>
              <a:ext uri="{FF2B5EF4-FFF2-40B4-BE49-F238E27FC236}">
                <a16:creationId xmlns:a16="http://schemas.microsoft.com/office/drawing/2014/main" id="{2E3D1DBE-44CA-42BF-9F96-0779C9F533B9}"/>
              </a:ext>
            </a:extLst>
          </p:cNvPr>
          <p:cNvSpPr/>
          <p:nvPr/>
        </p:nvSpPr>
        <p:spPr>
          <a:xfrm>
            <a:off x="1970088" y="160338"/>
            <a:ext cx="455612" cy="45561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1" name="橢圓 117">
            <a:extLst>
              <a:ext uri="{FF2B5EF4-FFF2-40B4-BE49-F238E27FC236}">
                <a16:creationId xmlns:a16="http://schemas.microsoft.com/office/drawing/2014/main" id="{FA87229C-4B2C-45EE-94A8-9D3CD81BFD7C}"/>
              </a:ext>
            </a:extLst>
          </p:cNvPr>
          <p:cNvSpPr/>
          <p:nvPr/>
        </p:nvSpPr>
        <p:spPr>
          <a:xfrm>
            <a:off x="2522538" y="131763"/>
            <a:ext cx="455612" cy="4556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2" name="橢圓 118">
            <a:extLst>
              <a:ext uri="{FF2B5EF4-FFF2-40B4-BE49-F238E27FC236}">
                <a16:creationId xmlns:a16="http://schemas.microsoft.com/office/drawing/2014/main" id="{2DC9D3D0-82A4-4FE5-B158-EB22D2187572}"/>
              </a:ext>
            </a:extLst>
          </p:cNvPr>
          <p:cNvSpPr/>
          <p:nvPr/>
        </p:nvSpPr>
        <p:spPr>
          <a:xfrm>
            <a:off x="3033713" y="146051"/>
            <a:ext cx="455612" cy="454025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3" name="橢圓 119">
            <a:extLst>
              <a:ext uri="{FF2B5EF4-FFF2-40B4-BE49-F238E27FC236}">
                <a16:creationId xmlns:a16="http://schemas.microsoft.com/office/drawing/2014/main" id="{55F4E1C4-A2FE-4719-BF73-561467146F1C}"/>
              </a:ext>
            </a:extLst>
          </p:cNvPr>
          <p:cNvSpPr/>
          <p:nvPr/>
        </p:nvSpPr>
        <p:spPr>
          <a:xfrm>
            <a:off x="1970088" y="619126"/>
            <a:ext cx="455612" cy="455613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4" name="橢圓 120">
            <a:extLst>
              <a:ext uri="{FF2B5EF4-FFF2-40B4-BE49-F238E27FC236}">
                <a16:creationId xmlns:a16="http://schemas.microsoft.com/office/drawing/2014/main" id="{B9CFB300-93AC-4519-9733-063F0E2E32E4}"/>
              </a:ext>
            </a:extLst>
          </p:cNvPr>
          <p:cNvSpPr/>
          <p:nvPr/>
        </p:nvSpPr>
        <p:spPr>
          <a:xfrm>
            <a:off x="2522538" y="590551"/>
            <a:ext cx="455612" cy="455613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5" name="橢圓 121">
            <a:extLst>
              <a:ext uri="{FF2B5EF4-FFF2-40B4-BE49-F238E27FC236}">
                <a16:creationId xmlns:a16="http://schemas.microsoft.com/office/drawing/2014/main" id="{FE491139-CDCE-42A2-BE05-8448C4B6C97F}"/>
              </a:ext>
            </a:extLst>
          </p:cNvPr>
          <p:cNvSpPr/>
          <p:nvPr/>
        </p:nvSpPr>
        <p:spPr>
          <a:xfrm>
            <a:off x="3033713" y="603251"/>
            <a:ext cx="455612" cy="45561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6" name="橢圓 122">
            <a:extLst>
              <a:ext uri="{FF2B5EF4-FFF2-40B4-BE49-F238E27FC236}">
                <a16:creationId xmlns:a16="http://schemas.microsoft.com/office/drawing/2014/main" id="{0D161C87-5815-4FDD-81DC-3CE366533C33}"/>
              </a:ext>
            </a:extLst>
          </p:cNvPr>
          <p:cNvSpPr/>
          <p:nvPr/>
        </p:nvSpPr>
        <p:spPr>
          <a:xfrm>
            <a:off x="1982788" y="1074738"/>
            <a:ext cx="455612" cy="455612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7" name="橢圓 123">
            <a:extLst>
              <a:ext uri="{FF2B5EF4-FFF2-40B4-BE49-F238E27FC236}">
                <a16:creationId xmlns:a16="http://schemas.microsoft.com/office/drawing/2014/main" id="{B4B1EC1C-B112-4302-903F-BE75638D748D}"/>
              </a:ext>
            </a:extLst>
          </p:cNvPr>
          <p:cNvSpPr/>
          <p:nvPr/>
        </p:nvSpPr>
        <p:spPr>
          <a:xfrm>
            <a:off x="2535238" y="1046163"/>
            <a:ext cx="455612" cy="455612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8" name="橢圓 124">
            <a:extLst>
              <a:ext uri="{FF2B5EF4-FFF2-40B4-BE49-F238E27FC236}">
                <a16:creationId xmlns:a16="http://schemas.microsoft.com/office/drawing/2014/main" id="{23F70C15-4A14-4104-8E6C-5A4E5891487A}"/>
              </a:ext>
            </a:extLst>
          </p:cNvPr>
          <p:cNvSpPr/>
          <p:nvPr/>
        </p:nvSpPr>
        <p:spPr>
          <a:xfrm>
            <a:off x="3046413" y="1058863"/>
            <a:ext cx="455612" cy="455612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9" name="文字方塊 66">
            <a:extLst>
              <a:ext uri="{FF2B5EF4-FFF2-40B4-BE49-F238E27FC236}">
                <a16:creationId xmlns:a16="http://schemas.microsoft.com/office/drawing/2014/main" id="{FF381294-8C78-49B4-A3DA-585C19C765D3}"/>
              </a:ext>
            </a:extLst>
          </p:cNvPr>
          <p:cNvSpPr txBox="1"/>
          <p:nvPr/>
        </p:nvSpPr>
        <p:spPr>
          <a:xfrm>
            <a:off x="1905000" y="5257801"/>
            <a:ext cx="3276600" cy="5238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fewer parameters!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48660D2-2B6E-4CD1-9CC0-F53A7993C12A}"/>
              </a:ext>
            </a:extLst>
          </p:cNvPr>
          <p:cNvGraphicFramePr>
            <a:graphicFrameLocks/>
          </p:cNvGraphicFramePr>
          <p:nvPr/>
        </p:nvGraphicFramePr>
        <p:xfrm>
          <a:off x="1924050" y="1849438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F76FD62-FF07-464A-B935-704E1C9B9E0B}"/>
              </a:ext>
            </a:extLst>
          </p:cNvPr>
          <p:cNvGraphicFramePr>
            <a:graphicFrameLocks noGrp="1"/>
          </p:cNvGraphicFramePr>
          <p:nvPr/>
        </p:nvGraphicFramePr>
        <p:xfrm>
          <a:off x="1924050" y="152400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31" name="文字方塊 6">
            <a:extLst>
              <a:ext uri="{FF2B5EF4-FFF2-40B4-BE49-F238E27FC236}">
                <a16:creationId xmlns:a16="http://schemas.microsoft.com/office/drawing/2014/main" id="{226934C8-3DE2-4C5D-A554-130C18554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6475" y="606426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Filter 1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7" name="矩形 7">
            <a:extLst>
              <a:ext uri="{FF2B5EF4-FFF2-40B4-BE49-F238E27FC236}">
                <a16:creationId xmlns:a16="http://schemas.microsoft.com/office/drawing/2014/main" id="{5B0084CD-308C-468A-A2CE-1E0B44633335}"/>
              </a:ext>
            </a:extLst>
          </p:cNvPr>
          <p:cNvSpPr/>
          <p:nvPr/>
        </p:nvSpPr>
        <p:spPr>
          <a:xfrm>
            <a:off x="2435225" y="1835151"/>
            <a:ext cx="1417638" cy="13811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5433" name="文字方塊 37">
            <a:extLst>
              <a:ext uri="{FF2B5EF4-FFF2-40B4-BE49-F238E27FC236}">
                <a16:creationId xmlns:a16="http://schemas.microsoft.com/office/drawing/2014/main" id="{AFBB907B-A452-4E4A-8616-FA1CE3B66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25" y="49213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1: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5434" name="文字方塊 38">
            <a:extLst>
              <a:ext uri="{FF2B5EF4-FFF2-40B4-BE49-F238E27FC236}">
                <a16:creationId xmlns:a16="http://schemas.microsoft.com/office/drawing/2014/main" id="{A284D331-B59D-4D30-BB2D-A8FAED1AA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25" y="511176"/>
            <a:ext cx="387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2: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5435" name="文字方塊 39">
            <a:extLst>
              <a:ext uri="{FF2B5EF4-FFF2-40B4-BE49-F238E27FC236}">
                <a16:creationId xmlns:a16="http://schemas.microsoft.com/office/drawing/2014/main" id="{DAC41FAD-8D35-4047-B931-652C207A9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25" y="960438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3: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5436" name="文字方塊 40">
            <a:extLst>
              <a:ext uri="{FF2B5EF4-FFF2-40B4-BE49-F238E27FC236}">
                <a16:creationId xmlns:a16="http://schemas.microsoft.com/office/drawing/2014/main" id="{D023F121-0130-4C0A-A208-7910718A7657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832601" y="1811338"/>
            <a:ext cx="8207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TW" sz="2800" b="1">
                <a:latin typeface="Arial" panose="020B0604020202020204" pitchFamily="34" charset="0"/>
                <a:ea typeface="MS PGothic" panose="020B0600070205080204" pitchFamily="34" charset="-128"/>
              </a:rPr>
              <a:t>…</a:t>
            </a:r>
            <a:endParaRPr lang="zh-TW" altLang="en-US" sz="2800" b="1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5437" name="文字方塊 41">
            <a:extLst>
              <a:ext uri="{FF2B5EF4-FFF2-40B4-BE49-F238E27FC236}">
                <a16:creationId xmlns:a16="http://schemas.microsoft.com/office/drawing/2014/main" id="{3EB02FC7-5DC5-4F98-BDA0-8D2F2194E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0" y="2239963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7: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5438" name="文字方塊 42">
            <a:extLst>
              <a:ext uri="{FF2B5EF4-FFF2-40B4-BE49-F238E27FC236}">
                <a16:creationId xmlns:a16="http://schemas.microsoft.com/office/drawing/2014/main" id="{E8765B7F-AF29-4877-AD76-E79703EC4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0" y="2701926"/>
            <a:ext cx="387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8: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5439" name="文字方塊 43">
            <a:extLst>
              <a:ext uri="{FF2B5EF4-FFF2-40B4-BE49-F238E27FC236}">
                <a16:creationId xmlns:a16="http://schemas.microsoft.com/office/drawing/2014/main" id="{73494826-FDAB-4791-A62F-C66442517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0" y="3151188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9: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5440" name="文字方塊 44">
            <a:extLst>
              <a:ext uri="{FF2B5EF4-FFF2-40B4-BE49-F238E27FC236}">
                <a16:creationId xmlns:a16="http://schemas.microsoft.com/office/drawing/2014/main" id="{29CEF859-B4A7-407B-848A-1D374D254398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970713" y="3987801"/>
            <a:ext cx="539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TW" sz="2800" b="1">
                <a:latin typeface="Arial" panose="020B0604020202020204" pitchFamily="34" charset="0"/>
                <a:ea typeface="MS PGothic" panose="020B0600070205080204" pitchFamily="34" charset="-128"/>
              </a:rPr>
              <a:t>…</a:t>
            </a:r>
            <a:endParaRPr lang="zh-TW" altLang="en-US" sz="2800" b="1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5441" name="文字方塊 45">
            <a:extLst>
              <a:ext uri="{FF2B5EF4-FFF2-40B4-BE49-F238E27FC236}">
                <a16:creationId xmlns:a16="http://schemas.microsoft.com/office/drawing/2014/main" id="{7950027D-3AAC-4FE0-B9F3-ACEC827DD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0" y="4438651"/>
            <a:ext cx="5222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13: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5442" name="文字方塊 46">
            <a:extLst>
              <a:ext uri="{FF2B5EF4-FFF2-40B4-BE49-F238E27FC236}">
                <a16:creationId xmlns:a16="http://schemas.microsoft.com/office/drawing/2014/main" id="{F0975ECA-AB8A-4FBF-8022-C06032D61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1" y="4902201"/>
            <a:ext cx="523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14: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5443" name="文字方塊 47">
            <a:extLst>
              <a:ext uri="{FF2B5EF4-FFF2-40B4-BE49-F238E27FC236}">
                <a16:creationId xmlns:a16="http://schemas.microsoft.com/office/drawing/2014/main" id="{4D937A70-19B3-4EDC-92AB-0B29563A1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0" y="5380038"/>
            <a:ext cx="59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15: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5444" name="文字方塊 48">
            <a:extLst>
              <a:ext uri="{FF2B5EF4-FFF2-40B4-BE49-F238E27FC236}">
                <a16:creationId xmlns:a16="http://schemas.microsoft.com/office/drawing/2014/main" id="{2FDD65E6-DA39-475B-8776-2C7A94F0579E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019132" y="6217445"/>
            <a:ext cx="423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TW" sz="2800" b="1">
                <a:latin typeface="Arial" panose="020B0604020202020204" pitchFamily="34" charset="0"/>
                <a:ea typeface="MS PGothic" panose="020B0600070205080204" pitchFamily="34" charset="-128"/>
              </a:rPr>
              <a:t>…</a:t>
            </a:r>
            <a:endParaRPr lang="zh-TW" altLang="en-US" sz="2800" b="1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5445" name="文字方塊 50">
            <a:extLst>
              <a:ext uri="{FF2B5EF4-FFF2-40B4-BE49-F238E27FC236}">
                <a16:creationId xmlns:a16="http://schemas.microsoft.com/office/drawing/2014/main" id="{FB39112B-A3A9-42D1-BBD7-334CEDA01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8650" y="1408113"/>
            <a:ext cx="388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4: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5446" name="文字方塊 51">
            <a:extLst>
              <a:ext uri="{FF2B5EF4-FFF2-40B4-BE49-F238E27FC236}">
                <a16:creationId xmlns:a16="http://schemas.microsoft.com/office/drawing/2014/main" id="{0AE372AA-8A6A-4121-8CE6-2ED652F7C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226" y="3562351"/>
            <a:ext cx="639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10: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5447" name="文字方塊 52">
            <a:extLst>
              <a:ext uri="{FF2B5EF4-FFF2-40B4-BE49-F238E27FC236}">
                <a16:creationId xmlns:a16="http://schemas.microsoft.com/office/drawing/2014/main" id="{42F34467-9E03-4FF4-A7B1-D86630BCF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138" y="5789613"/>
            <a:ext cx="59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16: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3" name="矩形 54">
            <a:extLst>
              <a:ext uri="{FF2B5EF4-FFF2-40B4-BE49-F238E27FC236}">
                <a16:creationId xmlns:a16="http://schemas.microsoft.com/office/drawing/2014/main" id="{BBB2D5E5-AFF8-4C0C-8B20-3DADFE0B9A36}"/>
              </a:ext>
            </a:extLst>
          </p:cNvPr>
          <p:cNvSpPr/>
          <p:nvPr/>
        </p:nvSpPr>
        <p:spPr>
          <a:xfrm>
            <a:off x="7412039" y="146051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4" name="矩形 55">
            <a:extLst>
              <a:ext uri="{FF2B5EF4-FFF2-40B4-BE49-F238E27FC236}">
                <a16:creationId xmlns:a16="http://schemas.microsoft.com/office/drawing/2014/main" id="{BC077078-34F9-4828-A89B-FF31448C5202}"/>
              </a:ext>
            </a:extLst>
          </p:cNvPr>
          <p:cNvSpPr/>
          <p:nvPr/>
        </p:nvSpPr>
        <p:spPr>
          <a:xfrm>
            <a:off x="7412039" y="614364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5" name="矩形 56">
            <a:extLst>
              <a:ext uri="{FF2B5EF4-FFF2-40B4-BE49-F238E27FC236}">
                <a16:creationId xmlns:a16="http://schemas.microsoft.com/office/drawing/2014/main" id="{95152237-0907-4C95-B0FA-8CE81CB22587}"/>
              </a:ext>
            </a:extLst>
          </p:cNvPr>
          <p:cNvSpPr/>
          <p:nvPr/>
        </p:nvSpPr>
        <p:spPr>
          <a:xfrm>
            <a:off x="7412039" y="1057276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6" name="矩形 57">
            <a:extLst>
              <a:ext uri="{FF2B5EF4-FFF2-40B4-BE49-F238E27FC236}">
                <a16:creationId xmlns:a16="http://schemas.microsoft.com/office/drawing/2014/main" id="{C1CB644B-6FF3-4D72-B778-AC4002D2AED4}"/>
              </a:ext>
            </a:extLst>
          </p:cNvPr>
          <p:cNvSpPr/>
          <p:nvPr/>
        </p:nvSpPr>
        <p:spPr>
          <a:xfrm>
            <a:off x="7412039" y="1517651"/>
            <a:ext cx="269875" cy="271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7" name="矩形 58">
            <a:extLst>
              <a:ext uri="{FF2B5EF4-FFF2-40B4-BE49-F238E27FC236}">
                <a16:creationId xmlns:a16="http://schemas.microsoft.com/office/drawing/2014/main" id="{244943BC-FE10-42A7-9B7D-3BEF9D1C1117}"/>
              </a:ext>
            </a:extLst>
          </p:cNvPr>
          <p:cNvSpPr/>
          <p:nvPr/>
        </p:nvSpPr>
        <p:spPr>
          <a:xfrm>
            <a:off x="7412039" y="2355851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8" name="矩形 59">
            <a:extLst>
              <a:ext uri="{FF2B5EF4-FFF2-40B4-BE49-F238E27FC236}">
                <a16:creationId xmlns:a16="http://schemas.microsoft.com/office/drawing/2014/main" id="{878FCDD5-03A1-488C-9BF2-FD8E3608FF5E}"/>
              </a:ext>
            </a:extLst>
          </p:cNvPr>
          <p:cNvSpPr/>
          <p:nvPr/>
        </p:nvSpPr>
        <p:spPr>
          <a:xfrm>
            <a:off x="7412039" y="2825751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9" name="矩形 60">
            <a:extLst>
              <a:ext uri="{FF2B5EF4-FFF2-40B4-BE49-F238E27FC236}">
                <a16:creationId xmlns:a16="http://schemas.microsoft.com/office/drawing/2014/main" id="{02C865F6-D04B-4698-A40F-420EC1031240}"/>
              </a:ext>
            </a:extLst>
          </p:cNvPr>
          <p:cNvSpPr/>
          <p:nvPr/>
        </p:nvSpPr>
        <p:spPr>
          <a:xfrm>
            <a:off x="7412039" y="3267076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0" name="矩形 61">
            <a:extLst>
              <a:ext uri="{FF2B5EF4-FFF2-40B4-BE49-F238E27FC236}">
                <a16:creationId xmlns:a16="http://schemas.microsoft.com/office/drawing/2014/main" id="{422397DD-4F02-4DB0-B05B-1A6FDFC732A1}"/>
              </a:ext>
            </a:extLst>
          </p:cNvPr>
          <p:cNvSpPr/>
          <p:nvPr/>
        </p:nvSpPr>
        <p:spPr>
          <a:xfrm>
            <a:off x="7412039" y="3729039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1" name="矩形 62">
            <a:extLst>
              <a:ext uri="{FF2B5EF4-FFF2-40B4-BE49-F238E27FC236}">
                <a16:creationId xmlns:a16="http://schemas.microsoft.com/office/drawing/2014/main" id="{F78D9708-67F0-43E1-AA10-205E3A1ED9B8}"/>
              </a:ext>
            </a:extLst>
          </p:cNvPr>
          <p:cNvSpPr/>
          <p:nvPr/>
        </p:nvSpPr>
        <p:spPr>
          <a:xfrm>
            <a:off x="7412039" y="4519614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2" name="矩形 63">
            <a:extLst>
              <a:ext uri="{FF2B5EF4-FFF2-40B4-BE49-F238E27FC236}">
                <a16:creationId xmlns:a16="http://schemas.microsoft.com/office/drawing/2014/main" id="{3A026BEF-B2C6-4B09-BD38-FE14797BBF15}"/>
              </a:ext>
            </a:extLst>
          </p:cNvPr>
          <p:cNvSpPr/>
          <p:nvPr/>
        </p:nvSpPr>
        <p:spPr>
          <a:xfrm>
            <a:off x="7412039" y="4987926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3" name="矩形 64">
            <a:extLst>
              <a:ext uri="{FF2B5EF4-FFF2-40B4-BE49-F238E27FC236}">
                <a16:creationId xmlns:a16="http://schemas.microsoft.com/office/drawing/2014/main" id="{F417A96E-2EAC-46A2-924E-6A2CBBD49A8A}"/>
              </a:ext>
            </a:extLst>
          </p:cNvPr>
          <p:cNvSpPr/>
          <p:nvPr/>
        </p:nvSpPr>
        <p:spPr>
          <a:xfrm>
            <a:off x="7412039" y="5430839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4" name="矩形 65">
            <a:extLst>
              <a:ext uri="{FF2B5EF4-FFF2-40B4-BE49-F238E27FC236}">
                <a16:creationId xmlns:a16="http://schemas.microsoft.com/office/drawing/2014/main" id="{9A9496ED-533C-45B9-B3E0-D3695AFC78D3}"/>
              </a:ext>
            </a:extLst>
          </p:cNvPr>
          <p:cNvSpPr/>
          <p:nvPr/>
        </p:nvSpPr>
        <p:spPr>
          <a:xfrm>
            <a:off x="7412039" y="5892801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35" name="直線單箭頭接點 67">
            <a:extLst>
              <a:ext uri="{FF2B5EF4-FFF2-40B4-BE49-F238E27FC236}">
                <a16:creationId xmlns:a16="http://schemas.microsoft.com/office/drawing/2014/main" id="{461465E7-D6D2-4547-9AA5-D813750D9815}"/>
              </a:ext>
            </a:extLst>
          </p:cNvPr>
          <p:cNvCxnSpPr>
            <a:stCxn id="23" idx="3"/>
          </p:cNvCxnSpPr>
          <p:nvPr/>
        </p:nvCxnSpPr>
        <p:spPr>
          <a:xfrm>
            <a:off x="7681913" y="280988"/>
            <a:ext cx="1420812" cy="12763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68">
            <a:extLst>
              <a:ext uri="{FF2B5EF4-FFF2-40B4-BE49-F238E27FC236}">
                <a16:creationId xmlns:a16="http://schemas.microsoft.com/office/drawing/2014/main" id="{B078852F-C367-43E9-BD62-8CC43E77FA5C}"/>
              </a:ext>
            </a:extLst>
          </p:cNvPr>
          <p:cNvCxnSpPr>
            <a:stCxn id="24" idx="3"/>
          </p:cNvCxnSpPr>
          <p:nvPr/>
        </p:nvCxnSpPr>
        <p:spPr>
          <a:xfrm>
            <a:off x="7681913" y="749300"/>
            <a:ext cx="1420812" cy="808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70">
            <a:extLst>
              <a:ext uri="{FF2B5EF4-FFF2-40B4-BE49-F238E27FC236}">
                <a16:creationId xmlns:a16="http://schemas.microsoft.com/office/drawing/2014/main" id="{30B5A3B7-63BA-4040-B98C-69B7B064A140}"/>
              </a:ext>
            </a:extLst>
          </p:cNvPr>
          <p:cNvCxnSpPr>
            <a:stCxn id="25" idx="3"/>
          </p:cNvCxnSpPr>
          <p:nvPr/>
        </p:nvCxnSpPr>
        <p:spPr>
          <a:xfrm>
            <a:off x="7681913" y="1192214"/>
            <a:ext cx="1420812" cy="36512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78">
            <a:extLst>
              <a:ext uri="{FF2B5EF4-FFF2-40B4-BE49-F238E27FC236}">
                <a16:creationId xmlns:a16="http://schemas.microsoft.com/office/drawing/2014/main" id="{9402E779-2D5A-4D4B-A764-2AD2B22E8CD1}"/>
              </a:ext>
            </a:extLst>
          </p:cNvPr>
          <p:cNvCxnSpPr/>
          <p:nvPr/>
        </p:nvCxnSpPr>
        <p:spPr>
          <a:xfrm flipV="1">
            <a:off x="7700963" y="1597026"/>
            <a:ext cx="1350962" cy="89376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79">
            <a:extLst>
              <a:ext uri="{FF2B5EF4-FFF2-40B4-BE49-F238E27FC236}">
                <a16:creationId xmlns:a16="http://schemas.microsoft.com/office/drawing/2014/main" id="{00133FE7-6319-4363-A10C-FBC52AAABD8F}"/>
              </a:ext>
            </a:extLst>
          </p:cNvPr>
          <p:cNvCxnSpPr>
            <a:endCxn id="44" idx="2"/>
          </p:cNvCxnSpPr>
          <p:nvPr/>
        </p:nvCxnSpPr>
        <p:spPr>
          <a:xfrm flipV="1">
            <a:off x="7700963" y="1536700"/>
            <a:ext cx="1371600" cy="141605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80">
            <a:extLst>
              <a:ext uri="{FF2B5EF4-FFF2-40B4-BE49-F238E27FC236}">
                <a16:creationId xmlns:a16="http://schemas.microsoft.com/office/drawing/2014/main" id="{3055735E-2C54-4D09-8F83-C287E6EAD720}"/>
              </a:ext>
            </a:extLst>
          </p:cNvPr>
          <p:cNvCxnSpPr>
            <a:endCxn id="44" idx="2"/>
          </p:cNvCxnSpPr>
          <p:nvPr/>
        </p:nvCxnSpPr>
        <p:spPr>
          <a:xfrm flipV="1">
            <a:off x="7700963" y="1536701"/>
            <a:ext cx="1371600" cy="186372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81">
            <a:extLst>
              <a:ext uri="{FF2B5EF4-FFF2-40B4-BE49-F238E27FC236}">
                <a16:creationId xmlns:a16="http://schemas.microsoft.com/office/drawing/2014/main" id="{26214454-A90E-4AF0-BF5E-48CB3D88E611}"/>
              </a:ext>
            </a:extLst>
          </p:cNvPr>
          <p:cNvCxnSpPr>
            <a:stCxn id="31" idx="3"/>
          </p:cNvCxnSpPr>
          <p:nvPr/>
        </p:nvCxnSpPr>
        <p:spPr>
          <a:xfrm flipV="1">
            <a:off x="7681913" y="1644650"/>
            <a:ext cx="1350962" cy="30099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82">
            <a:extLst>
              <a:ext uri="{FF2B5EF4-FFF2-40B4-BE49-F238E27FC236}">
                <a16:creationId xmlns:a16="http://schemas.microsoft.com/office/drawing/2014/main" id="{F38C923D-E5E2-4BB5-9E73-B708221D5712}"/>
              </a:ext>
            </a:extLst>
          </p:cNvPr>
          <p:cNvCxnSpPr>
            <a:endCxn id="44" idx="2"/>
          </p:cNvCxnSpPr>
          <p:nvPr/>
        </p:nvCxnSpPr>
        <p:spPr>
          <a:xfrm flipV="1">
            <a:off x="7681913" y="1536701"/>
            <a:ext cx="1390650" cy="35655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83">
            <a:extLst>
              <a:ext uri="{FF2B5EF4-FFF2-40B4-BE49-F238E27FC236}">
                <a16:creationId xmlns:a16="http://schemas.microsoft.com/office/drawing/2014/main" id="{18BEEEBC-5E42-4F9F-B618-E045D540BB89}"/>
              </a:ext>
            </a:extLst>
          </p:cNvPr>
          <p:cNvCxnSpPr>
            <a:endCxn id="44" idx="2"/>
          </p:cNvCxnSpPr>
          <p:nvPr/>
        </p:nvCxnSpPr>
        <p:spPr>
          <a:xfrm flipV="1">
            <a:off x="7681913" y="1536700"/>
            <a:ext cx="1390650" cy="40132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108">
            <a:extLst>
              <a:ext uri="{FF2B5EF4-FFF2-40B4-BE49-F238E27FC236}">
                <a16:creationId xmlns:a16="http://schemas.microsoft.com/office/drawing/2014/main" id="{D53D9222-63EB-4FB5-8A0D-D2DB2FC71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2564" y="1177925"/>
            <a:ext cx="720725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45" name="橢圓 109">
            <a:extLst>
              <a:ext uri="{FF2B5EF4-FFF2-40B4-BE49-F238E27FC236}">
                <a16:creationId xmlns:a16="http://schemas.microsoft.com/office/drawing/2014/main" id="{2F0C8848-CCD0-4817-A8BA-FADA5BEB8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1926" y="2973389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46" name="橢圓 116">
            <a:extLst>
              <a:ext uri="{FF2B5EF4-FFF2-40B4-BE49-F238E27FC236}">
                <a16:creationId xmlns:a16="http://schemas.microsoft.com/office/drawing/2014/main" id="{A0F34352-BCCA-455D-9FC0-618D7D34C9D0}"/>
              </a:ext>
            </a:extLst>
          </p:cNvPr>
          <p:cNvSpPr/>
          <p:nvPr/>
        </p:nvSpPr>
        <p:spPr>
          <a:xfrm>
            <a:off x="1970088" y="160338"/>
            <a:ext cx="455612" cy="45561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7" name="橢圓 117">
            <a:extLst>
              <a:ext uri="{FF2B5EF4-FFF2-40B4-BE49-F238E27FC236}">
                <a16:creationId xmlns:a16="http://schemas.microsoft.com/office/drawing/2014/main" id="{5BA2D29B-042A-4283-8D48-081D95384599}"/>
              </a:ext>
            </a:extLst>
          </p:cNvPr>
          <p:cNvSpPr/>
          <p:nvPr/>
        </p:nvSpPr>
        <p:spPr>
          <a:xfrm>
            <a:off x="2522538" y="131763"/>
            <a:ext cx="455612" cy="4556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8" name="橢圓 118">
            <a:extLst>
              <a:ext uri="{FF2B5EF4-FFF2-40B4-BE49-F238E27FC236}">
                <a16:creationId xmlns:a16="http://schemas.microsoft.com/office/drawing/2014/main" id="{9E3EDD68-BB99-4213-95A3-FE695C0A6C22}"/>
              </a:ext>
            </a:extLst>
          </p:cNvPr>
          <p:cNvSpPr/>
          <p:nvPr/>
        </p:nvSpPr>
        <p:spPr>
          <a:xfrm>
            <a:off x="3033713" y="146051"/>
            <a:ext cx="455612" cy="454025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9" name="橢圓 119">
            <a:extLst>
              <a:ext uri="{FF2B5EF4-FFF2-40B4-BE49-F238E27FC236}">
                <a16:creationId xmlns:a16="http://schemas.microsoft.com/office/drawing/2014/main" id="{B1D74EB1-55CA-47E1-8E56-EB86522F0B0D}"/>
              </a:ext>
            </a:extLst>
          </p:cNvPr>
          <p:cNvSpPr/>
          <p:nvPr/>
        </p:nvSpPr>
        <p:spPr>
          <a:xfrm>
            <a:off x="1970088" y="619126"/>
            <a:ext cx="455612" cy="455613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0" name="橢圓 120">
            <a:extLst>
              <a:ext uri="{FF2B5EF4-FFF2-40B4-BE49-F238E27FC236}">
                <a16:creationId xmlns:a16="http://schemas.microsoft.com/office/drawing/2014/main" id="{795A0A70-400B-42E9-93F5-8AC1F5D13D19}"/>
              </a:ext>
            </a:extLst>
          </p:cNvPr>
          <p:cNvSpPr/>
          <p:nvPr/>
        </p:nvSpPr>
        <p:spPr>
          <a:xfrm>
            <a:off x="2522538" y="590551"/>
            <a:ext cx="455612" cy="455613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1" name="橢圓 121">
            <a:extLst>
              <a:ext uri="{FF2B5EF4-FFF2-40B4-BE49-F238E27FC236}">
                <a16:creationId xmlns:a16="http://schemas.microsoft.com/office/drawing/2014/main" id="{74333DBD-B5AA-45F1-88FF-E22F41037521}"/>
              </a:ext>
            </a:extLst>
          </p:cNvPr>
          <p:cNvSpPr/>
          <p:nvPr/>
        </p:nvSpPr>
        <p:spPr>
          <a:xfrm>
            <a:off x="3033713" y="603251"/>
            <a:ext cx="455612" cy="45561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2" name="橢圓 122">
            <a:extLst>
              <a:ext uri="{FF2B5EF4-FFF2-40B4-BE49-F238E27FC236}">
                <a16:creationId xmlns:a16="http://schemas.microsoft.com/office/drawing/2014/main" id="{26122987-5752-4D7F-B80B-01E6AF714AE6}"/>
              </a:ext>
            </a:extLst>
          </p:cNvPr>
          <p:cNvSpPr/>
          <p:nvPr/>
        </p:nvSpPr>
        <p:spPr>
          <a:xfrm>
            <a:off x="1982788" y="1074738"/>
            <a:ext cx="455612" cy="455612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3" name="橢圓 123">
            <a:extLst>
              <a:ext uri="{FF2B5EF4-FFF2-40B4-BE49-F238E27FC236}">
                <a16:creationId xmlns:a16="http://schemas.microsoft.com/office/drawing/2014/main" id="{E954B599-DFCC-40BA-A737-4CD9C511DDD2}"/>
              </a:ext>
            </a:extLst>
          </p:cNvPr>
          <p:cNvSpPr/>
          <p:nvPr/>
        </p:nvSpPr>
        <p:spPr>
          <a:xfrm>
            <a:off x="2535238" y="1046163"/>
            <a:ext cx="455612" cy="455612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4" name="橢圓 124">
            <a:extLst>
              <a:ext uri="{FF2B5EF4-FFF2-40B4-BE49-F238E27FC236}">
                <a16:creationId xmlns:a16="http://schemas.microsoft.com/office/drawing/2014/main" id="{62A0DBF1-CB79-4C1B-80EA-CE13767FA6E6}"/>
              </a:ext>
            </a:extLst>
          </p:cNvPr>
          <p:cNvSpPr/>
          <p:nvPr/>
        </p:nvSpPr>
        <p:spPr>
          <a:xfrm>
            <a:off x="3046413" y="1058863"/>
            <a:ext cx="455612" cy="455612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5" name="文字方塊 66">
            <a:extLst>
              <a:ext uri="{FF2B5EF4-FFF2-40B4-BE49-F238E27FC236}">
                <a16:creationId xmlns:a16="http://schemas.microsoft.com/office/drawing/2014/main" id="{A1580087-9D4C-47F9-A3D6-56B40C51B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9100" y="5761039"/>
            <a:ext cx="2628900" cy="460375"/>
          </a:xfrm>
          <a:prstGeom prst="rect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Shared weights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cxnSp>
        <p:nvCxnSpPr>
          <p:cNvPr id="56" name="直線單箭頭接點 71">
            <a:extLst>
              <a:ext uri="{FF2B5EF4-FFF2-40B4-BE49-F238E27FC236}">
                <a16:creationId xmlns:a16="http://schemas.microsoft.com/office/drawing/2014/main" id="{31812F9F-C682-4BDB-96C7-90357F31F8CC}"/>
              </a:ext>
            </a:extLst>
          </p:cNvPr>
          <p:cNvCxnSpPr>
            <a:stCxn id="24" idx="3"/>
            <a:endCxn id="45" idx="2"/>
          </p:cNvCxnSpPr>
          <p:nvPr/>
        </p:nvCxnSpPr>
        <p:spPr>
          <a:xfrm>
            <a:off x="7681913" y="749300"/>
            <a:ext cx="1370012" cy="25844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72">
            <a:extLst>
              <a:ext uri="{FF2B5EF4-FFF2-40B4-BE49-F238E27FC236}">
                <a16:creationId xmlns:a16="http://schemas.microsoft.com/office/drawing/2014/main" id="{83959E6F-7187-4972-8C3A-7BE74356516A}"/>
              </a:ext>
            </a:extLst>
          </p:cNvPr>
          <p:cNvCxnSpPr>
            <a:stCxn id="25" idx="3"/>
            <a:endCxn id="45" idx="2"/>
          </p:cNvCxnSpPr>
          <p:nvPr/>
        </p:nvCxnSpPr>
        <p:spPr>
          <a:xfrm>
            <a:off x="7681913" y="1192214"/>
            <a:ext cx="1370012" cy="214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73">
            <a:extLst>
              <a:ext uri="{FF2B5EF4-FFF2-40B4-BE49-F238E27FC236}">
                <a16:creationId xmlns:a16="http://schemas.microsoft.com/office/drawing/2014/main" id="{77A0B84E-496F-48FA-B719-2D389EEEBBD7}"/>
              </a:ext>
            </a:extLst>
          </p:cNvPr>
          <p:cNvCxnSpPr>
            <a:stCxn id="26" idx="3"/>
            <a:endCxn id="45" idx="2"/>
          </p:cNvCxnSpPr>
          <p:nvPr/>
        </p:nvCxnSpPr>
        <p:spPr>
          <a:xfrm>
            <a:off x="7681913" y="1654176"/>
            <a:ext cx="1370012" cy="167957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74">
            <a:extLst>
              <a:ext uri="{FF2B5EF4-FFF2-40B4-BE49-F238E27FC236}">
                <a16:creationId xmlns:a16="http://schemas.microsoft.com/office/drawing/2014/main" id="{2CBF455D-5AC2-4D92-9EFD-C69D9F04A1BE}"/>
              </a:ext>
            </a:extLst>
          </p:cNvPr>
          <p:cNvCxnSpPr>
            <a:endCxn id="45" idx="2"/>
          </p:cNvCxnSpPr>
          <p:nvPr/>
        </p:nvCxnSpPr>
        <p:spPr>
          <a:xfrm>
            <a:off x="7710489" y="2981326"/>
            <a:ext cx="1341437" cy="35242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75">
            <a:extLst>
              <a:ext uri="{FF2B5EF4-FFF2-40B4-BE49-F238E27FC236}">
                <a16:creationId xmlns:a16="http://schemas.microsoft.com/office/drawing/2014/main" id="{EBDB4CBB-52BE-47A5-B678-244C9CBC4B39}"/>
              </a:ext>
            </a:extLst>
          </p:cNvPr>
          <p:cNvCxnSpPr>
            <a:endCxn id="45" idx="2"/>
          </p:cNvCxnSpPr>
          <p:nvPr/>
        </p:nvCxnSpPr>
        <p:spPr>
          <a:xfrm flipV="1">
            <a:off x="7697789" y="3333751"/>
            <a:ext cx="1354137" cy="12541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76">
            <a:extLst>
              <a:ext uri="{FF2B5EF4-FFF2-40B4-BE49-F238E27FC236}">
                <a16:creationId xmlns:a16="http://schemas.microsoft.com/office/drawing/2014/main" id="{A6CF7D5B-A7BD-4A0B-B470-9FC161A4207A}"/>
              </a:ext>
            </a:extLst>
          </p:cNvPr>
          <p:cNvCxnSpPr>
            <a:endCxn id="45" idx="2"/>
          </p:cNvCxnSpPr>
          <p:nvPr/>
        </p:nvCxnSpPr>
        <p:spPr>
          <a:xfrm flipV="1">
            <a:off x="7697789" y="3333751"/>
            <a:ext cx="1354137" cy="5699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77">
            <a:extLst>
              <a:ext uri="{FF2B5EF4-FFF2-40B4-BE49-F238E27FC236}">
                <a16:creationId xmlns:a16="http://schemas.microsoft.com/office/drawing/2014/main" id="{E815276B-7609-4602-88D0-CE2FF597416A}"/>
              </a:ext>
            </a:extLst>
          </p:cNvPr>
          <p:cNvCxnSpPr>
            <a:stCxn id="32" idx="3"/>
          </p:cNvCxnSpPr>
          <p:nvPr/>
        </p:nvCxnSpPr>
        <p:spPr>
          <a:xfrm flipV="1">
            <a:off x="7681914" y="3360739"/>
            <a:ext cx="1336675" cy="176212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84">
            <a:extLst>
              <a:ext uri="{FF2B5EF4-FFF2-40B4-BE49-F238E27FC236}">
                <a16:creationId xmlns:a16="http://schemas.microsoft.com/office/drawing/2014/main" id="{0A596A0E-819B-4DD5-80CF-C77F54076F52}"/>
              </a:ext>
            </a:extLst>
          </p:cNvPr>
          <p:cNvCxnSpPr>
            <a:stCxn id="33" idx="3"/>
          </p:cNvCxnSpPr>
          <p:nvPr/>
        </p:nvCxnSpPr>
        <p:spPr>
          <a:xfrm flipV="1">
            <a:off x="7681913" y="3327401"/>
            <a:ext cx="1358900" cy="223837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85">
            <a:extLst>
              <a:ext uri="{FF2B5EF4-FFF2-40B4-BE49-F238E27FC236}">
                <a16:creationId xmlns:a16="http://schemas.microsoft.com/office/drawing/2014/main" id="{AE28C8D5-A897-4A19-A1D0-7FAE33299B23}"/>
              </a:ext>
            </a:extLst>
          </p:cNvPr>
          <p:cNvCxnSpPr>
            <a:stCxn id="34" idx="3"/>
          </p:cNvCxnSpPr>
          <p:nvPr/>
        </p:nvCxnSpPr>
        <p:spPr>
          <a:xfrm flipV="1">
            <a:off x="7681914" y="3389314"/>
            <a:ext cx="1343025" cy="263842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90" name="文字方塊 87">
            <a:extLst>
              <a:ext uri="{FF2B5EF4-FFF2-40B4-BE49-F238E27FC236}">
                <a16:creationId xmlns:a16="http://schemas.microsoft.com/office/drawing/2014/main" id="{A3D5C521-8FDB-4CDA-9FFD-8B021A0FB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6" y="4640263"/>
            <a:ext cx="2347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6 x 6 image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66" name="圖片 86">
            <a:extLst>
              <a:ext uri="{FF2B5EF4-FFF2-40B4-BE49-F238E27FC236}">
                <a16:creationId xmlns:a16="http://schemas.microsoft.com/office/drawing/2014/main" id="{F4799EA5-50CB-4218-B86E-43996505E8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625" y="1216025"/>
            <a:ext cx="2230438" cy="2243138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</p:spPr>
      </p:pic>
      <p:cxnSp>
        <p:nvCxnSpPr>
          <p:cNvPr id="67" name="直線單箭頭接點 34">
            <a:extLst>
              <a:ext uri="{FF2B5EF4-FFF2-40B4-BE49-F238E27FC236}">
                <a16:creationId xmlns:a16="http://schemas.microsoft.com/office/drawing/2014/main" id="{392C4330-47C8-4D5E-ADCE-61C4B9B69CDD}"/>
              </a:ext>
            </a:extLst>
          </p:cNvPr>
          <p:cNvCxnSpPr/>
          <p:nvPr/>
        </p:nvCxnSpPr>
        <p:spPr>
          <a:xfrm flipV="1">
            <a:off x="3852863" y="1557338"/>
            <a:ext cx="944562" cy="9334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33">
            <a:extLst>
              <a:ext uri="{FF2B5EF4-FFF2-40B4-BE49-F238E27FC236}">
                <a16:creationId xmlns:a16="http://schemas.microsoft.com/office/drawing/2014/main" id="{F9010AB4-729A-494B-8B5D-D2D409DB3060}"/>
              </a:ext>
            </a:extLst>
          </p:cNvPr>
          <p:cNvCxnSpPr/>
          <p:nvPr/>
        </p:nvCxnSpPr>
        <p:spPr>
          <a:xfrm>
            <a:off x="3546475" y="838200"/>
            <a:ext cx="1250950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91">
            <a:extLst>
              <a:ext uri="{FF2B5EF4-FFF2-40B4-BE49-F238E27FC236}">
                <a16:creationId xmlns:a16="http://schemas.microsoft.com/office/drawing/2014/main" id="{90E3D287-81BB-4B5C-A88F-D98F626D0F02}"/>
              </a:ext>
            </a:extLst>
          </p:cNvPr>
          <p:cNvSpPr txBox="1"/>
          <p:nvPr/>
        </p:nvSpPr>
        <p:spPr>
          <a:xfrm>
            <a:off x="2133601" y="5257801"/>
            <a:ext cx="3482975" cy="4619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Fewer parameters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70" name="文字方塊 92">
            <a:extLst>
              <a:ext uri="{FF2B5EF4-FFF2-40B4-BE49-F238E27FC236}">
                <a16:creationId xmlns:a16="http://schemas.microsoft.com/office/drawing/2014/main" id="{32AE1E25-A177-4FA4-94FA-0B4230B6B31C}"/>
              </a:ext>
            </a:extLst>
          </p:cNvPr>
          <p:cNvSpPr txBox="1"/>
          <p:nvPr/>
        </p:nvSpPr>
        <p:spPr>
          <a:xfrm>
            <a:off x="2154238" y="5937251"/>
            <a:ext cx="3484562" cy="4619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Even fewer parameters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99E34CF3-A2BC-472F-BD61-C25AF662B4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Convolutional Neural Network vs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46761-0411-49E6-B420-2C8F924F29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/>
              <a:t>We know it is good to learn a small model.</a:t>
            </a:r>
          </a:p>
          <a:p>
            <a:r>
              <a:rPr lang="en-US" altLang="en-US" sz="2400"/>
              <a:t>From this fully connected model, do we really need all the edges? </a:t>
            </a:r>
          </a:p>
          <a:p>
            <a:r>
              <a:rPr lang="en-US" altLang="en-US" sz="2400"/>
              <a:t>Can some of these be shared?</a:t>
            </a:r>
          </a:p>
        </p:txBody>
      </p:sp>
      <p:pic>
        <p:nvPicPr>
          <p:cNvPr id="3076" name="Picture 3">
            <a:extLst>
              <a:ext uri="{FF2B5EF4-FFF2-40B4-BE49-F238E27FC236}">
                <a16:creationId xmlns:a16="http://schemas.microsoft.com/office/drawing/2014/main" id="{2AEB8FE8-1CBE-4795-9206-50A4C9A4B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429000"/>
            <a:ext cx="6705600" cy="33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14BC0CC1-97ED-46A9-9689-CEF0044ED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Consider learning an image:</a:t>
            </a:r>
            <a:endParaRPr lang="zh-TW" altLang="en-US"/>
          </a:p>
        </p:txBody>
      </p:sp>
      <p:sp>
        <p:nvSpPr>
          <p:cNvPr id="4099" name="內容版面配置區 2">
            <a:extLst>
              <a:ext uri="{FF2B5EF4-FFF2-40B4-BE49-F238E27FC236}">
                <a16:creationId xmlns:a16="http://schemas.microsoft.com/office/drawing/2014/main" id="{D6259238-7974-4F23-AE02-F8D3D67281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/>
              <a:t>Some patterns are much smaller than the whole image</a:t>
            </a:r>
            <a:endParaRPr lang="zh-TW" altLang="en-US"/>
          </a:p>
        </p:txBody>
      </p:sp>
      <p:pic>
        <p:nvPicPr>
          <p:cNvPr id="4100" name="Picture 4" descr="https://upload.wikimedia.org/wikipedia/commons/5/5e/Silverbird_in_Murchison_Falls_National_Park,_Uganda.JPG">
            <a:extLst>
              <a:ext uri="{FF2B5EF4-FFF2-40B4-BE49-F238E27FC236}">
                <a16:creationId xmlns:a16="http://schemas.microsoft.com/office/drawing/2014/main" id="{A16D4BE4-35AB-4CF4-99BF-5DDD6CCD4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1" y="4692650"/>
            <a:ext cx="24860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>
            <a:extLst>
              <a:ext uri="{FF2B5EF4-FFF2-40B4-BE49-F238E27FC236}">
                <a16:creationId xmlns:a16="http://schemas.microsoft.com/office/drawing/2014/main" id="{A2891E33-2BB7-42E7-888F-0916D665F7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TW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8" name="圖片 15">
            <a:extLst>
              <a:ext uri="{FF2B5EF4-FFF2-40B4-BE49-F238E27FC236}">
                <a16:creationId xmlns:a16="http://schemas.microsoft.com/office/drawing/2014/main" id="{10163649-0FC1-4A19-B913-0CAFAF711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164" y="4738689"/>
            <a:ext cx="1296987" cy="113982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18">
            <a:extLst>
              <a:ext uri="{FF2B5EF4-FFF2-40B4-BE49-F238E27FC236}">
                <a16:creationId xmlns:a16="http://schemas.microsoft.com/office/drawing/2014/main" id="{F5359790-5C95-46EB-910C-48839B7D9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513" y="4656139"/>
            <a:ext cx="2151062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圓角矩形圖說文字 42">
            <a:extLst>
              <a:ext uri="{FF2B5EF4-FFF2-40B4-BE49-F238E27FC236}">
                <a16:creationId xmlns:a16="http://schemas.microsoft.com/office/drawing/2014/main" id="{AD946116-D070-41A2-B5A1-3DCA900AC536}"/>
              </a:ext>
            </a:extLst>
          </p:cNvPr>
          <p:cNvSpPr/>
          <p:nvPr/>
        </p:nvSpPr>
        <p:spPr>
          <a:xfrm>
            <a:off x="7696201" y="5867401"/>
            <a:ext cx="2422525" cy="601663"/>
          </a:xfrm>
          <a:prstGeom prst="wedgeRoundRectCallout">
            <a:avLst>
              <a:gd name="adj1" fmla="val -16286"/>
              <a:gd name="adj2" fmla="val -9219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>
                <a:solidFill>
                  <a:srgbClr val="000000"/>
                </a:solidFill>
              </a:rPr>
              <a:t>“</a:t>
            </a:r>
            <a:r>
              <a:rPr lang="en-US" altLang="zh-TW">
                <a:solidFill>
                  <a:srgbClr val="FF0000"/>
                </a:solidFill>
              </a:rPr>
              <a:t>beak</a:t>
            </a:r>
            <a:r>
              <a:rPr lang="en-US" altLang="zh-TW">
                <a:solidFill>
                  <a:srgbClr val="000000"/>
                </a:solidFill>
              </a:rPr>
              <a:t>”</a:t>
            </a:r>
            <a:r>
              <a:rPr lang="zh-TW" altLang="en-US">
                <a:solidFill>
                  <a:srgbClr val="000000"/>
                </a:solidFill>
              </a:rPr>
              <a:t> </a:t>
            </a:r>
            <a:r>
              <a:rPr lang="en-US" altLang="zh-TW">
                <a:solidFill>
                  <a:srgbClr val="000000"/>
                </a:solidFill>
              </a:rPr>
              <a:t>detector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矩形 43">
            <a:extLst>
              <a:ext uri="{FF2B5EF4-FFF2-40B4-BE49-F238E27FC236}">
                <a16:creationId xmlns:a16="http://schemas.microsoft.com/office/drawing/2014/main" id="{73740168-C26F-49DE-952D-63DC876ECF42}"/>
              </a:ext>
            </a:extLst>
          </p:cNvPr>
          <p:cNvSpPr/>
          <p:nvPr/>
        </p:nvSpPr>
        <p:spPr>
          <a:xfrm>
            <a:off x="2997200" y="4738688"/>
            <a:ext cx="406400" cy="3794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3" name="直線單箭頭接點 45">
            <a:extLst>
              <a:ext uri="{FF2B5EF4-FFF2-40B4-BE49-F238E27FC236}">
                <a16:creationId xmlns:a16="http://schemas.microsoft.com/office/drawing/2014/main" id="{0C712132-8240-49B4-84E0-A925D2C914D2}"/>
              </a:ext>
            </a:extLst>
          </p:cNvPr>
          <p:cNvCxnSpPr>
            <a:stCxn id="12" idx="3"/>
            <a:endCxn id="8" idx="1"/>
          </p:cNvCxnSpPr>
          <p:nvPr/>
        </p:nvCxnSpPr>
        <p:spPr>
          <a:xfrm>
            <a:off x="3403601" y="4927600"/>
            <a:ext cx="2214563" cy="381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48">
            <a:extLst>
              <a:ext uri="{FF2B5EF4-FFF2-40B4-BE49-F238E27FC236}">
                <a16:creationId xmlns:a16="http://schemas.microsoft.com/office/drawing/2014/main" id="{FDD5F8F1-9DE4-4F7F-8273-1902F74D00EC}"/>
              </a:ext>
            </a:extLst>
          </p:cNvPr>
          <p:cNvSpPr txBox="1"/>
          <p:nvPr/>
        </p:nvSpPr>
        <p:spPr>
          <a:xfrm>
            <a:off x="2667000" y="3636963"/>
            <a:ext cx="7391400" cy="4619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Can represent a small region with fewer parameters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all4desktop.com/data_images/original/4244361-bird.jpg">
            <a:extLst>
              <a:ext uri="{FF2B5EF4-FFF2-40B4-BE49-F238E27FC236}">
                <a16:creationId xmlns:a16="http://schemas.microsoft.com/office/drawing/2014/main" id="{D14106C1-7CD9-4D39-B421-3903AA50E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4" y="4476750"/>
            <a:ext cx="2486025" cy="17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標題 1">
            <a:extLst>
              <a:ext uri="{FF2B5EF4-FFF2-40B4-BE49-F238E27FC236}">
                <a16:creationId xmlns:a16="http://schemas.microsoft.com/office/drawing/2014/main" id="{C5DBC950-1F7F-4AB3-B12E-46F68ADC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8210550" cy="1325563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zh-TW" sz="2800"/>
              <a:t>Same pattern appears in different places:</a:t>
            </a:r>
            <a:br>
              <a:rPr lang="en-US" altLang="zh-TW" sz="2800"/>
            </a:br>
            <a:r>
              <a:rPr lang="en-US" altLang="zh-TW" sz="2800"/>
              <a:t>They can be compressed!</a:t>
            </a:r>
            <a:br>
              <a:rPr lang="en-US" altLang="zh-TW" sz="2800"/>
            </a:br>
            <a:r>
              <a:rPr lang="en-US" altLang="zh-TW" sz="2800">
                <a:solidFill>
                  <a:srgbClr val="FF0000"/>
                </a:solidFill>
              </a:rPr>
              <a:t>What about training a lot of such “small” detectors</a:t>
            </a:r>
            <a:br>
              <a:rPr lang="en-US" altLang="zh-TW" sz="2800">
                <a:solidFill>
                  <a:srgbClr val="FF0000"/>
                </a:solidFill>
              </a:rPr>
            </a:br>
            <a:r>
              <a:rPr lang="en-US" altLang="zh-TW" sz="2800">
                <a:solidFill>
                  <a:srgbClr val="FF0000"/>
                </a:solidFill>
              </a:rPr>
              <a:t>and each detector must “move around”.</a:t>
            </a:r>
            <a:endParaRPr lang="zh-TW" altLang="en-US" sz="3600">
              <a:solidFill>
                <a:srgbClr val="FF0000"/>
              </a:solidFill>
            </a:endParaRPr>
          </a:p>
        </p:txBody>
      </p:sp>
      <p:pic>
        <p:nvPicPr>
          <p:cNvPr id="7" name="Picture 4" descr="https://upload.wikimedia.org/wikipedia/commons/5/5e/Silverbird_in_Murchison_Falls_National_Park,_Uganda.JPG">
            <a:extLst>
              <a:ext uri="{FF2B5EF4-FFF2-40B4-BE49-F238E27FC236}">
                <a16:creationId xmlns:a16="http://schemas.microsoft.com/office/drawing/2014/main" id="{626B8E05-A164-4DB5-8D8D-E83E36DD1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4" y="2578100"/>
            <a:ext cx="24860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>
            <a:extLst>
              <a:ext uri="{FF2B5EF4-FFF2-40B4-BE49-F238E27FC236}">
                <a16:creationId xmlns:a16="http://schemas.microsoft.com/office/drawing/2014/main" id="{FF9BAD25-B4B7-4B4F-82AD-4F46E583DA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TW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C2091CC-A738-4C91-8E0E-3A417377BA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1" y="2868614"/>
            <a:ext cx="2151063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雲朵形圖說文字 9">
            <a:extLst>
              <a:ext uri="{FF2B5EF4-FFF2-40B4-BE49-F238E27FC236}">
                <a16:creationId xmlns:a16="http://schemas.microsoft.com/office/drawing/2014/main" id="{13FA6B69-4091-4E2B-BA6D-F9D278633C60}"/>
              </a:ext>
            </a:extLst>
          </p:cNvPr>
          <p:cNvSpPr/>
          <p:nvPr/>
        </p:nvSpPr>
        <p:spPr>
          <a:xfrm>
            <a:off x="6599239" y="2425700"/>
            <a:ext cx="3303587" cy="952500"/>
          </a:xfrm>
          <a:prstGeom prst="cloudCallout">
            <a:avLst>
              <a:gd name="adj1" fmla="val -48303"/>
              <a:gd name="adj2" fmla="val 55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/>
              <a:t>“upper-left beak”</a:t>
            </a:r>
            <a:r>
              <a:rPr lang="zh-TW" altLang="en-US"/>
              <a:t> </a:t>
            </a:r>
            <a:r>
              <a:rPr lang="en-US" altLang="zh-TW"/>
              <a:t>detector</a:t>
            </a:r>
            <a:endParaRPr lang="zh-TW" altLang="en-US"/>
          </a:p>
        </p:txBody>
      </p:sp>
      <p:sp>
        <p:nvSpPr>
          <p:cNvPr id="11" name="矩形 11">
            <a:extLst>
              <a:ext uri="{FF2B5EF4-FFF2-40B4-BE49-F238E27FC236}">
                <a16:creationId xmlns:a16="http://schemas.microsoft.com/office/drawing/2014/main" id="{6C0DD6A0-5EF5-492F-AA4C-18A2C718933A}"/>
              </a:ext>
            </a:extLst>
          </p:cNvPr>
          <p:cNvSpPr/>
          <p:nvPr/>
        </p:nvSpPr>
        <p:spPr>
          <a:xfrm>
            <a:off x="2813050" y="2628901"/>
            <a:ext cx="406400" cy="3794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矩形 12">
            <a:extLst>
              <a:ext uri="{FF2B5EF4-FFF2-40B4-BE49-F238E27FC236}">
                <a16:creationId xmlns:a16="http://schemas.microsoft.com/office/drawing/2014/main" id="{6EA674A8-6999-4951-9C70-E55A2F290B7C}"/>
              </a:ext>
            </a:extLst>
          </p:cNvPr>
          <p:cNvSpPr/>
          <p:nvPr/>
        </p:nvSpPr>
        <p:spPr>
          <a:xfrm>
            <a:off x="3327400" y="4994276"/>
            <a:ext cx="406400" cy="3794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13" name="圖片 4">
            <a:extLst>
              <a:ext uri="{FF2B5EF4-FFF2-40B4-BE49-F238E27FC236}">
                <a16:creationId xmlns:a16="http://schemas.microsoft.com/office/drawing/2014/main" id="{537432AE-B1A8-44E3-ABE6-F5281436C0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76" y="4652964"/>
            <a:ext cx="22955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雲朵形圖說文字 30">
            <a:extLst>
              <a:ext uri="{FF2B5EF4-FFF2-40B4-BE49-F238E27FC236}">
                <a16:creationId xmlns:a16="http://schemas.microsoft.com/office/drawing/2014/main" id="{129921E9-C426-45E0-9B5A-00021D788CC7}"/>
              </a:ext>
            </a:extLst>
          </p:cNvPr>
          <p:cNvSpPr/>
          <p:nvPr/>
        </p:nvSpPr>
        <p:spPr>
          <a:xfrm>
            <a:off x="6599239" y="5513388"/>
            <a:ext cx="3303587" cy="952500"/>
          </a:xfrm>
          <a:prstGeom prst="cloudCallout">
            <a:avLst>
              <a:gd name="adj1" fmla="val -40531"/>
              <a:gd name="adj2" fmla="val -606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TW">
                <a:solidFill>
                  <a:srgbClr val="000000"/>
                </a:solidFill>
              </a:rPr>
              <a:t>“middle beak”</a:t>
            </a:r>
            <a:r>
              <a:rPr lang="zh-TW" altLang="en-US">
                <a:solidFill>
                  <a:srgbClr val="000000"/>
                </a:solidFill>
              </a:rPr>
              <a:t> </a:t>
            </a:r>
            <a:r>
              <a:rPr lang="en-US" altLang="zh-TW">
                <a:solidFill>
                  <a:srgbClr val="000000"/>
                </a:solidFill>
              </a:rPr>
              <a:t>detector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1A2FF895-F2B5-48B9-9865-6BFCB33E5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038601"/>
            <a:ext cx="3657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They can be compressed</a:t>
            </a:r>
          </a:p>
          <a:p>
            <a:pPr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 to the same parameters.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17" name="直線單箭頭接點 7">
            <a:extLst>
              <a:ext uri="{FF2B5EF4-FFF2-40B4-BE49-F238E27FC236}">
                <a16:creationId xmlns:a16="http://schemas.microsoft.com/office/drawing/2014/main" id="{E366A918-E338-4ABD-8F33-3319C77CDFE1}"/>
              </a:ext>
            </a:extLst>
          </p:cNvPr>
          <p:cNvCxnSpPr/>
          <p:nvPr/>
        </p:nvCxnSpPr>
        <p:spPr>
          <a:xfrm>
            <a:off x="5969000" y="3768725"/>
            <a:ext cx="0" cy="133985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F2815FC-AE97-4856-9A69-8772907D09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convolutional layer</a:t>
            </a: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0A908F41-4C58-48C9-9381-7CD620CA7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38481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Box 4">
            <a:extLst>
              <a:ext uri="{FF2B5EF4-FFF2-40B4-BE49-F238E27FC236}">
                <a16:creationId xmlns:a16="http://schemas.microsoft.com/office/drawing/2014/main" id="{FF4A9787-501C-4389-9092-30B9E8CF5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486400"/>
            <a:ext cx="838200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A filter</a:t>
            </a:r>
          </a:p>
        </p:txBody>
      </p:sp>
      <p:sp>
        <p:nvSpPr>
          <p:cNvPr id="6149" name="TextBox 5">
            <a:extLst>
              <a:ext uri="{FF2B5EF4-FFF2-40B4-BE49-F238E27FC236}">
                <a16:creationId xmlns:a16="http://schemas.microsoft.com/office/drawing/2014/main" id="{49118A87-43FD-43F4-A702-7AF71ED74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1447800"/>
            <a:ext cx="84820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Arial" panose="020B0604020202020204" pitchFamily="34" charset="0"/>
                <a:ea typeface="MS PGothic" panose="020B0600070205080204" pitchFamily="34" charset="-128"/>
              </a:rPr>
              <a:t>A CNN is a neural network with some convolutional layers 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ea typeface="MS PGothic" panose="020B0600070205080204" pitchFamily="34" charset="-128"/>
              </a:rPr>
              <a:t>(and some other layers).  A convolutional layer has a number 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ea typeface="MS PGothic" panose="020B0600070205080204" pitchFamily="34" charset="-128"/>
              </a:rPr>
              <a:t>of filters that does convolutional operation. </a:t>
            </a:r>
          </a:p>
        </p:txBody>
      </p:sp>
      <p:sp>
        <p:nvSpPr>
          <p:cNvPr id="6150" name="TextBox 6">
            <a:extLst>
              <a:ext uri="{FF2B5EF4-FFF2-40B4-BE49-F238E27FC236}">
                <a16:creationId xmlns:a16="http://schemas.microsoft.com/office/drawing/2014/main" id="{EF95E6B2-307B-42B2-8DAC-75F03563A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1" y="3429000"/>
            <a:ext cx="1609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Beak detector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89A7D3-BA3D-47B2-93E8-FE9207C01F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3810000"/>
            <a:ext cx="0" cy="304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C3B40492-99CD-4433-B514-4F444190B5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Convolution</a:t>
            </a:r>
            <a:endParaRPr lang="zh-TW" altLang="en-US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ABEB9C44-20FF-480A-9D6E-CEB942918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09839" y="2398713"/>
          <a:ext cx="2873375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文字方塊 4">
            <a:extLst>
              <a:ext uri="{FF2B5EF4-FFF2-40B4-BE49-F238E27FC236}">
                <a16:creationId xmlns:a16="http://schemas.microsoft.com/office/drawing/2014/main" id="{AC72F05B-C308-4E1F-953C-B13404EDC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4" y="5389564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6 x 6 image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7B053DAB-C375-4548-B98B-8A7A9986ABBE}"/>
              </a:ext>
            </a:extLst>
          </p:cNvPr>
          <p:cNvGraphicFramePr>
            <a:graphicFrameLocks noGrp="1"/>
          </p:cNvGraphicFramePr>
          <p:nvPr/>
        </p:nvGraphicFramePr>
        <p:xfrm>
          <a:off x="6783389" y="2068513"/>
          <a:ext cx="162242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文字方塊 6">
            <a:extLst>
              <a:ext uri="{FF2B5EF4-FFF2-40B4-BE49-F238E27FC236}">
                <a16:creationId xmlns:a16="http://schemas.microsoft.com/office/drawing/2014/main" id="{78B3EE5A-73CC-40B8-92AF-8315B1FE3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5325" y="242093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Filter 1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FD15B9B6-60C6-4983-A369-52C793B17209}"/>
              </a:ext>
            </a:extLst>
          </p:cNvPr>
          <p:cNvGraphicFramePr>
            <a:graphicFrameLocks noGrp="1"/>
          </p:cNvGraphicFramePr>
          <p:nvPr/>
        </p:nvGraphicFramePr>
        <p:xfrm>
          <a:off x="6783389" y="3694113"/>
          <a:ext cx="162242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字方塊 8">
            <a:extLst>
              <a:ext uri="{FF2B5EF4-FFF2-40B4-BE49-F238E27FC236}">
                <a16:creationId xmlns:a16="http://schemas.microsoft.com/office/drawing/2014/main" id="{BFC1430F-A3A6-49BA-93A0-9D52FD1B1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5325" y="4032251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Filter 2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1" name="文字方塊 9">
            <a:extLst>
              <a:ext uri="{FF2B5EF4-FFF2-40B4-BE49-F238E27FC236}">
                <a16:creationId xmlns:a16="http://schemas.microsoft.com/office/drawing/2014/main" id="{1344574C-F5F6-4239-A9C1-1564F97FCB6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354095" y="5018873"/>
            <a:ext cx="7080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800" b="1">
                <a:latin typeface="Arial" panose="020B0604020202020204" pitchFamily="34" charset="0"/>
                <a:ea typeface="MS PGothic" panose="020B0600070205080204" pitchFamily="34" charset="-128"/>
              </a:rPr>
              <a:t>……</a:t>
            </a:r>
            <a:endParaRPr lang="zh-TW" altLang="en-US" sz="2800" b="1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2" name="文字方塊 10">
            <a:extLst>
              <a:ext uri="{FF2B5EF4-FFF2-40B4-BE49-F238E27FC236}">
                <a16:creationId xmlns:a16="http://schemas.microsoft.com/office/drawing/2014/main" id="{D1069E18-DAD1-4274-BF04-747DCD6C5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004888"/>
            <a:ext cx="3962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These are the network parameters to be learned.</a:t>
            </a:r>
            <a:endParaRPr lang="zh-TW" altLang="en-US" sz="2400" b="1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5" name="文字方塊 12">
            <a:extLst>
              <a:ext uri="{FF2B5EF4-FFF2-40B4-BE49-F238E27FC236}">
                <a16:creationId xmlns:a16="http://schemas.microsoft.com/office/drawing/2014/main" id="{62C61C26-2C85-4E83-9F1E-9FF4EFBF5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7350" y="5849938"/>
            <a:ext cx="3556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Each filter detects a small pattern (3 x 3). 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>
            <a:extLst>
              <a:ext uri="{FF2B5EF4-FFF2-40B4-BE49-F238E27FC236}">
                <a16:creationId xmlns:a16="http://schemas.microsoft.com/office/drawing/2014/main" id="{02D28823-A48A-4781-B533-6B57172AFA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Convolution</a:t>
            </a:r>
            <a:endParaRPr lang="zh-TW" altLang="en-US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3AC28338-C937-464C-A6DD-66E73A742D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09839" y="2398713"/>
          <a:ext cx="2873375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246" name="文字方塊 4">
            <a:extLst>
              <a:ext uri="{FF2B5EF4-FFF2-40B4-BE49-F238E27FC236}">
                <a16:creationId xmlns:a16="http://schemas.microsoft.com/office/drawing/2014/main" id="{F6E38246-65D3-4500-90D3-9BB809FB5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4" y="5389564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6 x 6 image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A90EA1B3-8091-4205-85CD-C42AFEEB44A8}"/>
              </a:ext>
            </a:extLst>
          </p:cNvPr>
          <p:cNvGraphicFramePr>
            <a:graphicFrameLocks noGrp="1"/>
          </p:cNvGraphicFramePr>
          <p:nvPr/>
        </p:nvGraphicFramePr>
        <p:xfrm>
          <a:off x="7088189" y="477838"/>
          <a:ext cx="162242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265" name="文字方塊 6">
            <a:extLst>
              <a:ext uri="{FF2B5EF4-FFF2-40B4-BE49-F238E27FC236}">
                <a16:creationId xmlns:a16="http://schemas.microsoft.com/office/drawing/2014/main" id="{D9BD289C-66F1-40ED-BFD6-17884F1D8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0613" y="933451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Filter 1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9F157BF8-9D6C-4B50-954A-E07F32D8F4B6}"/>
              </a:ext>
            </a:extLst>
          </p:cNvPr>
          <p:cNvSpPr/>
          <p:nvPr/>
        </p:nvSpPr>
        <p:spPr>
          <a:xfrm>
            <a:off x="2509838" y="2398713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橢圓 11">
            <a:extLst>
              <a:ext uri="{FF2B5EF4-FFF2-40B4-BE49-F238E27FC236}">
                <a16:creationId xmlns:a16="http://schemas.microsoft.com/office/drawing/2014/main" id="{878E582A-BAB0-4F6D-B696-45E22460E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4" y="278765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1" name="橢圓 12">
            <a:extLst>
              <a:ext uri="{FF2B5EF4-FFF2-40B4-BE49-F238E27FC236}">
                <a16:creationId xmlns:a16="http://schemas.microsoft.com/office/drawing/2014/main" id="{194558C9-842C-4EA3-8679-394EBDCFA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9" y="278765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2" name="矩形 27">
            <a:extLst>
              <a:ext uri="{FF2B5EF4-FFF2-40B4-BE49-F238E27FC236}">
                <a16:creationId xmlns:a16="http://schemas.microsoft.com/office/drawing/2014/main" id="{81FB75C7-28DA-4806-A2AE-5EBE99A8586E}"/>
              </a:ext>
            </a:extLst>
          </p:cNvPr>
          <p:cNvSpPr/>
          <p:nvPr/>
        </p:nvSpPr>
        <p:spPr>
          <a:xfrm>
            <a:off x="3008314" y="2398713"/>
            <a:ext cx="1417637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矩形 33">
            <a:extLst>
              <a:ext uri="{FF2B5EF4-FFF2-40B4-BE49-F238E27FC236}">
                <a16:creationId xmlns:a16="http://schemas.microsoft.com/office/drawing/2014/main" id="{83A1B06B-70C6-49ED-8F6A-9F37AA295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4" y="1731964"/>
            <a:ext cx="12891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r>
              <a:rPr lang="zh-TW" altLang="en-US" sz="2400">
                <a:latin typeface="Arial" panose="020B0604020202020204" pitchFamily="34" charset="0"/>
                <a:ea typeface="MS PGothic" panose="020B0600070205080204" pitchFamily="34" charset="-128"/>
              </a:rPr>
              <a:t>tride</a:t>
            </a:r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=1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DDAC03-D4FC-488F-84E6-0979F3D1707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86400" y="3124200"/>
            <a:ext cx="6858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A57BC1E-001E-4A9C-B3AF-503F70003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438401"/>
            <a:ext cx="9540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Dot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product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2" grpId="0" animBg="1"/>
      <p:bldP spid="1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>
            <a:extLst>
              <a:ext uri="{FF2B5EF4-FFF2-40B4-BE49-F238E27FC236}">
                <a16:creationId xmlns:a16="http://schemas.microsoft.com/office/drawing/2014/main" id="{4C31BC26-A1D3-41CC-B5ED-321AE0140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Convolution</a:t>
            </a:r>
            <a:endParaRPr lang="zh-TW" altLang="en-US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F2C1F418-8F84-4E15-AA81-8954DC9266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09839" y="2398713"/>
          <a:ext cx="2873375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270" name="文字方塊 4">
            <a:extLst>
              <a:ext uri="{FF2B5EF4-FFF2-40B4-BE49-F238E27FC236}">
                <a16:creationId xmlns:a16="http://schemas.microsoft.com/office/drawing/2014/main" id="{F5264283-7912-4723-B68E-62C1E5847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4" y="5389564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6 x 6 image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F8F62156-3DEE-4C4B-B918-1CB474AB2942}"/>
              </a:ext>
            </a:extLst>
          </p:cNvPr>
          <p:cNvGraphicFramePr>
            <a:graphicFrameLocks noGrp="1"/>
          </p:cNvGraphicFramePr>
          <p:nvPr/>
        </p:nvGraphicFramePr>
        <p:xfrm>
          <a:off x="7088189" y="477838"/>
          <a:ext cx="162242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89" name="文字方塊 6">
            <a:extLst>
              <a:ext uri="{FF2B5EF4-FFF2-40B4-BE49-F238E27FC236}">
                <a16:creationId xmlns:a16="http://schemas.microsoft.com/office/drawing/2014/main" id="{2CA1ED14-B8DC-4E52-B052-2DE100B17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0613" y="933451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Filter 1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1DDFC0A4-8E3D-479E-9089-80B2274B3424}"/>
              </a:ext>
            </a:extLst>
          </p:cNvPr>
          <p:cNvSpPr/>
          <p:nvPr/>
        </p:nvSpPr>
        <p:spPr>
          <a:xfrm>
            <a:off x="2509838" y="2398713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橢圓 11">
            <a:extLst>
              <a:ext uri="{FF2B5EF4-FFF2-40B4-BE49-F238E27FC236}">
                <a16:creationId xmlns:a16="http://schemas.microsoft.com/office/drawing/2014/main" id="{C92C7D11-7C6E-450A-98DD-4825A864B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4" y="278765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1" name="橢圓 12">
            <a:extLst>
              <a:ext uri="{FF2B5EF4-FFF2-40B4-BE49-F238E27FC236}">
                <a16:creationId xmlns:a16="http://schemas.microsoft.com/office/drawing/2014/main" id="{6C67824E-A1C2-4D7C-9D45-E3E485929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9" y="278765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2" name="矩形 27">
            <a:extLst>
              <a:ext uri="{FF2B5EF4-FFF2-40B4-BE49-F238E27FC236}">
                <a16:creationId xmlns:a16="http://schemas.microsoft.com/office/drawing/2014/main" id="{C6EAD0E7-17D1-456E-B084-8264A8615A0E}"/>
              </a:ext>
            </a:extLst>
          </p:cNvPr>
          <p:cNvSpPr/>
          <p:nvPr/>
        </p:nvSpPr>
        <p:spPr>
          <a:xfrm>
            <a:off x="3487738" y="2398713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294" name="矩形 33">
            <a:extLst>
              <a:ext uri="{FF2B5EF4-FFF2-40B4-BE49-F238E27FC236}">
                <a16:creationId xmlns:a16="http://schemas.microsoft.com/office/drawing/2014/main" id="{3B6B4DD7-7403-4B57-A30B-3E8F498D0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1731964"/>
            <a:ext cx="15440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If s</a:t>
            </a:r>
            <a:r>
              <a:rPr lang="zh-TW" altLang="en-US" sz="2400">
                <a:latin typeface="Arial" panose="020B0604020202020204" pitchFamily="34" charset="0"/>
                <a:ea typeface="MS PGothic" panose="020B0600070205080204" pitchFamily="34" charset="-128"/>
              </a:rPr>
              <a:t>tride</a:t>
            </a:r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=2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AD172FB6-204D-4248-AF10-2794E0223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Convolution</a:t>
            </a:r>
            <a:endParaRPr lang="zh-TW" altLang="en-US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71C30A13-773E-435A-B804-77C62C8F990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09839" y="2398713"/>
          <a:ext cx="2873375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294" name="文字方塊 4">
            <a:extLst>
              <a:ext uri="{FF2B5EF4-FFF2-40B4-BE49-F238E27FC236}">
                <a16:creationId xmlns:a16="http://schemas.microsoft.com/office/drawing/2014/main" id="{E88EE111-EB4E-4757-95DE-A27EA29F0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4" y="5389564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6 x 6 image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836DF813-E24F-4864-9387-9CEE8104A41B}"/>
              </a:ext>
            </a:extLst>
          </p:cNvPr>
          <p:cNvGraphicFramePr>
            <a:graphicFrameLocks noGrp="1"/>
          </p:cNvGraphicFramePr>
          <p:nvPr/>
        </p:nvGraphicFramePr>
        <p:xfrm>
          <a:off x="7088189" y="477838"/>
          <a:ext cx="162242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313" name="文字方塊 6">
            <a:extLst>
              <a:ext uri="{FF2B5EF4-FFF2-40B4-BE49-F238E27FC236}">
                <a16:creationId xmlns:a16="http://schemas.microsoft.com/office/drawing/2014/main" id="{7C84EDFC-85AE-4133-8FD1-D638C4CF7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0613" y="933451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Filter 1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A1A853A6-3E58-4A17-9545-33004BC4998C}"/>
              </a:ext>
            </a:extLst>
          </p:cNvPr>
          <p:cNvSpPr/>
          <p:nvPr/>
        </p:nvSpPr>
        <p:spPr>
          <a:xfrm>
            <a:off x="2509838" y="2398713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橢圓 11">
            <a:extLst>
              <a:ext uri="{FF2B5EF4-FFF2-40B4-BE49-F238E27FC236}">
                <a16:creationId xmlns:a16="http://schemas.microsoft.com/office/drawing/2014/main" id="{4077B36F-EC27-412F-96DB-6366A69EC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4" y="278765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1" name="橢圓 12">
            <a:extLst>
              <a:ext uri="{FF2B5EF4-FFF2-40B4-BE49-F238E27FC236}">
                <a16:creationId xmlns:a16="http://schemas.microsoft.com/office/drawing/2014/main" id="{F38C9A68-6FE7-4CD2-8256-09A71AD59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9" y="278765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2" name="橢圓 13">
            <a:extLst>
              <a:ext uri="{FF2B5EF4-FFF2-40B4-BE49-F238E27FC236}">
                <a16:creationId xmlns:a16="http://schemas.microsoft.com/office/drawing/2014/main" id="{65EDC897-5CF5-4D5F-A150-F6494F848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564" y="2787651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3" name="橢圓 14">
            <a:extLst>
              <a:ext uri="{FF2B5EF4-FFF2-40B4-BE49-F238E27FC236}">
                <a16:creationId xmlns:a16="http://schemas.microsoft.com/office/drawing/2014/main" id="{000FA4D5-1074-4047-BFB2-F3CFDFBA8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0939" y="2787651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4" name="橢圓 15">
            <a:extLst>
              <a:ext uri="{FF2B5EF4-FFF2-40B4-BE49-F238E27FC236}">
                <a16:creationId xmlns:a16="http://schemas.microsoft.com/office/drawing/2014/main" id="{678AFD90-D3C6-43A8-8ECA-EB997A101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4" y="358775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5" name="橢圓 16">
            <a:extLst>
              <a:ext uri="{FF2B5EF4-FFF2-40B4-BE49-F238E27FC236}">
                <a16:creationId xmlns:a16="http://schemas.microsoft.com/office/drawing/2014/main" id="{DA5B5117-251F-467B-8D7E-4F8476330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9" y="358775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6" name="橢圓 17">
            <a:extLst>
              <a:ext uri="{FF2B5EF4-FFF2-40B4-BE49-F238E27FC236}">
                <a16:creationId xmlns:a16="http://schemas.microsoft.com/office/drawing/2014/main" id="{7A0F34F0-5AE3-4043-9A3A-5734AEB3A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564" y="3587751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0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7" name="橢圓 18">
            <a:extLst>
              <a:ext uri="{FF2B5EF4-FFF2-40B4-BE49-F238E27FC236}">
                <a16:creationId xmlns:a16="http://schemas.microsoft.com/office/drawing/2014/main" id="{0CE1C418-4348-4256-AF7B-48051827B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0939" y="3587751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8" name="橢圓 19">
            <a:extLst>
              <a:ext uri="{FF2B5EF4-FFF2-40B4-BE49-F238E27FC236}">
                <a16:creationId xmlns:a16="http://schemas.microsoft.com/office/drawing/2014/main" id="{8D592E4E-444C-4036-93FA-CF47EED98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4" y="4446589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9" name="橢圓 20">
            <a:extLst>
              <a:ext uri="{FF2B5EF4-FFF2-40B4-BE49-F238E27FC236}">
                <a16:creationId xmlns:a16="http://schemas.microsoft.com/office/drawing/2014/main" id="{8CCA9320-28EA-44D8-AC45-F9059C4B0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9" y="4446589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20" name="橢圓 21">
            <a:extLst>
              <a:ext uri="{FF2B5EF4-FFF2-40B4-BE49-F238E27FC236}">
                <a16:creationId xmlns:a16="http://schemas.microsoft.com/office/drawing/2014/main" id="{25606980-3B14-43FB-8059-CF51F6E44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564" y="4446589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0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21" name="橢圓 22">
            <a:extLst>
              <a:ext uri="{FF2B5EF4-FFF2-40B4-BE49-F238E27FC236}">
                <a16:creationId xmlns:a16="http://schemas.microsoft.com/office/drawing/2014/main" id="{E674AA8A-C381-44D1-A346-F7C93BF4D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0939" y="4446589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22" name="橢圓 23">
            <a:extLst>
              <a:ext uri="{FF2B5EF4-FFF2-40B4-BE49-F238E27FC236}">
                <a16:creationId xmlns:a16="http://schemas.microsoft.com/office/drawing/2014/main" id="{3D743B58-39B0-47D3-9AAB-538E934A0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339" y="5259389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23" name="橢圓 24">
            <a:extLst>
              <a:ext uri="{FF2B5EF4-FFF2-40B4-BE49-F238E27FC236}">
                <a16:creationId xmlns:a16="http://schemas.microsoft.com/office/drawing/2014/main" id="{E975621F-C063-444C-86F3-C8A9650B4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9" y="5246689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-2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24" name="橢圓 25">
            <a:extLst>
              <a:ext uri="{FF2B5EF4-FFF2-40B4-BE49-F238E27FC236}">
                <a16:creationId xmlns:a16="http://schemas.microsoft.com/office/drawing/2014/main" id="{8506FF71-C9EC-4D2D-BA26-319EE3EB0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564" y="5246689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-2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25" name="橢圓 26">
            <a:extLst>
              <a:ext uri="{FF2B5EF4-FFF2-40B4-BE49-F238E27FC236}">
                <a16:creationId xmlns:a16="http://schemas.microsoft.com/office/drawing/2014/main" id="{1543D720-A914-4315-939C-0BCE6425A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0939" y="5246689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26" name="矩形 27">
            <a:extLst>
              <a:ext uri="{FF2B5EF4-FFF2-40B4-BE49-F238E27FC236}">
                <a16:creationId xmlns:a16="http://schemas.microsoft.com/office/drawing/2014/main" id="{49DAB1A8-50FB-418B-A739-6A61687AFE1E}"/>
              </a:ext>
            </a:extLst>
          </p:cNvPr>
          <p:cNvSpPr/>
          <p:nvPr/>
        </p:nvSpPr>
        <p:spPr>
          <a:xfrm>
            <a:off x="3008314" y="2398713"/>
            <a:ext cx="1417637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7" name="矩形 28">
            <a:extLst>
              <a:ext uri="{FF2B5EF4-FFF2-40B4-BE49-F238E27FC236}">
                <a16:creationId xmlns:a16="http://schemas.microsoft.com/office/drawing/2014/main" id="{7EA6A73F-8946-4C98-B8B8-C930DB81AC67}"/>
              </a:ext>
            </a:extLst>
          </p:cNvPr>
          <p:cNvSpPr/>
          <p:nvPr/>
        </p:nvSpPr>
        <p:spPr>
          <a:xfrm>
            <a:off x="3454400" y="2401888"/>
            <a:ext cx="1417638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8" name="矩形 29">
            <a:extLst>
              <a:ext uri="{FF2B5EF4-FFF2-40B4-BE49-F238E27FC236}">
                <a16:creationId xmlns:a16="http://schemas.microsoft.com/office/drawing/2014/main" id="{3F0B5FF2-5990-498E-90EE-9A41C1876C94}"/>
              </a:ext>
            </a:extLst>
          </p:cNvPr>
          <p:cNvSpPr/>
          <p:nvPr/>
        </p:nvSpPr>
        <p:spPr>
          <a:xfrm>
            <a:off x="3957638" y="2405063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9" name="矩形 30">
            <a:extLst>
              <a:ext uri="{FF2B5EF4-FFF2-40B4-BE49-F238E27FC236}">
                <a16:creationId xmlns:a16="http://schemas.microsoft.com/office/drawing/2014/main" id="{E7B032C9-04D3-4A1C-84FC-BDC5A28FD4E7}"/>
              </a:ext>
            </a:extLst>
          </p:cNvPr>
          <p:cNvSpPr/>
          <p:nvPr/>
        </p:nvSpPr>
        <p:spPr>
          <a:xfrm>
            <a:off x="2509838" y="2809876"/>
            <a:ext cx="1416050" cy="13827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335" name="矩形 33">
            <a:extLst>
              <a:ext uri="{FF2B5EF4-FFF2-40B4-BE49-F238E27FC236}">
                <a16:creationId xmlns:a16="http://schemas.microsoft.com/office/drawing/2014/main" id="{FEA2AA1E-936E-4895-B008-D60BAF2B6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4" y="1731964"/>
            <a:ext cx="12891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r>
              <a:rPr lang="zh-TW" altLang="en-US" sz="2400">
                <a:latin typeface="Arial" panose="020B0604020202020204" pitchFamily="34" charset="0"/>
                <a:ea typeface="MS PGothic" panose="020B0600070205080204" pitchFamily="34" charset="-128"/>
              </a:rPr>
              <a:t>tride</a:t>
            </a:r>
            <a:r>
              <a:rPr lang="en-US" altLang="zh-TW" sz="2400">
                <a:latin typeface="Arial" panose="020B0604020202020204" pitchFamily="34" charset="0"/>
                <a:ea typeface="MS PGothic" panose="020B0600070205080204" pitchFamily="34" charset="-128"/>
              </a:rPr>
              <a:t>=1</a:t>
            </a:r>
            <a:endParaRPr lang="zh-TW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1" name="矩形 31">
            <a:extLst>
              <a:ext uri="{FF2B5EF4-FFF2-40B4-BE49-F238E27FC236}">
                <a16:creationId xmlns:a16="http://schemas.microsoft.com/office/drawing/2014/main" id="{1A536ED7-C04D-43FF-9D6B-C7CCE22B93C2}"/>
              </a:ext>
            </a:extLst>
          </p:cNvPr>
          <p:cNvSpPr/>
          <p:nvPr/>
        </p:nvSpPr>
        <p:spPr>
          <a:xfrm>
            <a:off x="3957638" y="3767138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2" name="矩形 7">
            <a:extLst>
              <a:ext uri="{FF2B5EF4-FFF2-40B4-BE49-F238E27FC236}">
                <a16:creationId xmlns:a16="http://schemas.microsoft.com/office/drawing/2014/main" id="{14DC395F-613E-4BCE-92E9-8B6B594B4DE2}"/>
              </a:ext>
            </a:extLst>
          </p:cNvPr>
          <p:cNvSpPr/>
          <p:nvPr/>
        </p:nvSpPr>
        <p:spPr>
          <a:xfrm>
            <a:off x="7088189" y="477838"/>
            <a:ext cx="523875" cy="455612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3" name="矩形 35">
            <a:extLst>
              <a:ext uri="{FF2B5EF4-FFF2-40B4-BE49-F238E27FC236}">
                <a16:creationId xmlns:a16="http://schemas.microsoft.com/office/drawing/2014/main" id="{2931CD6F-8C70-4E3C-B9D2-9FE0F92CD9CB}"/>
              </a:ext>
            </a:extLst>
          </p:cNvPr>
          <p:cNvSpPr/>
          <p:nvPr/>
        </p:nvSpPr>
        <p:spPr>
          <a:xfrm>
            <a:off x="7643813" y="936626"/>
            <a:ext cx="525462" cy="45561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4" name="矩形 36">
            <a:extLst>
              <a:ext uri="{FF2B5EF4-FFF2-40B4-BE49-F238E27FC236}">
                <a16:creationId xmlns:a16="http://schemas.microsoft.com/office/drawing/2014/main" id="{CA781523-2BA6-42EA-A6FC-00A289CBA858}"/>
              </a:ext>
            </a:extLst>
          </p:cNvPr>
          <p:cNvSpPr/>
          <p:nvPr/>
        </p:nvSpPr>
        <p:spPr>
          <a:xfrm>
            <a:off x="8169276" y="1404938"/>
            <a:ext cx="523875" cy="455612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5" name="直線接點 9">
            <a:extLst>
              <a:ext uri="{FF2B5EF4-FFF2-40B4-BE49-F238E27FC236}">
                <a16:creationId xmlns:a16="http://schemas.microsoft.com/office/drawing/2014/main" id="{90A5DED6-85C9-470A-A05D-378F6F737FA4}"/>
              </a:ext>
            </a:extLst>
          </p:cNvPr>
          <p:cNvCxnSpPr/>
          <p:nvPr/>
        </p:nvCxnSpPr>
        <p:spPr>
          <a:xfrm>
            <a:off x="7088188" y="477838"/>
            <a:ext cx="1604962" cy="1382712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7">
            <a:extLst>
              <a:ext uri="{FF2B5EF4-FFF2-40B4-BE49-F238E27FC236}">
                <a16:creationId xmlns:a16="http://schemas.microsoft.com/office/drawing/2014/main" id="{70EBFA6B-D014-4182-9141-FAE5D7061C25}"/>
              </a:ext>
            </a:extLst>
          </p:cNvPr>
          <p:cNvSpPr/>
          <p:nvPr/>
        </p:nvSpPr>
        <p:spPr>
          <a:xfrm>
            <a:off x="6237288" y="2786064"/>
            <a:ext cx="728662" cy="70802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7" name="矩形 38">
            <a:extLst>
              <a:ext uri="{FF2B5EF4-FFF2-40B4-BE49-F238E27FC236}">
                <a16:creationId xmlns:a16="http://schemas.microsoft.com/office/drawing/2014/main" id="{D7AE685E-DAA8-4F71-98D3-29DE86C9B927}"/>
              </a:ext>
            </a:extLst>
          </p:cNvPr>
          <p:cNvSpPr/>
          <p:nvPr/>
        </p:nvSpPr>
        <p:spPr>
          <a:xfrm>
            <a:off x="6256338" y="5262564"/>
            <a:ext cx="728662" cy="70802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9" name="直線接點 40">
            <a:extLst>
              <a:ext uri="{FF2B5EF4-FFF2-40B4-BE49-F238E27FC236}">
                <a16:creationId xmlns:a16="http://schemas.microsoft.com/office/drawing/2014/main" id="{A497FE41-2CD7-4E32-A11B-EE438EFD148D}"/>
              </a:ext>
            </a:extLst>
          </p:cNvPr>
          <p:cNvCxnSpPr/>
          <p:nvPr/>
        </p:nvCxnSpPr>
        <p:spPr>
          <a:xfrm>
            <a:off x="2452688" y="2425701"/>
            <a:ext cx="1606550" cy="138271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41">
            <a:extLst>
              <a:ext uri="{FF2B5EF4-FFF2-40B4-BE49-F238E27FC236}">
                <a16:creationId xmlns:a16="http://schemas.microsoft.com/office/drawing/2014/main" id="{0EA9B4CE-9DEF-4ECC-B4DD-3F88CFC9AA74}"/>
              </a:ext>
            </a:extLst>
          </p:cNvPr>
          <p:cNvCxnSpPr/>
          <p:nvPr/>
        </p:nvCxnSpPr>
        <p:spPr>
          <a:xfrm>
            <a:off x="2405063" y="3760788"/>
            <a:ext cx="1604962" cy="1382712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3" grpId="0" animBg="1"/>
      <p:bldP spid="34" grpId="0" animBg="1"/>
      <p:bldP spid="36" grpId="0" animBg="1"/>
      <p:bldP spid="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1151</Words>
  <Application>Microsoft Office PowerPoint</Application>
  <PresentationFormat>Widescreen</PresentationFormat>
  <Paragraphs>753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Open Sans</vt:lpstr>
      <vt:lpstr>Office Theme</vt:lpstr>
      <vt:lpstr>方程式</vt:lpstr>
      <vt:lpstr>CNN</vt:lpstr>
      <vt:lpstr>Convolutional Neural Network vs deep learning</vt:lpstr>
      <vt:lpstr>Consider learning an image:</vt:lpstr>
      <vt:lpstr>Same pattern appears in different places: They can be compressed! What about training a lot of such “small” detectors and each detector must “move around”.</vt:lpstr>
      <vt:lpstr>A convolutional layer</vt:lpstr>
      <vt:lpstr>Convolution</vt:lpstr>
      <vt:lpstr>Convolution</vt:lpstr>
      <vt:lpstr>Convolution</vt:lpstr>
      <vt:lpstr>Convolution</vt:lpstr>
      <vt:lpstr>Convolution</vt:lpstr>
      <vt:lpstr>Color image: RGB 3 channels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HP</dc:creator>
  <cp:lastModifiedBy>ANOOP ANTO</cp:lastModifiedBy>
  <cp:revision>20</cp:revision>
  <dcterms:created xsi:type="dcterms:W3CDTF">2020-07-16T06:41:52Z</dcterms:created>
  <dcterms:modified xsi:type="dcterms:W3CDTF">2022-03-05T04:06:53Z</dcterms:modified>
</cp:coreProperties>
</file>