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Medium" charset="1" panose="00000600000000000000"/>
      <p:regular r:id="rId10"/>
    </p:embeddedFont>
    <p:embeddedFont>
      <p:font typeface="HK Grotesk Medium Bold" charset="1" panose="00000700000000000000"/>
      <p:regular r:id="rId11"/>
    </p:embeddedFont>
    <p:embeddedFont>
      <p:font typeface="HK Grotesk Medium Italics" charset="1" panose="00000600000000000000"/>
      <p:regular r:id="rId12"/>
    </p:embeddedFont>
    <p:embeddedFont>
      <p:font typeface="HK Grotesk Medium Bold Italics" charset="1" panose="000007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Cormorant Garamond Medium" charset="1" panose="00000600000000000000"/>
      <p:regular r:id="rId18"/>
    </p:embeddedFont>
    <p:embeddedFont>
      <p:font typeface="Cormorant Garamond Medium Bold" charset="1" panose="00000700000000000000"/>
      <p:regular r:id="rId19"/>
    </p:embeddedFont>
    <p:embeddedFont>
      <p:font typeface="Cormorant Garamond Medium Italics" charset="1" panose="00000600000000000000"/>
      <p:regular r:id="rId20"/>
    </p:embeddedFont>
    <p:embeddedFont>
      <p:font typeface="Cormorant Garamond Medium Bold Italics" charset="1" panose="00000700000000000000"/>
      <p:regular r:id="rId21"/>
    </p:embeddedFont>
    <p:embeddedFont>
      <p:font typeface="Gagalin" charset="1" panose="00000500000000000000"/>
      <p:regular r:id="rId22"/>
    </p:embeddedFont>
    <p:embeddedFont>
      <p:font typeface="Eczar SemiBold" charset="1" panose="02000603040300000004"/>
      <p:regular r:id="rId23"/>
    </p:embeddedFont>
    <p:embeddedFont>
      <p:font typeface="Eczar SemiBold Bold" charset="1" panose="0200060304030000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13845">
            <a:off x="10725357" y="-3192021"/>
            <a:ext cx="16625989" cy="13300791"/>
          </a:xfrm>
          <a:custGeom>
            <a:avLst/>
            <a:gdLst/>
            <a:ahLst/>
            <a:cxnLst/>
            <a:rect r="r" b="b" t="t" l="l"/>
            <a:pathLst>
              <a:path h="13300791" w="16625989">
                <a:moveTo>
                  <a:pt x="0" y="0"/>
                </a:moveTo>
                <a:lnTo>
                  <a:pt x="16625989" y="0"/>
                </a:lnTo>
                <a:lnTo>
                  <a:pt x="16625989" y="13300792"/>
                </a:lnTo>
                <a:lnTo>
                  <a:pt x="0" y="13300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397549">
            <a:off x="-7592046" y="1329184"/>
            <a:ext cx="14709639" cy="11767711"/>
          </a:xfrm>
          <a:custGeom>
            <a:avLst/>
            <a:gdLst/>
            <a:ahLst/>
            <a:cxnLst/>
            <a:rect r="r" b="b" t="t" l="l"/>
            <a:pathLst>
              <a:path h="11767711" w="14709639">
                <a:moveTo>
                  <a:pt x="0" y="0"/>
                </a:moveTo>
                <a:lnTo>
                  <a:pt x="14709639" y="0"/>
                </a:lnTo>
                <a:lnTo>
                  <a:pt x="14709639" y="11767711"/>
                </a:lnTo>
                <a:lnTo>
                  <a:pt x="0" y="11767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0031" y="4267200"/>
            <a:ext cx="5887938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3"/>
              </a:lnSpc>
              <a:spcBef>
                <a:spcPct val="0"/>
              </a:spcBef>
            </a:pPr>
            <a:r>
              <a:rPr lang="en-US" sz="11544">
                <a:solidFill>
                  <a:srgbClr val="FF2323"/>
                </a:solidFill>
                <a:latin typeface="Gagalin"/>
              </a:rPr>
              <a:t>MotoCity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0397549">
            <a:off x="-7439646" y="1481584"/>
            <a:ext cx="14709639" cy="11767711"/>
          </a:xfrm>
          <a:custGeom>
            <a:avLst/>
            <a:gdLst/>
            <a:ahLst/>
            <a:cxnLst/>
            <a:rect r="r" b="b" t="t" l="l"/>
            <a:pathLst>
              <a:path h="11767711" w="14709639">
                <a:moveTo>
                  <a:pt x="0" y="0"/>
                </a:moveTo>
                <a:lnTo>
                  <a:pt x="14709639" y="0"/>
                </a:lnTo>
                <a:lnTo>
                  <a:pt x="14709639" y="11767711"/>
                </a:lnTo>
                <a:lnTo>
                  <a:pt x="0" y="11767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43662" y="2545031"/>
            <a:ext cx="346352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4"/>
              </a:lnSpc>
              <a:spcBef>
                <a:spcPct val="0"/>
              </a:spcBef>
            </a:pPr>
            <a:r>
              <a:rPr lang="en-US" sz="6045">
                <a:solidFill>
                  <a:srgbClr val="FF2323"/>
                </a:solidFill>
                <a:latin typeface="Eczar SemiBold"/>
              </a:rPr>
              <a:t>Back-End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58948" y="2545031"/>
            <a:ext cx="3710821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4"/>
              </a:lnSpc>
              <a:spcBef>
                <a:spcPct val="0"/>
              </a:spcBef>
            </a:pPr>
            <a:r>
              <a:rPr lang="en-US" sz="6045">
                <a:solidFill>
                  <a:srgbClr val="FF2323"/>
                </a:solidFill>
                <a:latin typeface="Eczar SemiBold"/>
              </a:rPr>
              <a:t>Front-End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804547" y="0"/>
            <a:ext cx="767317" cy="10287000"/>
            <a:chOff x="0" y="0"/>
            <a:chExt cx="202092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0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2092">
                  <a:moveTo>
                    <a:pt x="0" y="0"/>
                  </a:moveTo>
                  <a:lnTo>
                    <a:pt x="202092" y="0"/>
                  </a:lnTo>
                  <a:lnTo>
                    <a:pt x="2020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B171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q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975608" y="0"/>
            <a:ext cx="425194" cy="10287000"/>
            <a:chOff x="0" y="0"/>
            <a:chExt cx="111985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98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1985">
                  <a:moveTo>
                    <a:pt x="0" y="0"/>
                  </a:moveTo>
                  <a:lnTo>
                    <a:pt x="111985" y="0"/>
                  </a:lnTo>
                  <a:lnTo>
                    <a:pt x="11198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232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994895" y="495300"/>
            <a:ext cx="829821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  <a:spcBef>
                <a:spcPct val="0"/>
              </a:spcBef>
            </a:pPr>
            <a:r>
              <a:rPr lang="en-US" sz="7045">
                <a:solidFill>
                  <a:srgbClr val="000000"/>
                </a:solidFill>
                <a:latin typeface="Eczar SemiBold"/>
              </a:rPr>
              <a:t>Equipe responsável: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4895" y="453167"/>
            <a:ext cx="829821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  <a:spcBef>
                <a:spcPct val="0"/>
              </a:spcBef>
            </a:pPr>
            <a:r>
              <a:rPr lang="en-US" sz="7045">
                <a:solidFill>
                  <a:srgbClr val="FF2323"/>
                </a:solidFill>
                <a:latin typeface="Eczar SemiBold"/>
              </a:rPr>
              <a:t>Equipe responsável: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76907" y="4002714"/>
            <a:ext cx="472535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4"/>
              </a:lnSpc>
              <a:spcBef>
                <a:spcPct val="0"/>
              </a:spcBef>
            </a:pPr>
            <a:r>
              <a:rPr lang="en-US" sz="6045">
                <a:solidFill>
                  <a:srgbClr val="FFFFFF"/>
                </a:solidFill>
                <a:latin typeface="HK Grotesk Medium"/>
              </a:rPr>
              <a:t>Lucas Vilarim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89542" y="5143500"/>
            <a:ext cx="4386179" cy="91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4"/>
              </a:lnSpc>
              <a:spcBef>
                <a:spcPct val="0"/>
              </a:spcBef>
            </a:pPr>
            <a:r>
              <a:rPr lang="en-US" sz="6045">
                <a:solidFill>
                  <a:srgbClr val="FFFFFF"/>
                </a:solidFill>
                <a:latin typeface="HK Grotesk Medium"/>
              </a:rPr>
              <a:t>Ricardo Lima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00689" y="5133975"/>
            <a:ext cx="484501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3"/>
              </a:lnSpc>
              <a:spcBef>
                <a:spcPct val="0"/>
              </a:spcBef>
            </a:pPr>
            <a:r>
              <a:rPr lang="en-US" sz="5528">
                <a:solidFill>
                  <a:srgbClr val="FFFFFF"/>
                </a:solidFill>
                <a:latin typeface="HK Grotesk Medium"/>
              </a:rPr>
              <a:t>Moisés Taguchi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52129" y="4002714"/>
            <a:ext cx="3499009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4"/>
              </a:lnSpc>
              <a:spcBef>
                <a:spcPct val="0"/>
              </a:spcBef>
            </a:pPr>
            <a:r>
              <a:rPr lang="en-US" sz="6045">
                <a:solidFill>
                  <a:srgbClr val="FFFFFF"/>
                </a:solidFill>
                <a:latin typeface="HK Grotesk Medium"/>
              </a:rPr>
              <a:t>Vitor Cruz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44312">
            <a:off x="8332372" y="-3975412"/>
            <a:ext cx="31339459" cy="25071567"/>
          </a:xfrm>
          <a:custGeom>
            <a:avLst/>
            <a:gdLst/>
            <a:ahLst/>
            <a:cxnLst/>
            <a:rect r="r" b="b" t="t" l="l"/>
            <a:pathLst>
              <a:path h="25071567" w="31339459">
                <a:moveTo>
                  <a:pt x="0" y="0"/>
                </a:moveTo>
                <a:lnTo>
                  <a:pt x="31339459" y="0"/>
                </a:lnTo>
                <a:lnTo>
                  <a:pt x="31339459" y="25071567"/>
                </a:lnTo>
                <a:lnTo>
                  <a:pt x="0" y="25071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80959" y="2436099"/>
            <a:ext cx="5326083" cy="5414802"/>
            <a:chOff x="0" y="0"/>
            <a:chExt cx="3661752" cy="37227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61752" cy="3722748"/>
            </a:xfrm>
            <a:custGeom>
              <a:avLst/>
              <a:gdLst/>
              <a:ahLst/>
              <a:cxnLst/>
              <a:rect r="r" b="b" t="t" l="l"/>
              <a:pathLst>
                <a:path h="3722748" w="3661752">
                  <a:moveTo>
                    <a:pt x="3537291" y="3722748"/>
                  </a:moveTo>
                  <a:lnTo>
                    <a:pt x="124460" y="3722748"/>
                  </a:lnTo>
                  <a:cubicBezTo>
                    <a:pt x="55880" y="3722748"/>
                    <a:pt x="0" y="3666867"/>
                    <a:pt x="0" y="35982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37292" y="0"/>
                  </a:lnTo>
                  <a:cubicBezTo>
                    <a:pt x="3605872" y="0"/>
                    <a:pt x="3661752" y="55880"/>
                    <a:pt x="3661752" y="124460"/>
                  </a:cubicBezTo>
                  <a:lnTo>
                    <a:pt x="3661752" y="3598288"/>
                  </a:lnTo>
                  <a:cubicBezTo>
                    <a:pt x="3661752" y="3666868"/>
                    <a:pt x="3605872" y="3722748"/>
                    <a:pt x="3537292" y="3722748"/>
                  </a:cubicBezTo>
                  <a:close/>
                </a:path>
              </a:pathLst>
            </a:custGeom>
            <a:solidFill>
              <a:srgbClr val="FF232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882283" y="557213"/>
            <a:ext cx="6523434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19"/>
              </a:lnSpc>
            </a:pPr>
            <a:r>
              <a:rPr lang="en-US" sz="6099">
                <a:solidFill>
                  <a:srgbClr val="FF2323"/>
                </a:solidFill>
                <a:latin typeface="Eczar SemiBold Bold"/>
              </a:rPr>
              <a:t>Confira nosso site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597548">
            <a:off x="-17955440" y="-12113887"/>
            <a:ext cx="26148256" cy="20918605"/>
          </a:xfrm>
          <a:custGeom>
            <a:avLst/>
            <a:gdLst/>
            <a:ahLst/>
            <a:cxnLst/>
            <a:rect r="r" b="b" t="t" l="l"/>
            <a:pathLst>
              <a:path h="20918605" w="26148256">
                <a:moveTo>
                  <a:pt x="0" y="0"/>
                </a:moveTo>
                <a:lnTo>
                  <a:pt x="26148256" y="0"/>
                </a:lnTo>
                <a:lnTo>
                  <a:pt x="26148256" y="20918605"/>
                </a:lnTo>
                <a:lnTo>
                  <a:pt x="0" y="20918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06131" y="2705631"/>
            <a:ext cx="4875739" cy="4875739"/>
          </a:xfrm>
          <a:custGeom>
            <a:avLst/>
            <a:gdLst/>
            <a:ahLst/>
            <a:cxnLst/>
            <a:rect r="r" b="b" t="t" l="l"/>
            <a:pathLst>
              <a:path h="4875739" w="4875739">
                <a:moveTo>
                  <a:pt x="0" y="0"/>
                </a:moveTo>
                <a:lnTo>
                  <a:pt x="4875738" y="0"/>
                </a:lnTo>
                <a:lnTo>
                  <a:pt x="4875738" y="4875738"/>
                </a:lnTo>
                <a:lnTo>
                  <a:pt x="0" y="4875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7549">
            <a:off x="-7592046" y="1329184"/>
            <a:ext cx="14709639" cy="11767711"/>
          </a:xfrm>
          <a:custGeom>
            <a:avLst/>
            <a:gdLst/>
            <a:ahLst/>
            <a:cxnLst/>
            <a:rect r="r" b="b" t="t" l="l"/>
            <a:pathLst>
              <a:path h="11767711" w="14709639">
                <a:moveTo>
                  <a:pt x="0" y="0"/>
                </a:moveTo>
                <a:lnTo>
                  <a:pt x="14709639" y="0"/>
                </a:lnTo>
                <a:lnTo>
                  <a:pt x="14709639" y="11767711"/>
                </a:lnTo>
                <a:lnTo>
                  <a:pt x="0" y="11767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09866">
            <a:off x="10136675" y="-3342448"/>
            <a:ext cx="14709639" cy="11767711"/>
          </a:xfrm>
          <a:custGeom>
            <a:avLst/>
            <a:gdLst/>
            <a:ahLst/>
            <a:cxnLst/>
            <a:rect r="r" b="b" t="t" l="l"/>
            <a:pathLst>
              <a:path h="11767711" w="14709639">
                <a:moveTo>
                  <a:pt x="0" y="0"/>
                </a:moveTo>
                <a:lnTo>
                  <a:pt x="14709639" y="0"/>
                </a:lnTo>
                <a:lnTo>
                  <a:pt x="14709639" y="11767712"/>
                </a:lnTo>
                <a:lnTo>
                  <a:pt x="0" y="11767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85221" y="3260513"/>
            <a:ext cx="10696053" cy="3765974"/>
          </a:xfrm>
          <a:custGeom>
            <a:avLst/>
            <a:gdLst/>
            <a:ahLst/>
            <a:cxnLst/>
            <a:rect r="r" b="b" t="t" l="l"/>
            <a:pathLst>
              <a:path h="3765974" w="10696053">
                <a:moveTo>
                  <a:pt x="0" y="0"/>
                </a:moveTo>
                <a:lnTo>
                  <a:pt x="10696053" y="0"/>
                </a:lnTo>
                <a:lnTo>
                  <a:pt x="10696053" y="3765974"/>
                </a:lnTo>
                <a:lnTo>
                  <a:pt x="0" y="3765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6726" y="1028700"/>
            <a:ext cx="10674548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  <a:spcBef>
                <a:spcPct val="0"/>
              </a:spcBef>
            </a:pPr>
            <a:r>
              <a:rPr lang="en-US" sz="9900">
                <a:solidFill>
                  <a:srgbClr val="FF2323"/>
                </a:solidFill>
                <a:latin typeface="Eczar SemiBold"/>
              </a:rPr>
              <a:t>Modelo Conceitual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66946" y="1618126"/>
            <a:ext cx="8904659" cy="7271143"/>
            <a:chOff x="0" y="0"/>
            <a:chExt cx="2345260" cy="19150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5260" cy="1915033"/>
            </a:xfrm>
            <a:custGeom>
              <a:avLst/>
              <a:gdLst/>
              <a:ahLst/>
              <a:cxnLst/>
              <a:rect r="r" b="b" t="t" l="l"/>
              <a:pathLst>
                <a:path h="1915033" w="2345260">
                  <a:moveTo>
                    <a:pt x="44341" y="0"/>
                  </a:moveTo>
                  <a:lnTo>
                    <a:pt x="2300920" y="0"/>
                  </a:lnTo>
                  <a:cubicBezTo>
                    <a:pt x="2325408" y="0"/>
                    <a:pt x="2345260" y="19852"/>
                    <a:pt x="2345260" y="44341"/>
                  </a:cubicBezTo>
                  <a:lnTo>
                    <a:pt x="2345260" y="1870693"/>
                  </a:lnTo>
                  <a:cubicBezTo>
                    <a:pt x="2345260" y="1895182"/>
                    <a:pt x="2325408" y="1915033"/>
                    <a:pt x="2300920" y="1915033"/>
                  </a:cubicBezTo>
                  <a:lnTo>
                    <a:pt x="44341" y="1915033"/>
                  </a:lnTo>
                  <a:cubicBezTo>
                    <a:pt x="19852" y="1915033"/>
                    <a:pt x="0" y="1895182"/>
                    <a:pt x="0" y="1870693"/>
                  </a:cubicBezTo>
                  <a:lnTo>
                    <a:pt x="0" y="44341"/>
                  </a:lnTo>
                  <a:cubicBezTo>
                    <a:pt x="0" y="19852"/>
                    <a:pt x="19852" y="0"/>
                    <a:pt x="44341" y="0"/>
                  </a:cubicBezTo>
                  <a:close/>
                </a:path>
              </a:pathLst>
            </a:custGeom>
            <a:solidFill>
              <a:srgbClr val="FF23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02807" y="5334000"/>
            <a:ext cx="588348" cy="588348"/>
          </a:xfrm>
          <a:custGeom>
            <a:avLst/>
            <a:gdLst/>
            <a:ahLst/>
            <a:cxnLst/>
            <a:rect r="r" b="b" t="t" l="l"/>
            <a:pathLst>
              <a:path h="588348" w="588348">
                <a:moveTo>
                  <a:pt x="0" y="0"/>
                </a:moveTo>
                <a:lnTo>
                  <a:pt x="588347" y="0"/>
                </a:lnTo>
                <a:lnTo>
                  <a:pt x="588347" y="588348"/>
                </a:lnTo>
                <a:lnTo>
                  <a:pt x="0" y="588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55783" y="1775851"/>
            <a:ext cx="1308115" cy="641003"/>
          </a:xfrm>
          <a:custGeom>
            <a:avLst/>
            <a:gdLst/>
            <a:ahLst/>
            <a:cxnLst/>
            <a:rect r="r" b="b" t="t" l="l"/>
            <a:pathLst>
              <a:path h="641003" w="1308115">
                <a:moveTo>
                  <a:pt x="0" y="0"/>
                </a:moveTo>
                <a:lnTo>
                  <a:pt x="1308115" y="0"/>
                </a:lnTo>
                <a:lnTo>
                  <a:pt x="1308115" y="641003"/>
                </a:lnTo>
                <a:lnTo>
                  <a:pt x="0" y="641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791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12191" y="2721654"/>
            <a:ext cx="432945" cy="432945"/>
          </a:xfrm>
          <a:custGeom>
            <a:avLst/>
            <a:gdLst/>
            <a:ahLst/>
            <a:cxnLst/>
            <a:rect r="r" b="b" t="t" l="l"/>
            <a:pathLst>
              <a:path h="432945" w="432945">
                <a:moveTo>
                  <a:pt x="0" y="0"/>
                </a:moveTo>
                <a:lnTo>
                  <a:pt x="432945" y="0"/>
                </a:lnTo>
                <a:lnTo>
                  <a:pt x="432945" y="432945"/>
                </a:lnTo>
                <a:lnTo>
                  <a:pt x="0" y="432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62399" y="3459399"/>
            <a:ext cx="728755" cy="728755"/>
          </a:xfrm>
          <a:custGeom>
            <a:avLst/>
            <a:gdLst/>
            <a:ahLst/>
            <a:cxnLst/>
            <a:rect r="r" b="b" t="t" l="l"/>
            <a:pathLst>
              <a:path h="728755" w="728755">
                <a:moveTo>
                  <a:pt x="0" y="0"/>
                </a:moveTo>
                <a:lnTo>
                  <a:pt x="728755" y="0"/>
                </a:lnTo>
                <a:lnTo>
                  <a:pt x="728755" y="728755"/>
                </a:lnTo>
                <a:lnTo>
                  <a:pt x="0" y="7287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28527" y="4380873"/>
            <a:ext cx="762627" cy="762627"/>
          </a:xfrm>
          <a:custGeom>
            <a:avLst/>
            <a:gdLst/>
            <a:ahLst/>
            <a:cxnLst/>
            <a:rect r="r" b="b" t="t" l="l"/>
            <a:pathLst>
              <a:path h="762627" w="762627">
                <a:moveTo>
                  <a:pt x="0" y="0"/>
                </a:moveTo>
                <a:lnTo>
                  <a:pt x="762627" y="0"/>
                </a:lnTo>
                <a:lnTo>
                  <a:pt x="762627" y="762627"/>
                </a:lnTo>
                <a:lnTo>
                  <a:pt x="0" y="762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449577" y="10144125"/>
            <a:ext cx="18737448" cy="0"/>
          </a:xfrm>
          <a:prstGeom prst="line">
            <a:avLst/>
          </a:prstGeom>
          <a:ln cap="flat" w="247650">
            <a:solidFill>
              <a:srgbClr val="4378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449448" y="123825"/>
            <a:ext cx="18737448" cy="0"/>
          </a:xfrm>
          <a:prstGeom prst="line">
            <a:avLst/>
          </a:prstGeom>
          <a:ln cap="flat" w="247650">
            <a:solidFill>
              <a:srgbClr val="7B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617675" y="6227148"/>
            <a:ext cx="758612" cy="758612"/>
          </a:xfrm>
          <a:custGeom>
            <a:avLst/>
            <a:gdLst/>
            <a:ahLst/>
            <a:cxnLst/>
            <a:rect r="r" b="b" t="t" l="l"/>
            <a:pathLst>
              <a:path h="758612" w="758612">
                <a:moveTo>
                  <a:pt x="0" y="0"/>
                </a:moveTo>
                <a:lnTo>
                  <a:pt x="758611" y="0"/>
                </a:lnTo>
                <a:lnTo>
                  <a:pt x="758611" y="758612"/>
                </a:lnTo>
                <a:lnTo>
                  <a:pt x="0" y="7586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20220" y="7176260"/>
            <a:ext cx="553520" cy="553520"/>
          </a:xfrm>
          <a:custGeom>
            <a:avLst/>
            <a:gdLst/>
            <a:ahLst/>
            <a:cxnLst/>
            <a:rect r="r" b="b" t="t" l="l"/>
            <a:pathLst>
              <a:path h="553520" w="553520">
                <a:moveTo>
                  <a:pt x="0" y="0"/>
                </a:moveTo>
                <a:lnTo>
                  <a:pt x="553520" y="0"/>
                </a:lnTo>
                <a:lnTo>
                  <a:pt x="553520" y="553520"/>
                </a:lnTo>
                <a:lnTo>
                  <a:pt x="0" y="5535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73397" y="8153855"/>
            <a:ext cx="647167" cy="647167"/>
          </a:xfrm>
          <a:custGeom>
            <a:avLst/>
            <a:gdLst/>
            <a:ahLst/>
            <a:cxnLst/>
            <a:rect r="r" b="b" t="t" l="l"/>
            <a:pathLst>
              <a:path h="647167" w="647167">
                <a:moveTo>
                  <a:pt x="0" y="0"/>
                </a:moveTo>
                <a:lnTo>
                  <a:pt x="647167" y="0"/>
                </a:lnTo>
                <a:lnTo>
                  <a:pt x="647167" y="647167"/>
                </a:lnTo>
                <a:lnTo>
                  <a:pt x="0" y="6471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63898" y="1485978"/>
            <a:ext cx="4187918" cy="731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Canva</a:t>
            </a:r>
          </a:p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Html </a:t>
            </a:r>
          </a:p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Css </a:t>
            </a:r>
          </a:p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Java Script</a:t>
            </a:r>
          </a:p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Visual Code</a:t>
            </a:r>
          </a:p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Trello</a:t>
            </a:r>
          </a:p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Github e Git</a:t>
            </a:r>
          </a:p>
          <a:p>
            <a:pPr algn="just">
              <a:lnSpc>
                <a:spcPts val="7254"/>
              </a:lnSpc>
            </a:pPr>
            <a:r>
              <a:rPr lang="en-US" sz="6045">
                <a:solidFill>
                  <a:srgbClr val="FFFFFF"/>
                </a:solidFill>
                <a:latin typeface="Cormorant Garamond Medium"/>
              </a:rPr>
              <a:t>MySql Work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24282" y="566176"/>
            <a:ext cx="12639437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4"/>
              </a:lnSpc>
              <a:spcBef>
                <a:spcPct val="0"/>
              </a:spcBef>
            </a:pPr>
            <a:r>
              <a:rPr lang="en-US" sz="6045">
                <a:solidFill>
                  <a:srgbClr val="FF2323"/>
                </a:solidFill>
                <a:latin typeface="Eczar SemiBold"/>
              </a:rPr>
              <a:t>Ferramentas utilizadas no trabalho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44411" y="4226878"/>
            <a:ext cx="5799177" cy="196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9"/>
              </a:lnSpc>
            </a:pPr>
            <a:r>
              <a:rPr lang="en-US" sz="11499">
                <a:solidFill>
                  <a:srgbClr val="FF2323"/>
                </a:solidFill>
                <a:latin typeface="Gagalin"/>
              </a:rPr>
              <a:t>Dúvidas?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397549">
            <a:off x="-7592046" y="1329184"/>
            <a:ext cx="14709639" cy="11767711"/>
          </a:xfrm>
          <a:custGeom>
            <a:avLst/>
            <a:gdLst/>
            <a:ahLst/>
            <a:cxnLst/>
            <a:rect r="r" b="b" t="t" l="l"/>
            <a:pathLst>
              <a:path h="11767711" w="14709639">
                <a:moveTo>
                  <a:pt x="0" y="0"/>
                </a:moveTo>
                <a:lnTo>
                  <a:pt x="14709639" y="0"/>
                </a:lnTo>
                <a:lnTo>
                  <a:pt x="14709639" y="11767711"/>
                </a:lnTo>
                <a:lnTo>
                  <a:pt x="0" y="11767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21123">
            <a:off x="10063105" y="-3996873"/>
            <a:ext cx="14709639" cy="11767711"/>
          </a:xfrm>
          <a:custGeom>
            <a:avLst/>
            <a:gdLst/>
            <a:ahLst/>
            <a:cxnLst/>
            <a:rect r="r" b="b" t="t" l="l"/>
            <a:pathLst>
              <a:path h="11767711" w="14709639">
                <a:moveTo>
                  <a:pt x="0" y="0"/>
                </a:moveTo>
                <a:lnTo>
                  <a:pt x="14709640" y="0"/>
                </a:lnTo>
                <a:lnTo>
                  <a:pt x="14709640" y="11767711"/>
                </a:lnTo>
                <a:lnTo>
                  <a:pt x="0" y="11767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6334618" y="-659830"/>
            <a:ext cx="24634769" cy="18325865"/>
          </a:xfrm>
          <a:custGeom>
            <a:avLst/>
            <a:gdLst/>
            <a:ahLst/>
            <a:cxnLst/>
            <a:rect r="r" b="b" t="t" l="l"/>
            <a:pathLst>
              <a:path h="18325865" w="24634769">
                <a:moveTo>
                  <a:pt x="0" y="0"/>
                </a:moveTo>
                <a:lnTo>
                  <a:pt x="24634770" y="0"/>
                </a:lnTo>
                <a:lnTo>
                  <a:pt x="24634770" y="18325865"/>
                </a:lnTo>
                <a:lnTo>
                  <a:pt x="0" y="18325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4027" t="-477" r="-2425" b="-46265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2770009">
            <a:off x="937544" y="-630971"/>
            <a:ext cx="8848782" cy="88487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632483" y="3966111"/>
            <a:ext cx="8929390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4"/>
              </a:lnSpc>
              <a:spcBef>
                <a:spcPct val="0"/>
              </a:spcBef>
            </a:pPr>
            <a:r>
              <a:rPr lang="en-US" sz="9245">
                <a:solidFill>
                  <a:srgbClr val="FF2323"/>
                </a:solidFill>
                <a:latin typeface="Cormorant Garamond Medium Bold"/>
              </a:rPr>
              <a:t>Obrigado a todos!!!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4214">
            <a:off x="4719609" y="-237832"/>
            <a:ext cx="8848782" cy="884878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2545626">
            <a:off x="8015826" y="-772991"/>
            <a:ext cx="8848782" cy="88487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DAFlu1g3f28</dc:identifier>
  <dcterms:modified xsi:type="dcterms:W3CDTF">2011-08-01T06:04:30Z</dcterms:modified>
  <cp:revision>1</cp:revision>
  <dc:title>MOTOCITY </dc:title>
</cp:coreProperties>
</file>