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643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5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859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468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5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75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16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8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9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84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968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I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I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96FD-0270-481E-A9F3-983C41943213}" type="datetimeFigureOut">
              <a:rPr lang="en-IE" smtClean="0"/>
              <a:t>03/04/2017</a:t>
            </a:fld>
            <a:endParaRPr lang="en-I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8613-D53D-40A9-ACE7-12D33A29AB59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8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95600" y="406400"/>
            <a:ext cx="570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Architecture fonctionnelle d’une partie</a:t>
            </a:r>
            <a:endParaRPr lang="en-IE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42219" r="32084" b="10165"/>
          <a:stretch/>
        </p:blipFill>
        <p:spPr>
          <a:xfrm>
            <a:off x="305245" y="1193115"/>
            <a:ext cx="5180710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0" y="0"/>
            <a:ext cx="148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CAPTURE D’</a:t>
            </a:r>
            <a:r>
              <a:rPr lang="fr-FR" dirty="0" err="1" smtClean="0">
                <a:solidFill>
                  <a:srgbClr val="FF0000"/>
                </a:solidFill>
              </a:rPr>
              <a:t>ecran</a:t>
            </a:r>
            <a:r>
              <a:rPr lang="fr-FR" dirty="0" smtClean="0">
                <a:solidFill>
                  <a:srgbClr val="FF0000"/>
                </a:solidFill>
              </a:rPr>
              <a:t> à changer !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71600" y="5181599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Algorithme du jeu = JavaScript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362700" y="3945235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Exécution de deux procédures JavaScript contenant du Ajax</a:t>
            </a:r>
            <a:endParaRPr lang="en-IE" dirty="0"/>
          </a:p>
        </p:txBody>
      </p:sp>
      <p:sp>
        <p:nvSpPr>
          <p:cNvPr id="10" name="Ellipse 9"/>
          <p:cNvSpPr/>
          <p:nvPr/>
        </p:nvSpPr>
        <p:spPr>
          <a:xfrm>
            <a:off x="3086100" y="4254500"/>
            <a:ext cx="1092200" cy="30480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ZoneTexte 10"/>
          <p:cNvSpPr txBox="1"/>
          <p:nvPr/>
        </p:nvSpPr>
        <p:spPr>
          <a:xfrm>
            <a:off x="3695701" y="3981966"/>
            <a:ext cx="72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2060"/>
                </a:solidFill>
              </a:rPr>
              <a:t>Clique</a:t>
            </a:r>
            <a:endParaRPr lang="en-IE" sz="1400" dirty="0">
              <a:solidFill>
                <a:srgbClr val="002060"/>
              </a:solidFill>
            </a:endParaRPr>
          </a:p>
        </p:txBody>
      </p:sp>
      <p:cxnSp>
        <p:nvCxnSpPr>
          <p:cNvPr id="15" name="Connecteur droit avec flèche 14"/>
          <p:cNvCxnSpPr>
            <a:stCxn id="9" idx="0"/>
          </p:cNvCxnSpPr>
          <p:nvPr/>
        </p:nvCxnSpPr>
        <p:spPr>
          <a:xfrm flipH="1" flipV="1">
            <a:off x="3276600" y="2082800"/>
            <a:ext cx="4241800" cy="186243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6"/>
            <a:endCxn id="9" idx="1"/>
          </p:cNvCxnSpPr>
          <p:nvPr/>
        </p:nvCxnSpPr>
        <p:spPr>
          <a:xfrm>
            <a:off x="4178300" y="4406900"/>
            <a:ext cx="218440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3" t="45685" r="47477" b="50207"/>
          <a:stretch/>
        </p:blipFill>
        <p:spPr>
          <a:xfrm>
            <a:off x="305245" y="1880074"/>
            <a:ext cx="2971355" cy="331989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1290478" y="214040"/>
            <a:ext cx="6096000" cy="1308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</a:rPr>
              <a:t>Architecture “fonctionnelle” d'une partie</a:t>
            </a:r>
            <a:endParaRPr lang="fr-FR" b="1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</a:rPr>
              <a:t>multijoueur (fonctionnalités et langages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</a:rPr>
              <a:t>associés). Joli schéma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02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herve</dc:creator>
  <cp:lastModifiedBy>pierrick herve</cp:lastModifiedBy>
  <cp:revision>20</cp:revision>
  <dcterms:created xsi:type="dcterms:W3CDTF">2017-04-03T07:56:52Z</dcterms:created>
  <dcterms:modified xsi:type="dcterms:W3CDTF">2017-04-03T08:10:44Z</dcterms:modified>
</cp:coreProperties>
</file>