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64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5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859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468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5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67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16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8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89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84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968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96FD-0270-481E-A9F3-983C41943213}" type="datetimeFigureOut">
              <a:rPr lang="en-IE" smtClean="0"/>
              <a:t>10/04/2017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80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95600" y="406400"/>
            <a:ext cx="57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Architecture fonctionnelle d’une partie</a:t>
            </a:r>
            <a:endParaRPr lang="en-IE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5" t="42219" r="32084" b="10165"/>
          <a:stretch/>
        </p:blipFill>
        <p:spPr>
          <a:xfrm>
            <a:off x="3619945" y="1726515"/>
            <a:ext cx="5180710" cy="384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4686300" y="5714999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Algorithme du jeu = JavaScript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02700" y="330819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Exécution de </a:t>
            </a:r>
            <a:r>
              <a:rPr lang="fr-FR" dirty="0" smtClean="0"/>
              <a:t>deux fonctions en </a:t>
            </a:r>
            <a:r>
              <a:rPr lang="fr-FR" dirty="0" err="1" smtClean="0"/>
              <a:t>ajax</a:t>
            </a:r>
            <a:endParaRPr lang="en-IE" dirty="0"/>
          </a:p>
        </p:txBody>
      </p:sp>
      <p:sp>
        <p:nvSpPr>
          <p:cNvPr id="10" name="Ellipse 9"/>
          <p:cNvSpPr/>
          <p:nvPr/>
        </p:nvSpPr>
        <p:spPr>
          <a:xfrm>
            <a:off x="6400800" y="4787900"/>
            <a:ext cx="1092200" cy="3048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ZoneTexte 10"/>
          <p:cNvSpPr txBox="1"/>
          <p:nvPr/>
        </p:nvSpPr>
        <p:spPr>
          <a:xfrm>
            <a:off x="7010401" y="4515366"/>
            <a:ext cx="72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2060"/>
                </a:solidFill>
              </a:rPr>
              <a:t>Clique</a:t>
            </a:r>
            <a:endParaRPr lang="en-IE" sz="1400" dirty="0">
              <a:solidFill>
                <a:srgbClr val="002060"/>
              </a:solidFill>
            </a:endParaRPr>
          </a:p>
        </p:txBody>
      </p:sp>
      <p:cxnSp>
        <p:nvCxnSpPr>
          <p:cNvPr id="15" name="Connecteur droit avec flèche 14"/>
          <p:cNvCxnSpPr>
            <a:endCxn id="21" idx="3"/>
          </p:cNvCxnSpPr>
          <p:nvPr/>
        </p:nvCxnSpPr>
        <p:spPr>
          <a:xfrm flipH="1" flipV="1">
            <a:off x="6591300" y="2579469"/>
            <a:ext cx="2565400" cy="88798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6"/>
          </p:cNvCxnSpPr>
          <p:nvPr/>
        </p:nvCxnSpPr>
        <p:spPr>
          <a:xfrm flipV="1">
            <a:off x="7493000" y="3712096"/>
            <a:ext cx="1758505" cy="12282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3" t="45685" r="47477" b="50207"/>
          <a:stretch/>
        </p:blipFill>
        <p:spPr>
          <a:xfrm>
            <a:off x="3619945" y="2413474"/>
            <a:ext cx="2971355" cy="331989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9283254" y="4515366"/>
            <a:ext cx="2198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Exécution de la fonction </a:t>
            </a:r>
            <a:r>
              <a:rPr lang="fr-FR" dirty="0" err="1"/>
              <a:t>Javascript</a:t>
            </a:r>
            <a:r>
              <a:rPr lang="fr-FR" dirty="0"/>
              <a:t> « </a:t>
            </a:r>
            <a:r>
              <a:rPr lang="fr-FR" dirty="0" err="1" smtClean="0"/>
              <a:t>select_bille</a:t>
            </a:r>
            <a:r>
              <a:rPr lang="fr-FR" dirty="0"/>
              <a:t> »</a:t>
            </a:r>
            <a:endParaRPr lang="en-IE" dirty="0"/>
          </a:p>
        </p:txBody>
      </p:sp>
      <p:cxnSp>
        <p:nvCxnSpPr>
          <p:cNvPr id="14" name="Connecteur droit avec flèche 13"/>
          <p:cNvCxnSpPr>
            <a:stCxn id="33" idx="2"/>
            <a:endCxn id="29" idx="3"/>
          </p:cNvCxnSpPr>
          <p:nvPr/>
        </p:nvCxnSpPr>
        <p:spPr>
          <a:xfrm flipH="1" flipV="1">
            <a:off x="2895600" y="1894479"/>
            <a:ext cx="925395" cy="2409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rganigramme : Connecteur 26"/>
          <p:cNvSpPr/>
          <p:nvPr/>
        </p:nvSpPr>
        <p:spPr>
          <a:xfrm>
            <a:off x="7550150" y="5043850"/>
            <a:ext cx="558357" cy="481915"/>
          </a:xfrm>
          <a:prstGeom prst="flowChartConnector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ZoneTexte 27"/>
          <p:cNvSpPr txBox="1"/>
          <p:nvPr/>
        </p:nvSpPr>
        <p:spPr>
          <a:xfrm>
            <a:off x="7531100" y="4795792"/>
            <a:ext cx="72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2060"/>
                </a:solidFill>
              </a:rPr>
              <a:t>Clique</a:t>
            </a:r>
            <a:endParaRPr lang="en-IE" sz="1400" dirty="0">
              <a:solidFill>
                <a:srgbClr val="00206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4200" y="1432814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Exécution de </a:t>
            </a:r>
            <a:r>
              <a:rPr lang="fr-FR" dirty="0" smtClean="0"/>
              <a:t>la fonction </a:t>
            </a:r>
            <a:r>
              <a:rPr lang="fr-FR" dirty="0" err="1" smtClean="0"/>
              <a:t>Javascript</a:t>
            </a:r>
            <a:r>
              <a:rPr lang="fr-FR" dirty="0" smtClean="0"/>
              <a:t> « </a:t>
            </a:r>
            <a:r>
              <a:rPr lang="fr-FR" dirty="0" err="1" smtClean="0"/>
              <a:t>jouer_bille</a:t>
            </a:r>
            <a:r>
              <a:rPr lang="fr-FR" dirty="0" smtClean="0"/>
              <a:t> »</a:t>
            </a:r>
            <a:endParaRPr lang="en-IE" dirty="0"/>
          </a:p>
        </p:txBody>
      </p:sp>
      <p:cxnSp>
        <p:nvCxnSpPr>
          <p:cNvPr id="32" name="Connecteur droit avec flèche 31"/>
          <p:cNvCxnSpPr>
            <a:stCxn id="27" idx="6"/>
          </p:cNvCxnSpPr>
          <p:nvPr/>
        </p:nvCxnSpPr>
        <p:spPr>
          <a:xfrm flipV="1">
            <a:off x="8108507" y="4995000"/>
            <a:ext cx="1302193" cy="28980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rganigramme : Connecteur 32"/>
          <p:cNvSpPr/>
          <p:nvPr/>
        </p:nvSpPr>
        <p:spPr>
          <a:xfrm>
            <a:off x="3820995" y="1894479"/>
            <a:ext cx="558357" cy="481915"/>
          </a:xfrm>
          <a:prstGeom prst="flowChartConnector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ZoneTexte 33"/>
          <p:cNvSpPr txBox="1"/>
          <p:nvPr/>
        </p:nvSpPr>
        <p:spPr>
          <a:xfrm>
            <a:off x="3820995" y="1624898"/>
            <a:ext cx="72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2060"/>
                </a:solidFill>
              </a:rPr>
              <a:t>Clique</a:t>
            </a:r>
            <a:endParaRPr lang="en-IE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02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 herve</dc:creator>
  <cp:lastModifiedBy>pierrick herve</cp:lastModifiedBy>
  <cp:revision>29</cp:revision>
  <dcterms:created xsi:type="dcterms:W3CDTF">2017-04-03T07:56:52Z</dcterms:created>
  <dcterms:modified xsi:type="dcterms:W3CDTF">2017-04-10T08:12:54Z</dcterms:modified>
</cp:coreProperties>
</file>