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0F6CF7-C6E8-C43F-AA37-084800D78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6BF7C4-0D37-805A-6BE8-6EC73E6D6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428117-7876-DC88-8809-1399C6D8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560A-859E-4563-A659-7F1BB876976A}" type="datetimeFigureOut">
              <a:rPr lang="de-AT" smtClean="0"/>
              <a:t>10.06.2024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04DB67-BFA9-17CB-2522-093A6E89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98CF12-74B2-7C67-DA3A-1BFD5DD6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4646-5654-4073-857C-DAE54E0F0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254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9F8FD3-0E22-650F-70AD-13CD0A75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532BFF-5B0A-A893-9832-FB4B3BAC3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026800-EC75-0531-22A6-730251BE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560A-859E-4563-A659-7F1BB876976A}" type="datetimeFigureOut">
              <a:rPr lang="de-AT" smtClean="0"/>
              <a:t>10.06.2024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94A5CE-7AF7-7512-2235-FA8B92554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BE84B9-E228-866B-4928-0CFBACE6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4646-5654-4073-857C-DAE54E0F0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251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53B938D-459A-261E-A6CC-E4EF5E548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0706B2-64B0-ED2E-4E7A-D46BF3B6A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3A5C6-A14E-A907-BC65-CA888D27D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560A-859E-4563-A659-7F1BB876976A}" type="datetimeFigureOut">
              <a:rPr lang="de-AT" smtClean="0"/>
              <a:t>10.06.2024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414BCF-3FDD-6B7E-8360-E8FD969E9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4C4655-2428-80B6-85EE-68382028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4646-5654-4073-857C-DAE54E0F0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916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E00F2-F293-ECEF-217E-4E9BE87F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097BD-0AD8-5382-09BF-A42C55DCB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64E7C-B7B1-CE02-B520-8C28C352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560A-859E-4563-A659-7F1BB876976A}" type="datetimeFigureOut">
              <a:rPr lang="de-AT" smtClean="0"/>
              <a:t>10.06.2024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A27849-093B-1138-823D-69410838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180CB8-D2D0-5FA1-B372-8C2C891A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4646-5654-4073-857C-DAE54E0F0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784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CF51B7-F3CA-0759-D261-C3762A18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B05DE9-D197-B5EF-3D49-B7978BB89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D3C086-0FBD-6BF8-BE98-4F3BE000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560A-859E-4563-A659-7F1BB876976A}" type="datetimeFigureOut">
              <a:rPr lang="de-AT" smtClean="0"/>
              <a:t>10.06.2024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465F77-DC70-7E6C-FBD0-0ADF45FF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3D21AA-6759-1B9C-0C54-D652FA67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4646-5654-4073-857C-DAE54E0F0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663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77EE3-D50B-EA59-561F-2D93D5DD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BF934D-0911-3670-278B-3959605C2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1054AB-A9D3-9E7D-8616-D4F691836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94399E-E8F4-6557-DD81-913208D2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560A-859E-4563-A659-7F1BB876976A}" type="datetimeFigureOut">
              <a:rPr lang="de-AT" smtClean="0"/>
              <a:t>10.06.2024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7DF23C-FC9B-8627-C5D5-2B211AB3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64D54F-62C7-ED81-63BE-4B235F2B1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4646-5654-4073-857C-DAE54E0F0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509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09A5C-A591-DCA6-DB6D-67F59F41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A8628C-31AC-1B3B-BE8D-5DE5FD868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BA5C27-BAD0-8989-C2D7-5234C1DA0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E325FCA-5FCA-2060-9444-07C023D0A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21546E-B852-15B1-0386-0FC856355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098490E-753F-6D34-1293-C06C92E4C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560A-859E-4563-A659-7F1BB876976A}" type="datetimeFigureOut">
              <a:rPr lang="de-AT" smtClean="0"/>
              <a:t>10.06.2024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64308F7-0C34-6BF3-4FEB-14E9B929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622B186-512B-2EC2-77CF-B2F2087A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4646-5654-4073-857C-DAE54E0F0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7630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41877-B141-AD99-A6EB-7FF560E6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75E13E-FEA9-B10B-FD24-0905DFAC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560A-859E-4563-A659-7F1BB876976A}" type="datetimeFigureOut">
              <a:rPr lang="de-AT" smtClean="0"/>
              <a:t>10.06.2024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E39694-B444-BA5A-EAAA-AEE8FB1B6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84C571-C8A5-B8F9-69BE-D97CAF42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4646-5654-4073-857C-DAE54E0F0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345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0B1B54-622C-7AB1-995A-E4D3003D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560A-859E-4563-A659-7F1BB876976A}" type="datetimeFigureOut">
              <a:rPr lang="de-AT" smtClean="0"/>
              <a:t>10.06.2024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DB137F-41A0-0328-8244-CCCE65E3E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BBFA13-FD96-FAB3-C0A8-9E43D3A3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4646-5654-4073-857C-DAE54E0F0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8514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BE9DE3-9263-6FBB-34C2-69A9961D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362881-3385-B0FE-9CE5-6B1948F5D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125EE8-0042-8D38-81E5-7440A3842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64A514-2246-6B48-E616-AD8EBAB03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560A-859E-4563-A659-7F1BB876976A}" type="datetimeFigureOut">
              <a:rPr lang="de-AT" smtClean="0"/>
              <a:t>10.06.2024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3F6896-BC3C-9DE4-E878-E20E66F6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68D068-DF25-5653-4E53-E626FFB1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4646-5654-4073-857C-DAE54E0F0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246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914840-E9EB-0A6B-CC85-E93ACB2FE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47E23C0-22B5-A3B6-FDB0-3DB8E632B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7992F2-84C4-DF41-1DF3-FE95BD7D4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923FDC-6DAA-2F56-04AB-324ADAD2A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560A-859E-4563-A659-7F1BB876976A}" type="datetimeFigureOut">
              <a:rPr lang="de-AT" smtClean="0"/>
              <a:t>10.06.2024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D0408A-6C72-2D16-3879-140F7DD4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9B7C97-825C-84CD-6A6D-D6616825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4646-5654-4073-857C-DAE54E0F0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830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FAFDEF6-2C79-6059-6A29-AD19A5BC4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0C7B1D-543A-6753-B94E-C778F80F6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E1F8E7-7C8E-E5B4-198E-841660221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4A560A-859E-4563-A659-7F1BB876976A}" type="datetimeFigureOut">
              <a:rPr lang="de-AT" smtClean="0"/>
              <a:t>10.06.2024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4F6FB7-0F71-9067-FB03-7EDD72BEE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9EE95C-5147-F128-F6B4-56B4FDC99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FB4646-5654-4073-857C-DAE54E0F0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081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17709-A9FE-D110-685F-F7EB15DCD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596709"/>
            <a:ext cx="9144000" cy="2387600"/>
          </a:xfrm>
        </p:spPr>
        <p:txBody>
          <a:bodyPr/>
          <a:lstStyle/>
          <a:p>
            <a:r>
              <a:rPr lang="de-AT" dirty="0"/>
              <a:t>Static Code Analysis Tool Setup: </a:t>
            </a:r>
            <a:r>
              <a:rPr lang="de-AT" dirty="0" err="1"/>
              <a:t>SonarQube</a:t>
            </a:r>
            <a:endParaRPr lang="de-AT" dirty="0"/>
          </a:p>
        </p:txBody>
      </p:sp>
      <p:pic>
        <p:nvPicPr>
          <p:cNvPr id="7" name="Grafik 6" descr="Ein Bild, das Text, Screenshot, Software, Webseite enthält.&#10;&#10;Automatisch generierte Beschreibung">
            <a:extLst>
              <a:ext uri="{FF2B5EF4-FFF2-40B4-BE49-F238E27FC236}">
                <a16:creationId xmlns:a16="http://schemas.microsoft.com/office/drawing/2014/main" id="{C067050E-3DCA-C6C4-98BE-4837C3E6B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36" y="1863069"/>
            <a:ext cx="10072209" cy="486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07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EADBEBF-2C23-E815-EEB1-E01CF167E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Define a constant </a:t>
            </a:r>
            <a:r>
              <a:rPr lang="en-US" sz="3600" dirty="0">
                <a:solidFill>
                  <a:srgbClr val="FFFFFF"/>
                </a:solidFill>
              </a:rPr>
              <a:t>td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AAC8A47-58AF-853B-0E1B-46DE68F95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715708"/>
            <a:ext cx="6780700" cy="342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64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EADBEBF-2C23-E815-EEB1-E01CF167E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Remove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parantheses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95BED96-EBEC-2E06-0972-8B3DB63D5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842847"/>
            <a:ext cx="6780700" cy="316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20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EADBEBF-2C23-E815-EEB1-E01CF167E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Title tag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6ECAAE3-2828-2691-BCFA-173242968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766564"/>
            <a:ext cx="6780700" cy="332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50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EADBEBF-2C23-E815-EEB1-E01CF167E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Replace include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693694B-9B47-FBC2-8687-BC7999192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707233"/>
            <a:ext cx="6780700" cy="344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3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17709-A9FE-D110-685F-F7EB15DCD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596709"/>
            <a:ext cx="9144000" cy="2387600"/>
          </a:xfrm>
        </p:spPr>
        <p:txBody>
          <a:bodyPr/>
          <a:lstStyle/>
          <a:p>
            <a:r>
              <a:rPr lang="de-AT" dirty="0"/>
              <a:t>Static Code Analysis Tool Setup: </a:t>
            </a:r>
            <a:r>
              <a:rPr lang="de-AT" dirty="0" err="1"/>
              <a:t>SonarQube</a:t>
            </a:r>
            <a:endParaRPr lang="de-AT" dirty="0"/>
          </a:p>
        </p:txBody>
      </p:sp>
      <p:pic>
        <p:nvPicPr>
          <p:cNvPr id="4" name="Grafik 3" descr="Ein Bild, das Text, Software, Computersymbol, Webseite enthält.&#10;&#10;Automatisch generierte Beschreibung">
            <a:extLst>
              <a:ext uri="{FF2B5EF4-FFF2-40B4-BE49-F238E27FC236}">
                <a16:creationId xmlns:a16="http://schemas.microsoft.com/office/drawing/2014/main" id="{31074B8A-146D-D10A-82CD-4528EB426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52" y="1687689"/>
            <a:ext cx="10235681" cy="488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2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17709-A9FE-D110-685F-F7EB15DCD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596709"/>
            <a:ext cx="9144000" cy="2387600"/>
          </a:xfrm>
        </p:spPr>
        <p:txBody>
          <a:bodyPr/>
          <a:lstStyle/>
          <a:p>
            <a:r>
              <a:rPr lang="de-AT" dirty="0"/>
              <a:t>Static Code Analysis Tool Setup: </a:t>
            </a:r>
            <a:r>
              <a:rPr lang="de-AT" dirty="0" err="1"/>
              <a:t>SonarQube</a:t>
            </a:r>
            <a:endParaRPr lang="de-AT" dirty="0"/>
          </a:p>
        </p:txBody>
      </p:sp>
      <p:pic>
        <p:nvPicPr>
          <p:cNvPr id="5" name="Grafik 4" descr="Ein Bild, das Text, Zahl, Software, Screenshot enthält.&#10;&#10;Automatisch generierte Beschreibung">
            <a:extLst>
              <a:ext uri="{FF2B5EF4-FFF2-40B4-BE49-F238E27FC236}">
                <a16:creationId xmlns:a16="http://schemas.microsoft.com/office/drawing/2014/main" id="{D7A86600-8773-1049-85CD-15D2BA605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290" y="1937524"/>
            <a:ext cx="8994710" cy="430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9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17709-A9FE-D110-685F-F7EB15DCD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596709"/>
            <a:ext cx="9144000" cy="2387600"/>
          </a:xfrm>
        </p:spPr>
        <p:txBody>
          <a:bodyPr/>
          <a:lstStyle/>
          <a:p>
            <a:r>
              <a:rPr lang="de-AT" dirty="0"/>
              <a:t>Static Code Analysis Tool Setup: </a:t>
            </a:r>
            <a:r>
              <a:rPr lang="de-AT" dirty="0" err="1"/>
              <a:t>SonarQube</a:t>
            </a:r>
            <a:endParaRPr lang="de-AT" dirty="0"/>
          </a:p>
        </p:txBody>
      </p:sp>
      <p:pic>
        <p:nvPicPr>
          <p:cNvPr id="7" name="Grafik 6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48DBAE2D-13C5-445C-3A39-50AAC9A6B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2" y="1790891"/>
            <a:ext cx="8350898" cy="4238238"/>
          </a:xfrm>
          <a:prstGeom prst="rect">
            <a:avLst/>
          </a:prstGeom>
        </p:spPr>
      </p:pic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FBB39AE-A156-5B21-7E2C-454676A25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053" y="4768715"/>
            <a:ext cx="7996335" cy="176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5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317709-A9FE-D110-685F-F7EB15DCD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10 Most Import Findings:</a:t>
            </a:r>
          </a:p>
        </p:txBody>
      </p:sp>
      <p:pic>
        <p:nvPicPr>
          <p:cNvPr id="8" name="Grafik 7" descr="Ein Bild, das Text, Screenshot, Zahl, Software enthält.&#10;&#10;Automatisch generierte Beschreibung">
            <a:extLst>
              <a:ext uri="{FF2B5EF4-FFF2-40B4-BE49-F238E27FC236}">
                <a16:creationId xmlns:a16="http://schemas.microsoft.com/office/drawing/2014/main" id="{70BDF32D-E362-5776-8943-A66D06E0E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681805"/>
            <a:ext cx="6780700" cy="34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0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CF66897-A227-AAE9-B0B3-7FB46A3C6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93681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include -&gt;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include_once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in all files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D122435-029F-41D7-EA25-6B7C83206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775040"/>
            <a:ext cx="6780700" cy="330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1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EADBEBF-2C23-E815-EEB1-E01CF167E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Define a constant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92AD373-D723-6DCF-45B7-74CC84DAA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741136"/>
            <a:ext cx="6780700" cy="337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9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EADBEBF-2C23-E815-EEB1-E01CF167E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Case Default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F2BC73-24DB-1964-B0A4-FF8629300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758088"/>
            <a:ext cx="6780700" cy="333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2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EADBEBF-2C23-E815-EEB1-E01CF167E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Define a constant div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B1C770-5F0D-E296-69EF-428A5BAF5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715708"/>
            <a:ext cx="6780700" cy="342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9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Breitbild</PresentationFormat>
  <Paragraphs>13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</vt:lpstr>
      <vt:lpstr>Static Code Analysis Tool Setup: SonarQube</vt:lpstr>
      <vt:lpstr>Static Code Analysis Tool Setup: SonarQube</vt:lpstr>
      <vt:lpstr>Static Code Analysis Tool Setup: SonarQube</vt:lpstr>
      <vt:lpstr>Static Code Analysis Tool Setup: SonarQube</vt:lpstr>
      <vt:lpstr>10 Most Import Findings:</vt:lpstr>
      <vt:lpstr>include -&gt; include_once in all files</vt:lpstr>
      <vt:lpstr>Define a constant</vt:lpstr>
      <vt:lpstr>Case Default</vt:lpstr>
      <vt:lpstr>Define a constant div</vt:lpstr>
      <vt:lpstr>Define a constant td</vt:lpstr>
      <vt:lpstr>Remove parantheses</vt:lpstr>
      <vt:lpstr>Title tag</vt:lpstr>
      <vt:lpstr>Replace include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Ivo Radic</dc:creator>
  <cp:lastModifiedBy>Ivo Radic</cp:lastModifiedBy>
  <cp:revision>12</cp:revision>
  <dcterms:created xsi:type="dcterms:W3CDTF">2024-06-10T11:50:12Z</dcterms:created>
  <dcterms:modified xsi:type="dcterms:W3CDTF">2024-06-10T12:06:30Z</dcterms:modified>
</cp:coreProperties>
</file>