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-828675" y="19665"/>
            <a:ext cx="99822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NAME:Sathish Kumar 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312219983(asunm1719223276)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DEPARTMENT:BCOM COMPUTER APPLICATION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PERI COLLEGE OF ARTS &amp;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*KAGGLE _ download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*EDUNET _ download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collection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*identify the feature in excel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*missing value _ identifying excel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*missing value _ filter out by COLOUR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*formula using _ high &amp; 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*summarized   &amp;  visualized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*graph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5675" y="1624012"/>
            <a:ext cx="5200650" cy="360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PERFORMANCE ANAYSIS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ANALYSIS THE PROJECT HAS PROVIDED VALUABLE INSIGHTS INTO THE KEY DRIVERS OF EMPLOYEE PRODUCTIVITY, GROWTH 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RETENTION WITH IN OUR ORGANISATION .BY LEVERAGING DATA ANALYTICS &amp; VISUALISATION TECHNIQUES ,WE HAVE IDENTIFIED AREAS FOR IMOROVEMENT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TARGETED INTERVENTIONS TO ENHANCE EMPLOYEE PERFORMANCE.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364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1219200" y="1595021"/>
            <a:ext cx="5334000" cy="3749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result, we need a comprehensive employee performance analysis framework to: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Accurately measure and track employee performance metrics.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correlations between performance and factors like training, engagement, and demographics.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targeted interventions to enhance employee growth and productivity.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 data-driven decisions on talent management, promotions, and resource allocation“.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15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90600" y="2133600"/>
            <a:ext cx="7924800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914400" y="1447801"/>
            <a:ext cx="6172200" cy="41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*Collect and integrate relevant employee data from various sources (HR systems, performance reviews, training records, etc.)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Develop a performance metrics framework to measure employee productivity, quality, and growth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*Analyze key drivers of employee performance, including training, engagement, demographics, and more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Identify areas for improvement and develop targeted interventions to enhance employee growth and productivity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Create data visualizations to communicate insights to stakeholders and facilitate decision-making.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p logo.jpg" id="155" name="Google Shape;15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1400" y="1600200"/>
            <a:ext cx="24384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>
            <a:off x="1676401" y="2133600"/>
            <a:ext cx="2133599" cy="293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1.Employee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Manager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3.Industry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4.Employer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*Conditional formatting -missing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*Filter- remove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*Formula -performance level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*Pivot table-summary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*Graph -Data visualization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set -download by KAGGLE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 features -9 features taken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 ,numerical value , first name ,last name -text,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type -performance level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85" name="Google Shape;185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=IFS(Z8&gt;=5,"VERY HIGH",Z8&gt;=4,"HIGH",Z8&gt;=3,"MEDIUM",TRUE,"LOW")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