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5765800" cy="3060700"/>
  <p:notesSz cx="5765800" cy="3060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4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88"/>
    <p:restoredTop sz="94733"/>
  </p:normalViewPr>
  <p:slideViewPr>
    <p:cSldViewPr>
      <p:cViewPr varScale="1">
        <p:scale>
          <a:sx n="272" d="100"/>
          <a:sy n="272" d="100"/>
        </p:scale>
        <p:origin x="192" y="19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948817"/>
            <a:ext cx="4900930" cy="6427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713992"/>
            <a:ext cx="4036060" cy="765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00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00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03961"/>
            <a:ext cx="2508123" cy="2020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03961"/>
            <a:ext cx="2508123" cy="2020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00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87424" y="2609088"/>
            <a:ext cx="2779776" cy="9753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725167" y="1569720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384" y="0"/>
                </a:lnTo>
              </a:path>
            </a:pathLst>
          </a:custGeom>
          <a:ln w="4572">
            <a:solidFill>
              <a:srgbClr val="0000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25167" y="2243327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384" y="0"/>
                </a:lnTo>
              </a:path>
            </a:pathLst>
          </a:custGeom>
          <a:ln w="4572">
            <a:solidFill>
              <a:srgbClr val="0000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3342" y="259715"/>
            <a:ext cx="10350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00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703961"/>
            <a:ext cx="5189220" cy="2020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2846451"/>
            <a:ext cx="1845056" cy="15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2846451"/>
            <a:ext cx="1326134" cy="15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2846451"/>
            <a:ext cx="1326134" cy="15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42" y="259715"/>
            <a:ext cx="1035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>
                <a:solidFill>
                  <a:srgbClr val="A04740"/>
                </a:solidFill>
              </a:rPr>
              <a:t>R</a:t>
            </a:r>
            <a:r>
              <a:rPr spc="-150" dirty="0"/>
              <a:t>e</a:t>
            </a:r>
            <a:r>
              <a:rPr spc="-150" dirty="0">
                <a:solidFill>
                  <a:srgbClr val="A04740"/>
                </a:solidFill>
              </a:rPr>
              <a:t>l</a:t>
            </a:r>
            <a:r>
              <a:rPr spc="-150" dirty="0"/>
              <a:t>n</a:t>
            </a:r>
            <a:r>
              <a:rPr spc="-150" dirty="0">
                <a:solidFill>
                  <a:srgbClr val="A04740"/>
                </a:solidFill>
              </a:rPr>
              <a:t>T</a:t>
            </a:r>
            <a:r>
              <a:rPr spc="-15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4491" y="624077"/>
            <a:ext cx="97663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200" algn="l"/>
                <a:tab pos="376555" algn="l"/>
                <a:tab pos="547370" algn="l"/>
                <a:tab pos="747395" algn="l"/>
                <a:tab pos="920750" algn="l"/>
              </a:tabLst>
            </a:pPr>
            <a:r>
              <a:rPr sz="650" spc="-50" dirty="0">
                <a:solidFill>
                  <a:srgbClr val="000004"/>
                </a:solidFill>
                <a:latin typeface="Arial"/>
                <a:cs typeface="Arial"/>
              </a:rPr>
              <a:t>с</a:t>
            </a:r>
            <a:r>
              <a:rPr sz="650" dirty="0">
                <a:solidFill>
                  <a:srgbClr val="000004"/>
                </a:solidFill>
                <a:latin typeface="Arial"/>
                <a:cs typeface="Arial"/>
              </a:rPr>
              <a:t>	</a:t>
            </a:r>
            <a:r>
              <a:rPr sz="650" spc="-50" dirty="0">
                <a:solidFill>
                  <a:srgbClr val="000004"/>
                </a:solidFill>
                <a:latin typeface="Arial"/>
                <a:cs typeface="Arial"/>
              </a:rPr>
              <a:t>I</a:t>
            </a:r>
            <a:r>
              <a:rPr sz="650" dirty="0">
                <a:solidFill>
                  <a:srgbClr val="000004"/>
                </a:solidFill>
                <a:latin typeface="Arial"/>
                <a:cs typeface="Arial"/>
              </a:rPr>
              <a:t>	</a:t>
            </a:r>
            <a:r>
              <a:rPr sz="650" spc="5" dirty="0">
                <a:solidFill>
                  <a:srgbClr val="000004"/>
                </a:solidFill>
                <a:latin typeface="Arial"/>
                <a:cs typeface="Arial"/>
              </a:rPr>
              <a:t>i</a:t>
            </a:r>
            <a:r>
              <a:rPr sz="650" dirty="0">
                <a:solidFill>
                  <a:srgbClr val="000004"/>
                </a:solidFill>
                <a:latin typeface="Arial"/>
                <a:cs typeface="Arial"/>
              </a:rPr>
              <a:t>	n	</a:t>
            </a:r>
            <a:r>
              <a:rPr sz="650" spc="5" dirty="0">
                <a:solidFill>
                  <a:srgbClr val="000004"/>
                </a:solidFill>
                <a:latin typeface="Arial"/>
                <a:cs typeface="Arial"/>
              </a:rPr>
              <a:t>i</a:t>
            </a:r>
            <a:r>
              <a:rPr sz="650" dirty="0">
                <a:solidFill>
                  <a:srgbClr val="000004"/>
                </a:solidFill>
                <a:latin typeface="Arial"/>
                <a:cs typeface="Arial"/>
              </a:rPr>
              <a:t>	</a:t>
            </a:r>
            <a:r>
              <a:rPr sz="650" spc="-50" dirty="0">
                <a:solidFill>
                  <a:srgbClr val="000004"/>
                </a:solidFill>
                <a:latin typeface="Arial"/>
                <a:cs typeface="Arial"/>
              </a:rPr>
              <a:t>с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577" y="880109"/>
            <a:ext cx="3526790" cy="54800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440"/>
              </a:spcBef>
            </a:pPr>
            <a:r>
              <a:rPr sz="2000" b="1" dirty="0">
                <a:solidFill>
                  <a:srgbClr val="000004"/>
                </a:solidFill>
                <a:latin typeface="Times New Roman"/>
                <a:cs typeface="Times New Roman"/>
              </a:rPr>
              <a:t>подарочный</a:t>
            </a:r>
            <a:r>
              <a:rPr sz="2000" b="1" spc="185" dirty="0">
                <a:solidFill>
                  <a:srgbClr val="000004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04"/>
                </a:solidFill>
                <a:latin typeface="Times New Roman"/>
                <a:cs typeface="Times New Roman"/>
              </a:rPr>
              <a:t>сертификат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dirty="0">
                <a:solidFill>
                  <a:srgbClr val="000004"/>
                </a:solidFill>
                <a:latin typeface="Lucida Grande"/>
                <a:cs typeface="Lucida Grande"/>
              </a:rPr>
              <a:t>на</a:t>
            </a:r>
            <a:r>
              <a:rPr sz="1000" spc="114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000004"/>
                </a:solidFill>
                <a:latin typeface="Lucida Grande"/>
                <a:cs typeface="Lucida Grande"/>
              </a:rPr>
              <a:t>услуги</a:t>
            </a:r>
            <a:r>
              <a:rPr sz="1000" spc="100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000004"/>
                </a:solidFill>
                <a:latin typeface="Lucida Grande"/>
                <a:cs typeface="Lucida Grande"/>
              </a:rPr>
              <a:t>клиники</a:t>
            </a:r>
            <a:r>
              <a:rPr sz="1000" spc="114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000004"/>
                </a:solidFill>
                <a:latin typeface="Lucida Grande"/>
                <a:cs typeface="Lucida Grande"/>
              </a:rPr>
              <a:t>эстетической</a:t>
            </a:r>
            <a:r>
              <a:rPr sz="1000" spc="125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000004"/>
                </a:solidFill>
                <a:latin typeface="Lucida Grande"/>
                <a:cs typeface="Lucida Grande"/>
              </a:rPr>
              <a:t>медицины</a:t>
            </a:r>
            <a:r>
              <a:rPr sz="1000" spc="114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spc="-20" dirty="0">
                <a:solidFill>
                  <a:srgbClr val="000004"/>
                </a:solidFill>
                <a:latin typeface="Lucida Grande"/>
                <a:cs typeface="Lucida Grande"/>
              </a:rPr>
              <a:t>RIT</a:t>
            </a:r>
            <a:r>
              <a:rPr sz="1000" spc="120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spc="-10" dirty="0">
                <a:solidFill>
                  <a:srgbClr val="000004"/>
                </a:solidFill>
                <a:latin typeface="Lucida Grande"/>
                <a:cs typeface="Lucida Grande"/>
              </a:rPr>
              <a:t>Clinic</a:t>
            </a:r>
            <a:endParaRPr sz="1000" dirty="0">
              <a:latin typeface="Lucida Grande"/>
              <a:cs typeface="Lucida Gran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2423" y="1650746"/>
            <a:ext cx="1516380" cy="9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000" b="1" spc="-50" dirty="0">
                <a:solidFill>
                  <a:srgbClr val="A04740"/>
                </a:solidFill>
                <a:latin typeface="Times New Roman"/>
                <a:cs typeface="Times New Roman"/>
              </a:rPr>
              <a:t>price </a:t>
            </a:r>
            <a:r>
              <a:rPr lang="ru-RU" sz="3200" b="1" spc="-50" dirty="0">
                <a:solidFill>
                  <a:srgbClr val="A04740"/>
                </a:solidFill>
                <a:latin typeface="Times New Roman"/>
                <a:cs typeface="Times New Roman"/>
              </a:rPr>
              <a:t>Р</a:t>
            </a:r>
            <a:endParaRPr lang="ru-RU" sz="3200" dirty="0">
              <a:solidFill>
                <a:srgbClr val="A04740"/>
              </a:solidFill>
              <a:effectLst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1795" y="2822486"/>
            <a:ext cx="41084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10" dirty="0">
                <a:solidFill>
                  <a:srgbClr val="000004"/>
                </a:solidFill>
                <a:latin typeface="Lucida Grande"/>
                <a:cs typeface="Lucida Grande"/>
              </a:rPr>
              <a:t>serial</a:t>
            </a:r>
            <a:endParaRPr sz="800" dirty="0">
              <a:latin typeface="Lucida Grande"/>
              <a:cs typeface="Lucida Grand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6318C-D653-DDDC-6BF9-CD9F593FBE71}"/>
              </a:ext>
            </a:extLst>
          </p:cNvPr>
          <p:cNvSpPr txBox="1"/>
          <p:nvPr/>
        </p:nvSpPr>
        <p:spPr>
          <a:xfrm>
            <a:off x="911606" y="2216150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name</a:t>
            </a:r>
            <a:endParaRPr lang="ru-RU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25</Words>
  <Application>Microsoft Macintosh PowerPoint</Application>
  <PresentationFormat>Произвольный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Grande</vt:lpstr>
      <vt:lpstr>Times New Roman</vt:lpstr>
      <vt:lpstr>Office Theme</vt:lpstr>
      <vt:lpstr>RelnTa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Сертификат15000</dc:title>
  <cp:lastModifiedBy>Maxim L. Ivanov</cp:lastModifiedBy>
  <cp:revision>7</cp:revision>
  <dcterms:created xsi:type="dcterms:W3CDTF">2025-02-02T17:14:29Z</dcterms:created>
  <dcterms:modified xsi:type="dcterms:W3CDTF">2025-02-03T00:04:29Z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2022-11-11T00:00:00Z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2025-02-02T00:00:00Z</vt:filetime>
  </property>
  <property fmtid="{D5CDD505-2E9C-101B-9397-08002B2CF9AE}" pid="5" name="Producer">
    <vt:lpwstr>Adobe PDF library 16.03</vt:lpwstr>
  </property>
</Properties>
</file>