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9" r:id="rId5"/>
    <p:sldId id="261" r:id="rId6"/>
    <p:sldId id="263" r:id="rId7"/>
    <p:sldId id="264" r:id="rId8"/>
    <p:sldId id="257" r:id="rId9"/>
    <p:sldId id="265" r:id="rId10"/>
    <p:sldId id="258" r:id="rId11"/>
    <p:sldId id="268" r:id="rId12"/>
    <p:sldId id="269" r:id="rId13"/>
    <p:sldId id="266" r:id="rId14"/>
    <p:sldId id="267" r:id="rId15"/>
    <p:sldId id="270" r:id="rId16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6C"/>
    <a:srgbClr val="E3E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458440" y="210960"/>
            <a:ext cx="6245280" cy="927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983600" y="1973160"/>
            <a:ext cx="5274720" cy="11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863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</a:rPr>
              <a:t>Mockups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278800" y="3317040"/>
            <a:ext cx="4683960" cy="14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3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Diseño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384432" y="706320"/>
            <a:ext cx="2965937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Prototype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657644" y="1845056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08360" algn="just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MX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Finalmente tenemos el prototipo que es una r</a:t>
            </a:r>
            <a:r>
              <a:rPr lang="es-MX" sz="3200" dirty="0" smtClean="0">
                <a:latin typeface="Century Gothic" panose="020B0502020202020204" pitchFamily="34" charset="0"/>
              </a:rPr>
              <a:t>epresentación </a:t>
            </a:r>
            <a:r>
              <a:rPr lang="es-MX" sz="3200" dirty="0">
                <a:latin typeface="Century Gothic" panose="020B0502020202020204" pitchFamily="34" charset="0"/>
              </a:rPr>
              <a:t>navegable del producto final. La calidad pueda variar entre media y </a:t>
            </a:r>
            <a:r>
              <a:rPr lang="es-MX" sz="3200" dirty="0" smtClean="0">
                <a:latin typeface="Century Gothic" panose="020B0502020202020204" pitchFamily="34" charset="0"/>
              </a:rPr>
              <a:t>alta</a:t>
            </a:r>
            <a:r>
              <a:rPr lang="es-MX" sz="3200" dirty="0">
                <a:latin typeface="Century Gothic" panose="020B0502020202020204" pitchFamily="34" charset="0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94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prototipo de pagina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" y="1825968"/>
            <a:ext cx="8313629" cy="279292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4676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41939" y="1691058"/>
            <a:ext cx="2227384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Ejercicio</a:t>
            </a:r>
            <a:r>
              <a:rPr lang="en-US" sz="3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1441939" y="2819584"/>
            <a:ext cx="7094252" cy="27840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Realizar el mockup de la página de Twitter:</a:t>
            </a:r>
            <a:endParaRPr lang="es-MX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296" b="5000"/>
          <a:stretch/>
        </p:blipFill>
        <p:spPr>
          <a:xfrm>
            <a:off x="0" y="0"/>
            <a:ext cx="911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441939" y="1691058"/>
            <a:ext cx="2227384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Tarea</a:t>
            </a:r>
            <a:r>
              <a:rPr lang="en-US" sz="3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1441939" y="2819584"/>
            <a:ext cx="7094252" cy="14060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Realizar el mockup de </a:t>
            </a:r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mi </a:t>
            </a:r>
            <a:r>
              <a:rPr lang="es-MX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curriculum</a:t>
            </a:r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.</a:t>
            </a:r>
            <a:endParaRPr lang="es-MX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314185" y="2255185"/>
            <a:ext cx="7385827" cy="2070630"/>
            <a:chOff x="1243846" y="1903493"/>
            <a:chExt cx="7385827" cy="2070630"/>
          </a:xfrm>
        </p:grpSpPr>
        <p:sp>
          <p:nvSpPr>
            <p:cNvPr id="4" name="Conector 3"/>
            <p:cNvSpPr/>
            <p:nvPr/>
          </p:nvSpPr>
          <p:spPr>
            <a:xfrm>
              <a:off x="124384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Sketch</a:t>
              </a:r>
              <a:endParaRPr lang="es-MX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Conector 5"/>
            <p:cNvSpPr/>
            <p:nvPr/>
          </p:nvSpPr>
          <p:spPr>
            <a:xfrm>
              <a:off x="323987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05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050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Wireframe</a:t>
              </a:r>
              <a:endParaRPr lang="es-MX" sz="105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7" name="Conector 6"/>
            <p:cNvSpPr/>
            <p:nvPr/>
          </p:nvSpPr>
          <p:spPr>
            <a:xfrm>
              <a:off x="523590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/>
              </a:r>
              <a:b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</a:br>
              <a:r>
                <a:rPr lang="es-MX" sz="12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Mockup</a:t>
              </a:r>
              <a:endParaRPr lang="es-MX" sz="12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s-MX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8" name="Conector 7"/>
            <p:cNvSpPr/>
            <p:nvPr/>
          </p:nvSpPr>
          <p:spPr>
            <a:xfrm>
              <a:off x="7231936" y="2579077"/>
              <a:ext cx="1324707" cy="1395046"/>
            </a:xfrm>
            <a:prstGeom prst="flowChartConnector">
              <a:avLst/>
            </a:prstGeom>
            <a:solidFill>
              <a:srgbClr val="E3E72D"/>
            </a:solidFill>
            <a:ln>
              <a:solidFill>
                <a:srgbClr val="EBEE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Prototype</a:t>
              </a:r>
              <a:endParaRPr lang="es-MX" sz="11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Triángulo isósceles 4"/>
            <p:cNvSpPr/>
            <p:nvPr/>
          </p:nvSpPr>
          <p:spPr>
            <a:xfrm rot="5400000">
              <a:off x="2654922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Triángulo isósceles 9"/>
            <p:cNvSpPr/>
            <p:nvPr/>
          </p:nvSpPr>
          <p:spPr>
            <a:xfrm rot="5400000">
              <a:off x="2763538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Triángulo isósceles 10"/>
            <p:cNvSpPr/>
            <p:nvPr/>
          </p:nvSpPr>
          <p:spPr>
            <a:xfrm rot="5400000">
              <a:off x="4652150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Triángulo isósceles 11"/>
            <p:cNvSpPr/>
            <p:nvPr/>
          </p:nvSpPr>
          <p:spPr>
            <a:xfrm rot="5400000">
              <a:off x="4760766" y="3222292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isósceles 12"/>
            <p:cNvSpPr/>
            <p:nvPr/>
          </p:nvSpPr>
          <p:spPr>
            <a:xfrm rot="5400000">
              <a:off x="6645786" y="3222293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Triángulo isósceles 13"/>
            <p:cNvSpPr/>
            <p:nvPr/>
          </p:nvSpPr>
          <p:spPr>
            <a:xfrm rot="5400000">
              <a:off x="6754402" y="3222293"/>
              <a:ext cx="281351" cy="108616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2036915" y="1917393"/>
              <a:ext cx="173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 smtClean="0">
                  <a:latin typeface="Arial Black" panose="020B0A04020102020204" pitchFamily="34" charset="0"/>
                </a:rPr>
                <a:t>BAJA FIDELIDAD</a:t>
              </a:r>
              <a:endParaRPr lang="es-MX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735419" y="1903493"/>
              <a:ext cx="173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 smtClean="0">
                  <a:latin typeface="Arial Black" panose="020B0A04020102020204" pitchFamily="34" charset="0"/>
                </a:rPr>
                <a:t>MEDIA FIDELIDAD</a:t>
              </a:r>
              <a:endParaRPr lang="es-MX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6895077" y="1917393"/>
              <a:ext cx="173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 smtClean="0">
                  <a:latin typeface="Arial Black" panose="020B0A04020102020204" pitchFamily="34" charset="0"/>
                </a:rPr>
                <a:t>ALTA FIDELIDAD</a:t>
              </a:r>
              <a:endParaRPr lang="es-MX" sz="1200" b="1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776757" y="638483"/>
            <a:ext cx="2294603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Sketch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1383324" y="2138132"/>
            <a:ext cx="7094252" cy="41382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3200" dirty="0" smtClean="0">
                <a:latin typeface="Century Gothic" panose="020B0502020202020204" pitchFamily="34" charset="0"/>
              </a:rPr>
              <a:t>Es el </a:t>
            </a:r>
            <a:r>
              <a:rPr lang="es-MX" sz="3200" dirty="0">
                <a:latin typeface="Century Gothic" panose="020B0502020202020204" pitchFamily="34" charset="0"/>
              </a:rPr>
              <a:t>primer boceto que se realiza sobre el proyecto digital que queremos </a:t>
            </a:r>
            <a:r>
              <a:rPr lang="es-MX" sz="3200" dirty="0" smtClean="0">
                <a:latin typeface="Century Gothic" panose="020B0502020202020204" pitchFamily="34" charset="0"/>
              </a:rPr>
              <a:t>realizar. Son aquellos </a:t>
            </a:r>
            <a:r>
              <a:rPr lang="es-MX" sz="3200" dirty="0">
                <a:latin typeface="Century Gothic" panose="020B0502020202020204" pitchFamily="34" charset="0"/>
              </a:rPr>
              <a:t>trazos </a:t>
            </a:r>
            <a:r>
              <a:rPr lang="es-MX" sz="3200" dirty="0" smtClean="0">
                <a:latin typeface="Century Gothic" panose="020B0502020202020204" pitchFamily="34" charset="0"/>
              </a:rPr>
              <a:t>sobre </a:t>
            </a:r>
            <a:r>
              <a:rPr lang="es-MX" sz="3200" dirty="0">
                <a:latin typeface="Century Gothic" panose="020B0502020202020204" pitchFamily="34" charset="0"/>
              </a:rPr>
              <a:t>una hoja de </a:t>
            </a:r>
            <a:r>
              <a:rPr lang="es-MX" sz="3200" dirty="0" smtClean="0">
                <a:latin typeface="Century Gothic" panose="020B0502020202020204" pitchFamily="34" charset="0"/>
              </a:rPr>
              <a:t>papel, o incluso </a:t>
            </a:r>
            <a:r>
              <a:rPr lang="es-MX" sz="3200" dirty="0">
                <a:latin typeface="Century Gothic" panose="020B0502020202020204" pitchFamily="34" charset="0"/>
              </a:rPr>
              <a:t>en una servilleta</a:t>
            </a:r>
            <a:r>
              <a:rPr lang="es-MX" sz="3200" dirty="0"/>
              <a:t>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53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sketch web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8" y="950789"/>
            <a:ext cx="7094742" cy="5321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495403" y="685375"/>
            <a:ext cx="3312166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Wireframe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70183" y="1902712"/>
            <a:ext cx="67993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rgbClr val="333333"/>
                </a:solidFill>
                <a:latin typeface="Century Gothic" panose="020B0502020202020204" pitchFamily="34" charset="0"/>
              </a:rPr>
              <a:t>El </a:t>
            </a:r>
            <a:r>
              <a:rPr lang="es-MX" sz="3200" dirty="0" err="1">
                <a:solidFill>
                  <a:srgbClr val="333333"/>
                </a:solidFill>
                <a:latin typeface="Century Gothic" panose="020B0502020202020204" pitchFamily="34" charset="0"/>
              </a:rPr>
              <a:t>wireframe</a:t>
            </a:r>
            <a:r>
              <a:rPr lang="es-MX" sz="3200" dirty="0">
                <a:solidFill>
                  <a:srgbClr val="333333"/>
                </a:solidFill>
                <a:latin typeface="Century Gothic" panose="020B0502020202020204" pitchFamily="34" charset="0"/>
              </a:rPr>
              <a:t> es el “primer paso serio” en el diseño del proyecto digital. Aquí sí es necesario tener conocimiento sobre los servicios, contenidos y el público objetivo.</a:t>
            </a:r>
            <a:endParaRPr lang="es-MX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1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siamhtml.com/wp-content/uploads/2012/10/wirefram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22" y="556833"/>
            <a:ext cx="6775939" cy="5634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871834" y="706320"/>
            <a:ext cx="2148729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Mockup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1645920" y="163404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TextShape 3"/>
          <p:cNvSpPr txBox="1"/>
          <p:nvPr/>
        </p:nvSpPr>
        <p:spPr>
          <a:xfrm>
            <a:off x="1324708" y="1940354"/>
            <a:ext cx="7094252" cy="27840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es-MX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Un ‘mockup</a:t>
            </a:r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’ es un boceto que  </a:t>
            </a:r>
            <a:r>
              <a:rPr lang="es-MX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proporciona </a:t>
            </a:r>
            <a:r>
              <a:rPr lang="es-MX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un </a:t>
            </a:r>
            <a:r>
              <a:rPr lang="es-MX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diseño de alta fidelidad, con la disposición de todos los elementos y sus interacciones. Incluso puede tener textos y diseño incluidos.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dn1.gbh.com.do/wp-content/uploads/2014/08/mockup-dise%C3%B1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855785"/>
            <a:ext cx="6952547" cy="5287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5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336431" y="706320"/>
            <a:ext cx="8377311" cy="92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¿</a:t>
            </a:r>
            <a:r>
              <a:rPr lang="en-US" sz="3600" b="0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Dónde</a:t>
            </a:r>
            <a:r>
              <a:rPr lang="en-US" sz="3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b="0" strike="noStrike" spc="-1" dirty="0" err="1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realizar</a:t>
            </a:r>
            <a:r>
              <a:rPr lang="en-US" sz="3600" b="0" strike="noStrike" spc="-1" dirty="0" smtClean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r>
              <a:rPr lang="en-US" sz="3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un Mockup?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645920" y="1634040"/>
            <a:ext cx="6773040" cy="444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10836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Existen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distintas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plataformas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y software que </a:t>
            </a:r>
            <a:r>
              <a:rPr lang="es-MX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permiten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realizar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Mockups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por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ejemplo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 smtClean="0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Balsamiq</a:t>
            </a:r>
            <a:endParaRPr lang="en-US" sz="2000" b="1" strike="noStrike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Gomockingbird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Hotgloo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Axure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Mockflow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Uxpin</a:t>
            </a:r>
            <a:endParaRPr lang="en-U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Entre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otros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más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1052</TotalTime>
  <Words>181</Words>
  <Application>Microsoft Office PowerPoint</Application>
  <PresentationFormat>Presentación en pantalla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Bauhaus 93</vt:lpstr>
      <vt:lpstr>Century Gothic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subject/>
  <dc:creator>SSnake Snak</dc:creator>
  <dc:description/>
  <cp:lastModifiedBy>JORGE LUIS CHAVEZ DELGADO</cp:lastModifiedBy>
  <cp:revision>34</cp:revision>
  <dcterms:created xsi:type="dcterms:W3CDTF">2016-11-11T20:42:32Z</dcterms:created>
  <dcterms:modified xsi:type="dcterms:W3CDTF">2017-01-11T00:45:19Z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