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71" r:id="rId5"/>
    <p:sldId id="273" r:id="rId6"/>
    <p:sldId id="274" r:id="rId7"/>
    <p:sldId id="272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6C"/>
    <a:srgbClr val="E3E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280" cy="927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hare.io/comandosgit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983600" y="1973160"/>
            <a:ext cx="5274720" cy="11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63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Repaso</a:t>
            </a:r>
            <a:r>
              <a:rPr lang="en-US" sz="863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936505" y="3275476"/>
            <a:ext cx="5368909" cy="14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Diseño</a:t>
            </a:r>
            <a:r>
              <a:rPr lang="en-US" sz="3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2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 </a:t>
            </a:r>
            <a:r>
              <a:rPr lang="en-US" sz="32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Intermedio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9" y="1707141"/>
            <a:ext cx="4347295" cy="43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5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cs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634836"/>
            <a:ext cx="3133098" cy="43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2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3"/>
          <p:cNvSpPr txBox="1"/>
          <p:nvPr/>
        </p:nvSpPr>
        <p:spPr>
          <a:xfrm>
            <a:off x="1397178" y="1611659"/>
            <a:ext cx="7094252" cy="41382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s-MX" sz="3200" dirty="0" smtClean="0">
                <a:latin typeface="Century Gothic" panose="020B0502020202020204" pitchFamily="34" charset="0"/>
              </a:rPr>
              <a:t>-Introducción</a:t>
            </a:r>
          </a:p>
          <a:p>
            <a:pPr algn="just"/>
            <a:r>
              <a:rPr lang="es-MX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-Mobile </a:t>
            </a:r>
            <a:r>
              <a:rPr lang="es-MX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First</a:t>
            </a:r>
            <a:endParaRPr lang="es-MX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algn="just"/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-HTML</a:t>
            </a:r>
          </a:p>
          <a:p>
            <a:pPr algn="just"/>
            <a:r>
              <a:rPr lang="es-MX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-CSS</a:t>
            </a:r>
          </a:p>
          <a:p>
            <a:pPr algn="just"/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-BOOTSTRAP3</a:t>
            </a:r>
          </a:p>
          <a:p>
            <a:pPr algn="just"/>
            <a:r>
              <a:rPr lang="es-MX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-SUBIR MI PÁGINA A UN SERVIDOR</a:t>
            </a:r>
          </a:p>
        </p:txBody>
      </p:sp>
    </p:spTree>
    <p:extLst>
      <p:ext uri="{BB962C8B-B14F-4D97-AF65-F5344CB8AC3E}">
        <p14:creationId xmlns:p14="http://schemas.microsoft.com/office/powerpoint/2010/main" val="3701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72" y="459720"/>
            <a:ext cx="8229240" cy="1144800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</a:rPr>
              <a:t>¿Qué es una página web?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199071" y="1856508"/>
            <a:ext cx="7307619" cy="3255819"/>
          </a:xfrm>
        </p:spPr>
        <p:txBody>
          <a:bodyPr/>
          <a:lstStyle/>
          <a:p>
            <a:pPr algn="just"/>
            <a:r>
              <a:rPr lang="es-MX" sz="3200" dirty="0" smtClean="0">
                <a:latin typeface="Century Gothic" panose="020B0502020202020204" pitchFamily="34" charset="0"/>
              </a:rPr>
              <a:t>Es un documento electrónico que forma parte de la WWW. Generalmente Esta </a:t>
            </a:r>
            <a:r>
              <a:rPr lang="es-MX" sz="3200" dirty="0" err="1" smtClean="0">
                <a:latin typeface="Century Gothic" panose="020B0502020202020204" pitchFamily="34" charset="0"/>
              </a:rPr>
              <a:t>contruído</a:t>
            </a:r>
            <a:r>
              <a:rPr lang="es-MX" sz="3200" dirty="0" smtClean="0">
                <a:latin typeface="Century Gothic" panose="020B0502020202020204" pitchFamily="34" charset="0"/>
              </a:rPr>
              <a:t> en HTML(</a:t>
            </a:r>
            <a:r>
              <a:rPr lang="es-MX" sz="3200" dirty="0" err="1" smtClean="0">
                <a:latin typeface="Century Gothic" panose="020B0502020202020204" pitchFamily="34" charset="0"/>
              </a:rPr>
              <a:t>Hypertext</a:t>
            </a:r>
            <a:r>
              <a:rPr lang="es-MX" sz="3200" dirty="0" smtClean="0">
                <a:latin typeface="Century Gothic" panose="020B0502020202020204" pitchFamily="34" charset="0"/>
              </a:rPr>
              <a:t> </a:t>
            </a:r>
            <a:r>
              <a:rPr lang="es-MX" sz="3200" dirty="0" err="1" smtClean="0">
                <a:latin typeface="Century Gothic" panose="020B0502020202020204" pitchFamily="34" charset="0"/>
              </a:rPr>
              <a:t>Markable</a:t>
            </a:r>
            <a:r>
              <a:rPr lang="es-MX" sz="3200" dirty="0" smtClean="0">
                <a:latin typeface="Century Gothic" panose="020B0502020202020204" pitchFamily="34" charset="0"/>
              </a:rPr>
              <a:t> </a:t>
            </a:r>
            <a:r>
              <a:rPr lang="es-MX" sz="3200" dirty="0" err="1" smtClean="0">
                <a:latin typeface="Century Gothic" panose="020B0502020202020204" pitchFamily="34" charset="0"/>
              </a:rPr>
              <a:t>Language</a:t>
            </a:r>
            <a:r>
              <a:rPr lang="es-MX" sz="3200" dirty="0" smtClean="0">
                <a:latin typeface="Century Gothic" panose="020B0502020202020204" pitchFamily="34" charset="0"/>
              </a:rPr>
              <a:t>).</a:t>
            </a:r>
            <a:endParaRPr lang="es-MX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7544" y="293466"/>
            <a:ext cx="8229240" cy="1144800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</a:rPr>
              <a:t>¿Qué es un sitio web?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296053" y="1773381"/>
            <a:ext cx="7307619" cy="3713019"/>
          </a:xfrm>
        </p:spPr>
        <p:txBody>
          <a:bodyPr/>
          <a:lstStyle/>
          <a:p>
            <a:pPr algn="just"/>
            <a:r>
              <a:rPr lang="es-MX" sz="3200" dirty="0">
                <a:latin typeface="Century Gothic" panose="020B0502020202020204" pitchFamily="34" charset="0"/>
              </a:rPr>
              <a:t>E</a:t>
            </a:r>
            <a:r>
              <a:rPr lang="es-MX" sz="3200" dirty="0" smtClean="0">
                <a:latin typeface="Century Gothic" panose="020B0502020202020204" pitchFamily="34" charset="0"/>
              </a:rPr>
              <a:t>s </a:t>
            </a:r>
            <a:r>
              <a:rPr lang="es-MX" sz="3200" dirty="0">
                <a:latin typeface="Century Gothic" panose="020B0502020202020204" pitchFamily="34" charset="0"/>
              </a:rPr>
              <a:t>un conjunto </a:t>
            </a:r>
            <a:r>
              <a:rPr lang="es-MX" sz="3200" dirty="0" smtClean="0">
                <a:latin typeface="Century Gothic" panose="020B0502020202020204" pitchFamily="34" charset="0"/>
              </a:rPr>
              <a:t>de </a:t>
            </a:r>
            <a:r>
              <a:rPr lang="es-MX" sz="3200" dirty="0">
                <a:latin typeface="Century Gothic" panose="020B0502020202020204" pitchFamily="34" charset="0"/>
              </a:rPr>
              <a:t>páginas </a:t>
            </a:r>
            <a:r>
              <a:rPr lang="es-MX" sz="3200" b="1" dirty="0">
                <a:latin typeface="Century Gothic" panose="020B0502020202020204" pitchFamily="34" charset="0"/>
              </a:rPr>
              <a:t>web</a:t>
            </a:r>
            <a:r>
              <a:rPr lang="es-MX" sz="3200" dirty="0">
                <a:latin typeface="Century Gothic" panose="020B0502020202020204" pitchFamily="34" charset="0"/>
              </a:rPr>
              <a:t> referentes a un tema en particular, </a:t>
            </a:r>
            <a:r>
              <a:rPr lang="es-MX" sz="3200" dirty="0" smtClean="0">
                <a:latin typeface="Century Gothic" panose="020B0502020202020204" pitchFamily="34" charset="0"/>
              </a:rPr>
              <a:t>incluye un </a:t>
            </a:r>
            <a:r>
              <a:rPr lang="es-MX" sz="3200" dirty="0" err="1" smtClean="0">
                <a:latin typeface="Century Gothic" panose="020B0502020202020204" pitchFamily="34" charset="0"/>
              </a:rPr>
              <a:t>homepage</a:t>
            </a:r>
            <a:r>
              <a:rPr lang="es-MX" sz="3200" dirty="0" smtClean="0">
                <a:latin typeface="Century Gothic" panose="020B0502020202020204" pitchFamily="34" charset="0"/>
              </a:rPr>
              <a:t> (página de  bienvenida) , </a:t>
            </a:r>
            <a:r>
              <a:rPr lang="es-MX" sz="3200" dirty="0">
                <a:latin typeface="Century Gothic" panose="020B0502020202020204" pitchFamily="34" charset="0"/>
              </a:rPr>
              <a:t>con un nombre de dominio y dirección en Internet específicos.</a:t>
            </a:r>
            <a:endParaRPr lang="es-MX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7782" y="376593"/>
            <a:ext cx="5915890" cy="1144800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</a:rPr>
              <a:t>¿Qué es </a:t>
            </a:r>
            <a:r>
              <a:rPr lang="es-MX" dirty="0" err="1" smtClean="0">
                <a:latin typeface="Century Gothic" panose="020B0502020202020204" pitchFamily="34" charset="0"/>
              </a:rPr>
              <a:t>Git</a:t>
            </a:r>
            <a:r>
              <a:rPr lang="es-MX" dirty="0" smtClean="0">
                <a:latin typeface="Century Gothic" panose="020B0502020202020204" pitchFamily="34" charset="0"/>
              </a:rPr>
              <a:t>/GitHub?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330036" y="2391370"/>
            <a:ext cx="7148945" cy="1011383"/>
          </a:xfrm>
        </p:spPr>
        <p:txBody>
          <a:bodyPr/>
          <a:lstStyle/>
          <a:p>
            <a:pPr algn="just"/>
            <a:r>
              <a:rPr lang="es-MX" sz="3600" dirty="0" smtClean="0">
                <a:latin typeface="Century Gothic" panose="020B0502020202020204" pitchFamily="34" charset="0"/>
              </a:rPr>
              <a:t>Es un controlador de versiones</a:t>
            </a:r>
            <a:r>
              <a:rPr lang="es-MX" sz="2000" dirty="0" smtClean="0">
                <a:latin typeface="Century Gothic" panose="020B0502020202020204" pitchFamily="34" charset="0"/>
              </a:rPr>
              <a:t>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30036" y="4111892"/>
            <a:ext cx="72736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solidFill>
                  <a:srgbClr val="222222"/>
                </a:solidFill>
                <a:latin typeface="Century Gothic" panose="020B0502020202020204" pitchFamily="34" charset="0"/>
              </a:rPr>
              <a:t>Es </a:t>
            </a:r>
            <a:r>
              <a:rPr lang="es-MX" sz="2800" dirty="0">
                <a:solidFill>
                  <a:srgbClr val="222222"/>
                </a:solidFill>
                <a:latin typeface="Century Gothic" panose="020B0502020202020204" pitchFamily="34" charset="0"/>
              </a:rPr>
              <a:t>una plataforma de desarrollo colaborativo de software para alojar proyectos utilizando el sistema de control de versiones </a:t>
            </a:r>
            <a:r>
              <a:rPr lang="es-MX" sz="2800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Git</a:t>
            </a:r>
            <a:r>
              <a:rPr lang="es-MX" sz="2800" dirty="0" smtClean="0">
                <a:solidFill>
                  <a:srgbClr val="222222"/>
                </a:solidFill>
                <a:latin typeface="Century Gothic" panose="020B0502020202020204" pitchFamily="34" charset="0"/>
              </a:rPr>
              <a:t>.</a:t>
            </a:r>
            <a:r>
              <a:rPr lang="es-MX" sz="2800" dirty="0">
                <a:latin typeface="Century Gothic" panose="020B0502020202020204" pitchFamily="34" charset="0"/>
              </a:rPr>
              <a:t> </a:t>
            </a:r>
            <a:endParaRPr lang="es-MX" sz="2800" dirty="0">
              <a:latin typeface="Century Gothic" panose="020B0502020202020204" pitchFamily="34" charset="0"/>
            </a:endParaRPr>
          </a:p>
        </p:txBody>
      </p:sp>
      <p:sp>
        <p:nvSpPr>
          <p:cNvPr id="5" name="AutoShape 2" descr="Resultado de imagen para que es github"/>
          <p:cNvSpPr>
            <a:spLocks noChangeAspect="1" noChangeArrowheads="1"/>
          </p:cNvSpPr>
          <p:nvPr/>
        </p:nvSpPr>
        <p:spPr bwMode="auto">
          <a:xfrm>
            <a:off x="-661844" y="3765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Picture 4" descr="Resultado de imagen para que es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48" y="1744729"/>
            <a:ext cx="1548534" cy="6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8" y="3102680"/>
            <a:ext cx="2729347" cy="1055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07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3709" y="459720"/>
            <a:ext cx="6372731" cy="1144800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</a:rPr>
              <a:t>Comandos básicos </a:t>
            </a:r>
            <a:r>
              <a:rPr lang="es-MX" dirty="0" err="1" smtClean="0">
                <a:latin typeface="Century Gothic" panose="020B0502020202020204" pitchFamily="34" charset="0"/>
              </a:rPr>
              <a:t>Git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510146" y="1704109"/>
            <a:ext cx="7176293" cy="3643745"/>
          </a:xfrm>
        </p:spPr>
        <p:txBody>
          <a:bodyPr/>
          <a:lstStyle/>
          <a:p>
            <a:pPr marL="0" indent="0">
              <a:buNone/>
            </a:pPr>
            <a:r>
              <a:rPr lang="es-MX" sz="2400" b="1" dirty="0" smtClean="0">
                <a:latin typeface="Century Gothic" panose="020B0502020202020204" pitchFamily="34" charset="0"/>
              </a:rPr>
              <a:t>$~</a:t>
            </a:r>
            <a:r>
              <a:rPr lang="es-MX" sz="2400" b="1" dirty="0" err="1" smtClean="0">
                <a:latin typeface="Century Gothic" panose="020B0502020202020204" pitchFamily="34" charset="0"/>
              </a:rPr>
              <a:t>git</a:t>
            </a:r>
            <a:r>
              <a:rPr lang="es-MX" sz="2400" b="1" dirty="0" smtClean="0">
                <a:latin typeface="Century Gothic" panose="020B0502020202020204" pitchFamily="34" charset="0"/>
              </a:rPr>
              <a:t> </a:t>
            </a:r>
            <a:r>
              <a:rPr lang="es-MX" sz="2400" b="1" dirty="0" err="1" smtClean="0">
                <a:latin typeface="Century Gothic" panose="020B0502020202020204" pitchFamily="34" charset="0"/>
              </a:rPr>
              <a:t>config</a:t>
            </a:r>
            <a:r>
              <a:rPr lang="es-MX" sz="2400" b="1" dirty="0" smtClean="0">
                <a:latin typeface="Century Gothic" panose="020B0502020202020204" pitchFamily="34" charset="0"/>
              </a:rPr>
              <a:t> –global user.name “</a:t>
            </a:r>
            <a:r>
              <a:rPr lang="es-MX" sz="2400" b="1" dirty="0" err="1" smtClean="0">
                <a:latin typeface="Century Gothic" panose="020B0502020202020204" pitchFamily="34" charset="0"/>
              </a:rPr>
              <a:t>minombre</a:t>
            </a:r>
            <a:r>
              <a:rPr lang="es-MX" sz="2400" b="1" dirty="0" smtClean="0">
                <a:latin typeface="Century Gothic" panose="020B0502020202020204" pitchFamily="34" charset="0"/>
              </a:rPr>
              <a:t>”</a:t>
            </a:r>
          </a:p>
          <a:p>
            <a:pPr marL="0" indent="0">
              <a:buNone/>
            </a:pPr>
            <a:endParaRPr lang="es-MX" sz="24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MX" sz="2400" b="1" dirty="0">
                <a:latin typeface="Century Gothic" panose="020B0502020202020204" pitchFamily="34" charset="0"/>
              </a:rPr>
              <a:t>$~</a:t>
            </a:r>
            <a:r>
              <a:rPr lang="es-MX" sz="2400" b="1" dirty="0" err="1">
                <a:latin typeface="Century Gothic" panose="020B0502020202020204" pitchFamily="34" charset="0"/>
              </a:rPr>
              <a:t>git</a:t>
            </a:r>
            <a:r>
              <a:rPr lang="es-MX" sz="2400" b="1" dirty="0">
                <a:latin typeface="Century Gothic" panose="020B0502020202020204" pitchFamily="34" charset="0"/>
              </a:rPr>
              <a:t> </a:t>
            </a:r>
            <a:r>
              <a:rPr lang="es-MX" sz="2400" b="1" dirty="0" err="1">
                <a:latin typeface="Century Gothic" panose="020B0502020202020204" pitchFamily="34" charset="0"/>
              </a:rPr>
              <a:t>config</a:t>
            </a:r>
            <a:r>
              <a:rPr lang="es-MX" sz="2400" b="1" dirty="0">
                <a:latin typeface="Century Gothic" panose="020B0502020202020204" pitchFamily="34" charset="0"/>
              </a:rPr>
              <a:t> –global </a:t>
            </a:r>
            <a:r>
              <a:rPr lang="es-MX" sz="2400" b="1" dirty="0" err="1" smtClean="0">
                <a:latin typeface="Century Gothic" panose="020B0502020202020204" pitchFamily="34" charset="0"/>
              </a:rPr>
              <a:t>user.email</a:t>
            </a:r>
            <a:r>
              <a:rPr lang="es-MX" sz="2400" b="1" dirty="0" smtClean="0">
                <a:latin typeface="Century Gothic" panose="020B0502020202020204" pitchFamily="34" charset="0"/>
              </a:rPr>
              <a:t> “</a:t>
            </a:r>
            <a:r>
              <a:rPr lang="es-MX" sz="2400" b="1" dirty="0" err="1" smtClean="0">
                <a:latin typeface="Century Gothic" panose="020B0502020202020204" pitchFamily="34" charset="0"/>
              </a:rPr>
              <a:t>miemail</a:t>
            </a:r>
            <a:r>
              <a:rPr lang="es-MX" sz="2400" b="1" dirty="0" smtClean="0">
                <a:latin typeface="Century Gothic" panose="020B0502020202020204" pitchFamily="34" charset="0"/>
              </a:rPr>
              <a:t>”</a:t>
            </a:r>
          </a:p>
          <a:p>
            <a:pPr marL="0" indent="0">
              <a:buNone/>
            </a:pPr>
            <a:endParaRPr lang="es-MX" sz="24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MX" sz="2400" b="1" dirty="0" smtClean="0">
                <a:latin typeface="Century Gothic" panose="020B0502020202020204" pitchFamily="34" charset="0"/>
              </a:rPr>
              <a:t>$~</a:t>
            </a:r>
            <a:r>
              <a:rPr lang="es-MX" sz="2400" b="1" dirty="0" err="1">
                <a:latin typeface="Century Gothic" panose="020B0502020202020204" pitchFamily="34" charset="0"/>
              </a:rPr>
              <a:t>git</a:t>
            </a:r>
            <a:r>
              <a:rPr lang="es-MX" sz="2400" b="1" dirty="0">
                <a:latin typeface="Century Gothic" panose="020B0502020202020204" pitchFamily="34" charset="0"/>
              </a:rPr>
              <a:t> </a:t>
            </a:r>
            <a:r>
              <a:rPr lang="es-MX" sz="2400" b="1" dirty="0" err="1">
                <a:latin typeface="Century Gothic" panose="020B0502020202020204" pitchFamily="34" charset="0"/>
              </a:rPr>
              <a:t>config</a:t>
            </a:r>
            <a:r>
              <a:rPr lang="es-MX" sz="2400" b="1" dirty="0">
                <a:latin typeface="Century Gothic" panose="020B0502020202020204" pitchFamily="34" charset="0"/>
              </a:rPr>
              <a:t> –global </a:t>
            </a:r>
            <a:r>
              <a:rPr lang="es-MX" sz="2400" b="1" dirty="0" smtClean="0">
                <a:latin typeface="Century Gothic" panose="020B0502020202020204" pitchFamily="34" charset="0"/>
              </a:rPr>
              <a:t>--</a:t>
            </a:r>
            <a:r>
              <a:rPr lang="es-MX" sz="2400" b="1" dirty="0" err="1" smtClean="0">
                <a:latin typeface="Century Gothic" panose="020B0502020202020204" pitchFamily="34" charset="0"/>
              </a:rPr>
              <a:t>list</a:t>
            </a:r>
            <a:endParaRPr lang="es-MX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343531" y="3186547"/>
            <a:ext cx="7342909" cy="858981"/>
          </a:xfrm>
        </p:spPr>
        <p:txBody>
          <a:bodyPr/>
          <a:lstStyle/>
          <a:p>
            <a:r>
              <a:rPr lang="es-MX" sz="3200" dirty="0">
                <a:latin typeface="Century Gothic" panose="020B0502020202020204" pitchFamily="34" charset="0"/>
                <a:hlinkClick r:id="rId2"/>
              </a:rPr>
              <a:t>https://</a:t>
            </a:r>
            <a:r>
              <a:rPr lang="es-MX" sz="3200" dirty="0" smtClean="0">
                <a:latin typeface="Century Gothic" panose="020B0502020202020204" pitchFamily="34" charset="0"/>
                <a:hlinkClick r:id="rId2"/>
              </a:rPr>
              <a:t>codeshare.io/comandosgit</a:t>
            </a:r>
            <a:endParaRPr lang="es-MX" sz="32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MX" sz="3200" dirty="0">
              <a:latin typeface="Century Gothic" panose="020B0502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13709" y="459720"/>
            <a:ext cx="6372731" cy="1144800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</a:rPr>
              <a:t>Comandos básicos </a:t>
            </a:r>
            <a:r>
              <a:rPr lang="es-MX" dirty="0" err="1" smtClean="0">
                <a:latin typeface="Century Gothic" panose="020B0502020202020204" pitchFamily="34" charset="0"/>
              </a:rPr>
              <a:t>Git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3963" y="356727"/>
            <a:ext cx="8229240" cy="1144800"/>
          </a:xfrm>
        </p:spPr>
        <p:txBody>
          <a:bodyPr/>
          <a:lstStyle/>
          <a:p>
            <a:r>
              <a:rPr lang="es-MX" sz="4000" dirty="0" err="1" smtClean="0">
                <a:latin typeface="Century Gothic" panose="020B0502020202020204" pitchFamily="34" charset="0"/>
              </a:rPr>
              <a:t>Responsive</a:t>
            </a:r>
            <a:r>
              <a:rPr lang="es-MX" sz="4000" dirty="0" smtClean="0">
                <a:latin typeface="Century Gothic" panose="020B0502020202020204" pitchFamily="34" charset="0"/>
              </a:rPr>
              <a:t> </a:t>
            </a:r>
            <a:r>
              <a:rPr lang="es-MX" sz="4000" dirty="0" err="1" smtClean="0">
                <a:latin typeface="Century Gothic" panose="020B0502020202020204" pitchFamily="34" charset="0"/>
              </a:rPr>
              <a:t>Design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1136072" y="1798484"/>
            <a:ext cx="7384473" cy="3977280"/>
          </a:xfrm>
        </p:spPr>
        <p:txBody>
          <a:bodyPr/>
          <a:lstStyle/>
          <a:p>
            <a:pPr algn="just"/>
            <a:r>
              <a:rPr lang="es-MX" dirty="0">
                <a:latin typeface="Century Gothic" panose="020B0502020202020204" pitchFamily="34" charset="0"/>
              </a:rPr>
              <a:t>E</a:t>
            </a:r>
            <a:r>
              <a:rPr lang="es-MX" dirty="0" smtClean="0">
                <a:latin typeface="Century Gothic" panose="020B0502020202020204" pitchFamily="34" charset="0"/>
              </a:rPr>
              <a:t>s </a:t>
            </a:r>
            <a:r>
              <a:rPr lang="es-MX" dirty="0">
                <a:latin typeface="Century Gothic" panose="020B0502020202020204" pitchFamily="34" charset="0"/>
              </a:rPr>
              <a:t>una filosofía de diseño y desarrollo cuyo objetivo es adaptar la apariencia de las </a:t>
            </a:r>
            <a:r>
              <a:rPr lang="es-MX" dirty="0" smtClean="0">
                <a:latin typeface="Century Gothic" panose="020B0502020202020204" pitchFamily="34" charset="0"/>
              </a:rPr>
              <a:t>páginas web</a:t>
            </a:r>
            <a:r>
              <a:rPr lang="es-MX" dirty="0">
                <a:latin typeface="Century Gothic" panose="020B0502020202020204" pitchFamily="34" charset="0"/>
              </a:rPr>
              <a:t> al dispositivo que se esté utilizando para visualizarlas</a:t>
            </a:r>
            <a:r>
              <a:rPr lang="es-MX" dirty="0" smtClean="0">
                <a:latin typeface="Century Gothic" panose="020B0502020202020204" pitchFamily="34" charset="0"/>
              </a:rPr>
              <a:t>. </a:t>
            </a:r>
            <a:r>
              <a:rPr lang="es-MX" dirty="0">
                <a:latin typeface="Century Gothic" panose="020B0502020202020204" pitchFamily="34" charset="0"/>
              </a:rPr>
              <a:t> </a:t>
            </a:r>
            <a:endParaRPr lang="es-MX" dirty="0" smtClean="0">
              <a:latin typeface="Century Gothic" panose="020B0502020202020204" pitchFamily="34" charset="0"/>
            </a:endParaRPr>
          </a:p>
          <a:p>
            <a:pPr algn="just"/>
            <a:r>
              <a:rPr lang="es-MX" dirty="0" smtClean="0">
                <a:latin typeface="Century Gothic" panose="020B0502020202020204" pitchFamily="34" charset="0"/>
              </a:rPr>
              <a:t>Pretende </a:t>
            </a:r>
            <a:r>
              <a:rPr lang="es-MX" dirty="0">
                <a:latin typeface="Century Gothic" panose="020B0502020202020204" pitchFamily="34" charset="0"/>
              </a:rPr>
              <a:t>que con un único diseño web, se obtenga una visualización adecuada en cualquier dispositivo.</a:t>
            </a:r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para responsive desig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1" y="672877"/>
            <a:ext cx="2795443" cy="165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14185" y="2379876"/>
            <a:ext cx="7385827" cy="2070630"/>
            <a:chOff x="1243846" y="1903493"/>
            <a:chExt cx="7385827" cy="2070630"/>
          </a:xfrm>
        </p:grpSpPr>
        <p:sp>
          <p:nvSpPr>
            <p:cNvPr id="5" name="Conector 4"/>
            <p:cNvSpPr/>
            <p:nvPr/>
          </p:nvSpPr>
          <p:spPr>
            <a:xfrm>
              <a:off x="124384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Sketch</a:t>
              </a:r>
              <a:endParaRPr lang="es-MX" sz="2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Conector 5"/>
            <p:cNvSpPr/>
            <p:nvPr/>
          </p:nvSpPr>
          <p:spPr>
            <a:xfrm>
              <a:off x="323987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05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1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/>
              </a:r>
              <a:br>
                <a:rPr lang="es-MX" sz="11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</a:br>
              <a:r>
                <a:rPr lang="es-MX" sz="1100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Wireframe</a:t>
              </a:r>
              <a:endParaRPr lang="es-MX" sz="11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s-MX" dirty="0"/>
            </a:p>
          </p:txBody>
        </p:sp>
        <p:sp>
          <p:nvSpPr>
            <p:cNvPr id="7" name="Conector 6"/>
            <p:cNvSpPr/>
            <p:nvPr/>
          </p:nvSpPr>
          <p:spPr>
            <a:xfrm>
              <a:off x="523590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4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/>
              </a:r>
              <a:br>
                <a:rPr lang="es-MX" sz="14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</a:br>
              <a:r>
                <a:rPr lang="es-MX" sz="1400" b="1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Mockup</a:t>
              </a:r>
              <a:endParaRPr lang="es-MX" sz="14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s-MX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s-MX" dirty="0"/>
            </a:p>
          </p:txBody>
        </p:sp>
        <p:sp>
          <p:nvSpPr>
            <p:cNvPr id="8" name="Conector 7"/>
            <p:cNvSpPr/>
            <p:nvPr/>
          </p:nvSpPr>
          <p:spPr>
            <a:xfrm>
              <a:off x="723193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 err="1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Prototype</a:t>
              </a:r>
              <a:endParaRPr lang="es-MX" sz="12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Triángulo isósceles 8"/>
            <p:cNvSpPr/>
            <p:nvPr/>
          </p:nvSpPr>
          <p:spPr>
            <a:xfrm rot="5400000">
              <a:off x="2654922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Triángulo isósceles 9"/>
            <p:cNvSpPr/>
            <p:nvPr/>
          </p:nvSpPr>
          <p:spPr>
            <a:xfrm rot="5400000">
              <a:off x="2763538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Triángulo isósceles 10"/>
            <p:cNvSpPr/>
            <p:nvPr/>
          </p:nvSpPr>
          <p:spPr>
            <a:xfrm rot="5400000">
              <a:off x="4652150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/>
            <p:cNvSpPr/>
            <p:nvPr/>
          </p:nvSpPr>
          <p:spPr>
            <a:xfrm rot="5400000">
              <a:off x="4760766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isósceles 12"/>
            <p:cNvSpPr/>
            <p:nvPr/>
          </p:nvSpPr>
          <p:spPr>
            <a:xfrm rot="5400000">
              <a:off x="6645786" y="3222293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Triángulo isósceles 13"/>
            <p:cNvSpPr/>
            <p:nvPr/>
          </p:nvSpPr>
          <p:spPr>
            <a:xfrm rot="5400000">
              <a:off x="6754402" y="3222293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036915" y="1917393"/>
              <a:ext cx="173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 smtClean="0">
                  <a:latin typeface="Century Gothic" panose="020B0502020202020204" pitchFamily="34" charset="0"/>
                </a:rPr>
                <a:t>BAJA FIDELIDAD</a:t>
              </a:r>
              <a:endParaRPr lang="es-MX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735419" y="1903493"/>
              <a:ext cx="173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 smtClean="0">
                  <a:latin typeface="Century Gothic" panose="020B0502020202020204" pitchFamily="34" charset="0"/>
                </a:rPr>
                <a:t>MEDIA FIDELIDAD</a:t>
              </a:r>
              <a:endParaRPr lang="es-MX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895077" y="1917393"/>
              <a:ext cx="173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dirty="0" smtClean="0">
                  <a:latin typeface="Century Gothic" panose="020B0502020202020204" pitchFamily="34" charset="0"/>
                </a:rPr>
                <a:t>ALTA FIDELIDAD</a:t>
              </a:r>
              <a:endParaRPr lang="es-MX" sz="1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Subtítulo 2"/>
          <p:cNvSpPr>
            <a:spLocks noGrp="1"/>
          </p:cNvSpPr>
          <p:nvPr>
            <p:ph type="subTitle"/>
          </p:nvPr>
        </p:nvSpPr>
        <p:spPr>
          <a:xfrm>
            <a:off x="1279543" y="798313"/>
            <a:ext cx="7384473" cy="971306"/>
          </a:xfrm>
        </p:spPr>
        <p:txBody>
          <a:bodyPr/>
          <a:lstStyle/>
          <a:p>
            <a:pPr algn="just"/>
            <a:r>
              <a:rPr lang="es-MX" dirty="0" smtClean="0">
                <a:latin typeface="Century Gothic" panose="020B0502020202020204" pitchFamily="34" charset="0"/>
              </a:rPr>
              <a:t>Proceso para un buen diseño</a:t>
            </a:r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para balsam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23" y="4673372"/>
            <a:ext cx="789793" cy="789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html5 css3 java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22" y="4673372"/>
            <a:ext cx="1182011" cy="69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hoja de papel escrita anim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92" y="4673372"/>
            <a:ext cx="967161" cy="128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1656</TotalTime>
  <Words>155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Bauhaus 93</vt:lpstr>
      <vt:lpstr>Century Gothic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¿Qué es una página web?</vt:lpstr>
      <vt:lpstr>¿Qué es un sitio web?</vt:lpstr>
      <vt:lpstr>¿Qué es Git/GitHub?</vt:lpstr>
      <vt:lpstr>Comandos básicos Git</vt:lpstr>
      <vt:lpstr>Comandos básicos Git</vt:lpstr>
      <vt:lpstr>Responsive Design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subject/>
  <dc:creator>SSnake Snak</dc:creator>
  <dc:description/>
  <cp:lastModifiedBy>JORGE LUIS CHAVEZ DELGADO</cp:lastModifiedBy>
  <cp:revision>45</cp:revision>
  <dcterms:created xsi:type="dcterms:W3CDTF">2016-11-11T20:42:32Z</dcterms:created>
  <dcterms:modified xsi:type="dcterms:W3CDTF">2017-01-16T12:44:43Z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