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27/06/2017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 err="1" smtClean="0"/>
              <a:t>jQuery</a:t>
            </a:r>
            <a:endParaRPr lang="es-MX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/>
              <a:t>Diseño Web Avanzado</a:t>
            </a:r>
            <a:endParaRPr lang="es-MX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Manipulando atributos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Podemos manipular atributos a través del método </a:t>
            </a:r>
            <a:r>
              <a:rPr lang="es-MX" dirty="0" err="1" smtClean="0"/>
              <a:t>attr</a:t>
            </a:r>
            <a:r>
              <a:rPr lang="es-MX" dirty="0" smtClean="0"/>
              <a:t>()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7" t="9926" r="41422" b="71324"/>
          <a:stretch/>
        </p:blipFill>
        <p:spPr bwMode="auto">
          <a:xfrm>
            <a:off x="1429554" y="3200397"/>
            <a:ext cx="7216755" cy="183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13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Manipulando estilos CSS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Mediante diversos métodos, es posible manipular las clases de estilo.</a:t>
            </a:r>
          </a:p>
          <a:p>
            <a:endParaRPr lang="es-MX" dirty="0" smtClean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</a:t>
            </a:r>
            <a:r>
              <a:rPr lang="es-MX" dirty="0" err="1" smtClean="0">
                <a:sym typeface="Wingdings" panose="05000000000000000000" pitchFamily="2" charset="2"/>
              </a:rPr>
              <a:t>hasClass</a:t>
            </a:r>
            <a:r>
              <a:rPr lang="es-MX" dirty="0" smtClean="0">
                <a:sym typeface="Wingdings" panose="05000000000000000000" pitchFamily="2" charset="2"/>
              </a:rPr>
              <a:t>()</a:t>
            </a:r>
          </a:p>
          <a:p>
            <a:r>
              <a:rPr lang="es-MX" dirty="0" smtClean="0">
                <a:sym typeface="Wingdings" panose="05000000000000000000" pitchFamily="2" charset="2"/>
              </a:rPr>
              <a:t></a:t>
            </a:r>
            <a:r>
              <a:rPr lang="es-MX" dirty="0" err="1" smtClean="0">
                <a:sym typeface="Wingdings" panose="05000000000000000000" pitchFamily="2" charset="2"/>
              </a:rPr>
              <a:t>addlass</a:t>
            </a:r>
            <a:r>
              <a:rPr lang="es-MX" dirty="0" smtClean="0">
                <a:sym typeface="Wingdings" panose="05000000000000000000" pitchFamily="2" charset="2"/>
              </a:rPr>
              <a:t>()</a:t>
            </a:r>
          </a:p>
          <a:p>
            <a:r>
              <a:rPr lang="es-MX" dirty="0" smtClean="0">
                <a:sym typeface="Wingdings" panose="05000000000000000000" pitchFamily="2" charset="2"/>
              </a:rPr>
              <a:t></a:t>
            </a:r>
            <a:r>
              <a:rPr lang="es-MX" dirty="0" err="1" smtClean="0">
                <a:sym typeface="Wingdings" panose="05000000000000000000" pitchFamily="2" charset="2"/>
              </a:rPr>
              <a:t>removeClass</a:t>
            </a:r>
            <a:r>
              <a:rPr lang="es-MX" dirty="0" smtClean="0">
                <a:sym typeface="Wingdings" panose="05000000000000000000" pitchFamily="2" charset="2"/>
              </a:rPr>
              <a:t>()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endParaRPr lang="es-MX" dirty="0" smtClean="0">
              <a:sym typeface="Wingdings" panose="05000000000000000000" pitchFamily="2" charset="2"/>
            </a:endParaRP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$(‘#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divClass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span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#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divDos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div’).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addClass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(‘blue’); 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1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err="1" smtClean="0"/>
              <a:t>jQuery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061473" y="1462753"/>
            <a:ext cx="7498080" cy="4445391"/>
          </a:xfrm>
        </p:spPr>
        <p:txBody>
          <a:bodyPr/>
          <a:lstStyle/>
          <a:p>
            <a:pPr algn="just"/>
            <a:r>
              <a:rPr lang="es-MX" b="1" dirty="0" err="1"/>
              <a:t>jQuery</a:t>
            </a:r>
            <a:r>
              <a:rPr lang="es-MX" dirty="0"/>
              <a:t> es una biblioteca multiplataforma de JavaScript, creada inicialmente por John </a:t>
            </a:r>
            <a:r>
              <a:rPr lang="es-MX" dirty="0" err="1"/>
              <a:t>Resig</a:t>
            </a:r>
            <a:r>
              <a:rPr lang="es-MX" dirty="0"/>
              <a:t>, que permite simplificar la manera de interactuar con los documentos HTML, manipular el árbol DOM, manejar eventos, desarrollar animaciones y agregar interacción con la técnica AJAX a páginas web.</a:t>
            </a:r>
            <a:endParaRPr lang="es-ES" altLang="en-US" dirty="0"/>
          </a:p>
        </p:txBody>
      </p:sp>
      <p:pic>
        <p:nvPicPr>
          <p:cNvPr id="1026" name="Picture 2" descr="https://dominandojquery.files.wordpress.com/2015/03/que-es-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64" y="3305886"/>
            <a:ext cx="5181899" cy="32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ym typeface="Wingdings" panose="05000000000000000000" pitchFamily="2" charset="2"/>
              </a:rPr>
              <a:t>Acceder al documento HTML (DOM=</a:t>
            </a:r>
            <a:r>
              <a:rPr lang="es-MX" dirty="0" err="1" smtClean="0">
                <a:sym typeface="Wingdings" panose="05000000000000000000" pitchFamily="2" charset="2"/>
              </a:rPr>
              <a:t>Document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Object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Model</a:t>
            </a:r>
            <a:r>
              <a:rPr lang="es-MX" dirty="0" smtClean="0">
                <a:sym typeface="Wingdings" panose="05000000000000000000" pitchFamily="2" charset="2"/>
              </a:rPr>
              <a:t>)</a:t>
            </a:r>
          </a:p>
          <a:p>
            <a:r>
              <a:rPr lang="es-MX" dirty="0" smtClean="0">
                <a:sym typeface="Wingdings" panose="05000000000000000000" pitchFamily="2" charset="2"/>
              </a:rPr>
              <a:t>Modificar la apariencia de la página.</a:t>
            </a:r>
          </a:p>
          <a:p>
            <a:r>
              <a:rPr lang="es-MX" dirty="0" smtClean="0">
                <a:sym typeface="Wingdings" panose="05000000000000000000" pitchFamily="2" charset="2"/>
              </a:rPr>
              <a:t>Modificar el contenido de la página</a:t>
            </a:r>
          </a:p>
          <a:p>
            <a:r>
              <a:rPr lang="es-MX" dirty="0" smtClean="0">
                <a:sym typeface="Wingdings" panose="05000000000000000000" pitchFamily="2" charset="2"/>
              </a:rPr>
              <a:t>Manejar eventos de los elementos de la pagina</a:t>
            </a:r>
          </a:p>
          <a:p>
            <a:r>
              <a:rPr lang="es-MX" dirty="0" smtClean="0">
                <a:sym typeface="Wingdings" panose="05000000000000000000" pitchFamily="2" charset="2"/>
              </a:rPr>
              <a:t>Crear efectos </a:t>
            </a:r>
            <a:r>
              <a:rPr lang="es-MX" dirty="0" err="1" smtClean="0">
                <a:sym typeface="Wingdings" panose="05000000000000000000" pitchFamily="2" charset="2"/>
              </a:rPr>
              <a:t>visueales</a:t>
            </a:r>
            <a:endParaRPr lang="es-MX" dirty="0" smtClean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Manipular </a:t>
            </a:r>
            <a:r>
              <a:rPr lang="es-MX" dirty="0" err="1" smtClean="0">
                <a:sym typeface="Wingdings" panose="05000000000000000000" pitchFamily="2" charset="2"/>
              </a:rPr>
              <a:t>estilosCSS</a:t>
            </a:r>
            <a:endParaRPr lang="es-MX" dirty="0" smtClean="0">
              <a:sym typeface="Wingdings" panose="05000000000000000000" pitchFamily="2" charset="2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419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Utilizando </a:t>
            </a:r>
            <a:r>
              <a:rPr lang="es-MX" dirty="0" err="1" smtClean="0"/>
              <a:t>jQuery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debe incluir dentro de nuestros documentos HTML.</a:t>
            </a:r>
          </a:p>
          <a:p>
            <a:endParaRPr lang="es-MX" dirty="0"/>
          </a:p>
          <a:p>
            <a:r>
              <a:rPr lang="es-MX" dirty="0" smtClean="0">
                <a:sym typeface="Wingdings" panose="05000000000000000000" pitchFamily="2" charset="2"/>
              </a:rPr>
              <a:t>Se Agrega una referencia al documento descargado:</a:t>
            </a: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&lt;script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type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=“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text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”</a:t>
            </a:r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=“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js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/jquery-1.5.1.js”&gt;&lt;/script&gt;</a:t>
            </a:r>
          </a:p>
          <a:p>
            <a:endParaRPr lang="es-MX" dirty="0" smtClean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Recomendación:</a:t>
            </a:r>
            <a:endParaRPr lang="es-MX" dirty="0">
              <a:sym typeface="Wingdings" panose="05000000000000000000" pitchFamily="2" charset="2"/>
            </a:endParaRPr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&lt;script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js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/jquery1.11.2.min.js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"&gt;&lt;/script&gt;</a:t>
            </a:r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       &lt;script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js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/bootstrap.js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"&gt;&lt;/script&gt;</a:t>
            </a:r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8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dirty="0" smtClean="0"/>
              <a:t>Usando </a:t>
            </a:r>
            <a:r>
              <a:rPr lang="es-MX" dirty="0" err="1" smtClean="0"/>
              <a:t>jQuery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jQuery</a:t>
            </a:r>
            <a:r>
              <a:rPr lang="es-MX" dirty="0" smtClean="0"/>
              <a:t>()-$()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forma básica de interactuar con los elementos de nuestra página es mediante la función $()</a:t>
            </a:r>
          </a:p>
          <a:p>
            <a:endParaRPr lang="es-MX" dirty="0"/>
          </a:p>
          <a:p>
            <a:r>
              <a:rPr lang="es-MX" dirty="0" smtClean="0"/>
              <a:t>Esta función es un alias de </a:t>
            </a:r>
            <a:r>
              <a:rPr lang="es-MX" dirty="0" err="1" smtClean="0"/>
              <a:t>jQuery</a:t>
            </a:r>
            <a:r>
              <a:rPr lang="es-MX" dirty="0" smtClean="0"/>
              <a:t>() que recibe como parámetro una expresión CSS o el nombre de la etiqueta HTML.</a:t>
            </a:r>
          </a:p>
          <a:p>
            <a:endParaRPr lang="es-MX" dirty="0"/>
          </a:p>
          <a:p>
            <a:r>
              <a:rPr lang="es-MX" dirty="0" smtClean="0">
                <a:sym typeface="Wingdings" panose="05000000000000000000" pitchFamily="2" charset="2"/>
              </a:rPr>
              <a:t>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$(‘#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divDatosUsuario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’);</a:t>
            </a: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$(‘.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oton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’);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539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Hola Mundo…</a:t>
            </a:r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610533" y="2025260"/>
            <a:ext cx="3098608" cy="444539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/>
              <a:t>asas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1" t="11581" r="4608" b="76287"/>
          <a:stretch/>
        </p:blipFill>
        <p:spPr bwMode="auto">
          <a:xfrm>
            <a:off x="1315537" y="1643344"/>
            <a:ext cx="6014038" cy="145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1" t="24956" r="6250" b="63187"/>
          <a:stretch/>
        </p:blipFill>
        <p:spPr bwMode="auto">
          <a:xfrm>
            <a:off x="1558342" y="4005328"/>
            <a:ext cx="6104235" cy="154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3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Selectores </a:t>
            </a:r>
            <a:r>
              <a:rPr lang="es-MX" dirty="0" err="1" smtClean="0"/>
              <a:t>jQuery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ym typeface="Wingdings" panose="05000000000000000000" pitchFamily="2" charset="2"/>
              </a:rPr>
              <a:t>Selectores simples:</a:t>
            </a:r>
          </a:p>
          <a:p>
            <a:endParaRPr lang="es-MX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$(‘div’)  </a:t>
            </a:r>
            <a:r>
              <a:rPr lang="es-MX" dirty="0" smtClean="0">
                <a:sym typeface="Wingdings" panose="05000000000000000000" pitchFamily="2" charset="2"/>
              </a:rPr>
              <a:t>Devuelve todos los elementos DIV de una página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$(‘#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divDatosUsu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’) </a:t>
            </a:r>
            <a:r>
              <a:rPr lang="es-MX" dirty="0" smtClean="0">
                <a:sym typeface="Wingdings" panose="05000000000000000000" pitchFamily="2" charset="2"/>
              </a:rPr>
              <a:t>Devuelve el elemento que contenga el ID </a:t>
            </a:r>
            <a:r>
              <a:rPr lang="es-MX" dirty="0" err="1" smtClean="0">
                <a:sym typeface="Wingdings" panose="05000000000000000000" pitchFamily="2" charset="2"/>
              </a:rPr>
              <a:t>divDatosUsu</a:t>
            </a:r>
            <a:endParaRPr lang="es-MX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$(‘.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boton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’) </a:t>
            </a:r>
            <a:r>
              <a:rPr lang="es-MX" dirty="0" smtClean="0">
                <a:sym typeface="Wingdings" panose="05000000000000000000" pitchFamily="2" charset="2"/>
              </a:rPr>
              <a:t>Devuelve todos los elementos que contengan la clase </a:t>
            </a:r>
            <a:r>
              <a:rPr lang="es-MX" dirty="0" err="1" smtClean="0">
                <a:sym typeface="Wingdings" panose="05000000000000000000" pitchFamily="2" charset="2"/>
              </a:rPr>
              <a:t>boton</a:t>
            </a:r>
            <a:endParaRPr lang="es-MX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$(‘*’)</a:t>
            </a:r>
            <a:r>
              <a:rPr lang="es-MX" dirty="0" smtClean="0">
                <a:sym typeface="Wingdings" panose="05000000000000000000" pitchFamily="2" charset="2"/>
              </a:rPr>
              <a:t> Devuelve todos los elementos existentes en una página web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965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Selectores </a:t>
            </a:r>
            <a:r>
              <a:rPr lang="es-MX" dirty="0" err="1" smtClean="0"/>
              <a:t>jQuery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8667" y="1458793"/>
            <a:ext cx="6773593" cy="4445391"/>
          </a:xfrm>
        </p:spPr>
        <p:txBody>
          <a:bodyPr/>
          <a:lstStyle/>
          <a:p>
            <a:r>
              <a:rPr lang="es-MX" dirty="0" smtClean="0">
                <a:sym typeface="Wingdings" panose="05000000000000000000" pitchFamily="2" charset="2"/>
              </a:rPr>
              <a:t>Selectores </a:t>
            </a:r>
            <a:r>
              <a:rPr lang="es-MX" dirty="0" err="1" smtClean="0">
                <a:sym typeface="Wingdings" panose="05000000000000000000" pitchFamily="2" charset="2"/>
              </a:rPr>
              <a:t>multiples</a:t>
            </a:r>
            <a:r>
              <a:rPr lang="es-MX" dirty="0" smtClean="0">
                <a:sym typeface="Wingdings" panose="05000000000000000000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$(‘#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miDiv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.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boton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’)  </a:t>
            </a:r>
            <a:r>
              <a:rPr lang="es-MX" dirty="0" smtClean="0">
                <a:sym typeface="Wingdings" panose="05000000000000000000" pitchFamily="2" charset="2"/>
              </a:rPr>
              <a:t>Devuelve el elemento que contenga el ID </a:t>
            </a:r>
            <a:r>
              <a:rPr lang="es-MX" dirty="0" err="1" smtClean="0">
                <a:sym typeface="Wingdings" panose="05000000000000000000" pitchFamily="2" charset="2"/>
              </a:rPr>
              <a:t>miDiv</a:t>
            </a:r>
            <a:r>
              <a:rPr lang="es-MX" dirty="0" smtClean="0">
                <a:sym typeface="Wingdings" panose="05000000000000000000" pitchFamily="2" charset="2"/>
              </a:rPr>
              <a:t> y todos los elementos que contengan la clase </a:t>
            </a:r>
            <a:r>
              <a:rPr lang="es-MX" dirty="0" err="1" smtClean="0">
                <a:sym typeface="Wingdings" panose="05000000000000000000" pitchFamily="2" charset="2"/>
              </a:rPr>
              <a:t>boton</a:t>
            </a:r>
            <a:r>
              <a:rPr lang="es-MX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Basados en atributos</a:t>
            </a:r>
            <a:endParaRPr lang="es-MX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$(‘input[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type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=radio][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name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=empresa]’)  </a:t>
            </a:r>
            <a:r>
              <a:rPr lang="es-MX" dirty="0" smtClean="0">
                <a:sym typeface="Wingdings" panose="05000000000000000000" pitchFamily="2" charset="2"/>
              </a:rPr>
              <a:t>Devuelve todos los elementos del tipo input(radio) y que tengan el nombre empresa</a:t>
            </a:r>
          </a:p>
          <a:p>
            <a:endParaRPr lang="es-MX" dirty="0" smtClean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Selectores padre/hijo</a:t>
            </a: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$(“div&gt;a”)</a:t>
            </a: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$(“div a”)</a:t>
            </a:r>
          </a:p>
        </p:txBody>
      </p:sp>
    </p:spTree>
    <p:extLst>
      <p:ext uri="{BB962C8B-B14F-4D97-AF65-F5344CB8AC3E}">
        <p14:creationId xmlns:p14="http://schemas.microsoft.com/office/powerpoint/2010/main" val="328341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dirty="0" smtClean="0"/>
              <a:t>Manipulando el contenido DOM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7501" y="1585875"/>
            <a:ext cx="7029728" cy="4445391"/>
          </a:xfrm>
        </p:spPr>
        <p:txBody>
          <a:bodyPr/>
          <a:lstStyle/>
          <a:p>
            <a:r>
              <a:rPr lang="es-MX" dirty="0" err="1" smtClean="0"/>
              <a:t>jQuery</a:t>
            </a:r>
            <a:r>
              <a:rPr lang="es-MX" dirty="0" smtClean="0"/>
              <a:t> nos permite manipular cualquier elemento de un documento HTML</a:t>
            </a:r>
          </a:p>
          <a:p>
            <a:endParaRPr lang="es-MX" dirty="0"/>
          </a:p>
          <a:p>
            <a:r>
              <a:rPr lang="es-MX" dirty="0" smtClean="0">
                <a:sym typeface="Wingdings" panose="05000000000000000000" pitchFamily="2" charset="2"/>
              </a:rPr>
              <a:t>Algunas funciones:</a:t>
            </a:r>
          </a:p>
          <a:p>
            <a:r>
              <a:rPr lang="es-MX" dirty="0">
                <a:sym typeface="Wingdings" panose="05000000000000000000" pitchFamily="2" charset="2"/>
              </a:rPr>
              <a:t>	</a:t>
            </a:r>
            <a:r>
              <a:rPr lang="es-MX" dirty="0" err="1" smtClean="0">
                <a:sym typeface="Wingdings" panose="05000000000000000000" pitchFamily="2" charset="2"/>
              </a:rPr>
              <a:t>append</a:t>
            </a:r>
            <a:r>
              <a:rPr lang="es-MX" dirty="0" smtClean="0">
                <a:sym typeface="Wingdings" panose="05000000000000000000" pitchFamily="2" charset="2"/>
              </a:rPr>
              <a:t>()  Agrega elemento al DOM</a:t>
            </a:r>
          </a:p>
          <a:p>
            <a:r>
              <a:rPr lang="es-MX" dirty="0">
                <a:sym typeface="Wingdings" panose="05000000000000000000" pitchFamily="2" charset="2"/>
              </a:rPr>
              <a:t>	</a:t>
            </a:r>
            <a:r>
              <a:rPr lang="es-MX" dirty="0" err="1" smtClean="0">
                <a:sym typeface="Wingdings" panose="05000000000000000000" pitchFamily="2" charset="2"/>
              </a:rPr>
              <a:t>remove</a:t>
            </a:r>
            <a:r>
              <a:rPr lang="es-MX" dirty="0" smtClean="0">
                <a:sym typeface="Wingdings" panose="05000000000000000000" pitchFamily="2" charset="2"/>
              </a:rPr>
              <a:t>() </a:t>
            </a:r>
            <a:r>
              <a:rPr lang="es-MX" dirty="0" err="1" smtClean="0">
                <a:sym typeface="Wingdings" panose="05000000000000000000" pitchFamily="2" charset="2"/>
              </a:rPr>
              <a:t>Elemina</a:t>
            </a:r>
            <a:r>
              <a:rPr lang="es-MX" dirty="0" smtClean="0">
                <a:sym typeface="Wingdings" panose="05000000000000000000" pitchFamily="2" charset="2"/>
              </a:rPr>
              <a:t> un elemento al DOM</a:t>
            </a:r>
          </a:p>
          <a:p>
            <a:r>
              <a:rPr lang="es-MX" dirty="0">
                <a:sym typeface="Wingdings" panose="05000000000000000000" pitchFamily="2" charset="2"/>
              </a:rPr>
              <a:t>	</a:t>
            </a:r>
            <a:r>
              <a:rPr lang="es-MX" dirty="0" err="1" smtClean="0">
                <a:sym typeface="Wingdings" panose="05000000000000000000" pitchFamily="2" charset="2"/>
              </a:rPr>
              <a:t>empty</a:t>
            </a:r>
            <a:r>
              <a:rPr lang="es-MX" dirty="0" smtClean="0">
                <a:sym typeface="Wingdings" panose="05000000000000000000" pitchFamily="2" charset="2"/>
              </a:rPr>
              <a:t>() Limpia el DOM</a:t>
            </a:r>
          </a:p>
          <a:p>
            <a:endParaRPr lang="es-MX" dirty="0" smtClean="0">
              <a:sym typeface="Wingdings" panose="05000000000000000000" pitchFamily="2" charset="2"/>
            </a:endParaRP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$(‘#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divDatos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’).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empty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().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append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(‘&lt;p&gt;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Holaaaa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&lt;/p&gt;’)</a:t>
            </a:r>
            <a:endParaRPr lang="es-MX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s-MX" dirty="0">
              <a:sym typeface="Wingdings" panose="05000000000000000000" pitchFamily="2" charset="2"/>
            </a:endParaRPr>
          </a:p>
          <a:p>
            <a:pPr marL="342900" indent="-342900">
              <a:buFont typeface="Wingdings"/>
              <a:buChar char="à"/>
            </a:pPr>
            <a:r>
              <a:rPr lang="es-MX" dirty="0" err="1" smtClean="0">
                <a:sym typeface="Wingdings" panose="05000000000000000000" pitchFamily="2" charset="2"/>
              </a:rPr>
              <a:t>text</a:t>
            </a:r>
            <a:r>
              <a:rPr lang="es-MX" dirty="0" smtClean="0">
                <a:sym typeface="Wingdings" panose="05000000000000000000" pitchFamily="2" charset="2"/>
              </a:rPr>
              <a:t>()    Referido al INNER CONTENT</a:t>
            </a:r>
          </a:p>
          <a:p>
            <a:pPr marL="342900" indent="-342900">
              <a:buFont typeface="Wingdings"/>
              <a:buChar char="à"/>
            </a:pPr>
            <a:r>
              <a:rPr lang="es-MX" dirty="0" err="1" smtClean="0">
                <a:sym typeface="Wingdings" panose="05000000000000000000" pitchFamily="2" charset="2"/>
              </a:rPr>
              <a:t>Values</a:t>
            </a:r>
            <a:r>
              <a:rPr lang="es-MX" dirty="0" smtClean="0">
                <a:sym typeface="Wingdings" panose="05000000000000000000" pitchFamily="2" charset="2"/>
              </a:rPr>
              <a:t>()  	Elementos de tipo input</a:t>
            </a:r>
          </a:p>
          <a:p>
            <a:pPr marL="342900" indent="-342900">
              <a:buFont typeface="Wingdings"/>
              <a:buChar char="à"/>
            </a:pPr>
            <a:r>
              <a:rPr lang="es-MX" dirty="0" err="1" smtClean="0">
                <a:sym typeface="Wingdings" panose="05000000000000000000" pitchFamily="2" charset="2"/>
              </a:rPr>
              <a:t>Html</a:t>
            </a:r>
            <a:r>
              <a:rPr lang="es-MX" dirty="0" smtClean="0">
                <a:sym typeface="Wingdings" panose="05000000000000000000" pitchFamily="2" charset="2"/>
              </a:rPr>
              <a:t>()	etiquetado </a:t>
            </a:r>
            <a:r>
              <a:rPr lang="es-MX" dirty="0" err="1" smtClean="0">
                <a:sym typeface="Wingdings" panose="05000000000000000000" pitchFamily="2" charset="2"/>
              </a:rPr>
              <a:t>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9673387"/>
      </p:ext>
    </p:extLst>
  </p:cSld>
  <p:clrMapOvr>
    <a:masterClrMapping/>
  </p:clrMapOvr>
</p:sld>
</file>

<file path=ppt/theme/theme1.xml><?xml version="1.0" encoding="utf-8"?>
<a:theme xmlns:a="http://schemas.openxmlformats.org/drawingml/2006/main" name="PROTECO_i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PROTECO_inters</Template>
  <TotalTime>134</TotalTime>
  <Words>306</Words>
  <Application>Microsoft Office PowerPoint</Application>
  <PresentationFormat>Presentación en pantalla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PROTECO_inters</vt:lpstr>
      <vt:lpstr>jQuery</vt:lpstr>
      <vt:lpstr>jQuery</vt:lpstr>
      <vt:lpstr>Características</vt:lpstr>
      <vt:lpstr>Utilizando jQuery</vt:lpstr>
      <vt:lpstr>Usando jQuery jQuery()-$()</vt:lpstr>
      <vt:lpstr>Hola Mundo…</vt:lpstr>
      <vt:lpstr>Selectores jQuery</vt:lpstr>
      <vt:lpstr>Selectores jQuery</vt:lpstr>
      <vt:lpstr>Manipulando el contenido DOM</vt:lpstr>
      <vt:lpstr>Manipulando atributos</vt:lpstr>
      <vt:lpstr>Manipulando estilos CSS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bemesa21@gmail.com</dc:creator>
  <cp:lastModifiedBy>bemesa21@gmail.com</cp:lastModifiedBy>
  <cp:revision>9</cp:revision>
  <dcterms:created xsi:type="dcterms:W3CDTF">2017-06-27T11:08:26Z</dcterms:created>
  <dcterms:modified xsi:type="dcterms:W3CDTF">2017-06-27T13:22:54Z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