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6600" dirty="0" smtClean="0"/>
              <a:t>Animaciones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Diseño Web Intermedio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CSS</a:t>
            </a:r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Animaciones CSS3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Las animaciones CSS3</a:t>
            </a:r>
            <a:r>
              <a:rPr lang="es-MX" dirty="0"/>
              <a:t> permiten animar la transición entre un estilo CSS y otro. Las animaciones constan de dos componentes: </a:t>
            </a:r>
            <a:endParaRPr lang="es-MX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Un estilo: describe </a:t>
            </a:r>
            <a:r>
              <a:rPr lang="es-MX" dirty="0"/>
              <a:t>la animación </a:t>
            </a:r>
            <a:endParaRPr lang="es-MX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Un </a:t>
            </a:r>
            <a:r>
              <a:rPr lang="es-MX" dirty="0"/>
              <a:t>conjunto de </a:t>
            </a:r>
            <a:r>
              <a:rPr lang="es-MX" dirty="0" smtClean="0"/>
              <a:t>fotogramas: indican </a:t>
            </a:r>
            <a:r>
              <a:rPr lang="es-MX" dirty="0"/>
              <a:t>su estado inicial y final, así como posibles puntos intermedios en la misma.</a:t>
            </a:r>
            <a:endParaRPr lang="es-ES" altLang="en-US" dirty="0"/>
          </a:p>
        </p:txBody>
      </p:sp>
      <p:pic>
        <p:nvPicPr>
          <p:cNvPr id="1026" name="Picture 2" descr="Resultado de imagen para animaciones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8" y="4321833"/>
            <a:ext cx="4767832" cy="21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Configurando la animación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crear una secuencia de animación se usará la propiedad </a:t>
            </a:r>
            <a:r>
              <a:rPr lang="es-MX" b="1" dirty="0" err="1" smtClean="0"/>
              <a:t>animation</a:t>
            </a:r>
            <a:r>
              <a:rPr lang="es-MX" b="1" dirty="0" smtClean="0"/>
              <a:t>, </a:t>
            </a:r>
            <a:r>
              <a:rPr lang="es-MX" dirty="0" smtClean="0"/>
              <a:t>así como sus</a:t>
            </a:r>
            <a:r>
              <a:rPr lang="es-MX" b="1" dirty="0" smtClean="0"/>
              <a:t> </a:t>
            </a:r>
            <a:r>
              <a:rPr lang="es-MX" b="1" dirty="0" err="1" smtClean="0"/>
              <a:t>subpropiedades</a:t>
            </a:r>
            <a:r>
              <a:rPr lang="es-MX" b="1" dirty="0" smtClean="0"/>
              <a:t>.</a:t>
            </a:r>
          </a:p>
          <a:p>
            <a:endParaRPr lang="es-MX" b="1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337094" y="313178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600" dirty="0" err="1">
                <a:latin typeface="Century Gothic" panose="020B0502020202020204" pitchFamily="34" charset="0"/>
              </a:rPr>
              <a:t>animation-timing-function</a:t>
            </a:r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 err="1">
                <a:latin typeface="Century Gothic" panose="020B0502020202020204" pitchFamily="34" charset="0"/>
              </a:rPr>
              <a:t>animation-delay</a:t>
            </a:r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 err="1">
                <a:latin typeface="Century Gothic" panose="020B0502020202020204" pitchFamily="34" charset="0"/>
              </a:rPr>
              <a:t>animation-direction</a:t>
            </a:r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 err="1">
                <a:latin typeface="Century Gothic" panose="020B0502020202020204" pitchFamily="34" charset="0"/>
              </a:rPr>
              <a:t>animation-duration</a:t>
            </a:r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 err="1">
                <a:latin typeface="Century Gothic" panose="020B0502020202020204" pitchFamily="34" charset="0"/>
              </a:rPr>
              <a:t>animation-iteration-count</a:t>
            </a:r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 err="1">
                <a:latin typeface="Century Gothic" panose="020B0502020202020204" pitchFamily="34" charset="0"/>
              </a:rPr>
              <a:t>Animation-name</a:t>
            </a:r>
            <a:r>
              <a:rPr lang="es-MX" sz="1600" dirty="0" err="1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especifica</a:t>
            </a:r>
            <a:endParaRPr lang="es-MX" sz="1600" dirty="0" smtClean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r>
              <a:rPr lang="es-MX" sz="16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s-MX" sz="1600" dirty="0">
                <a:latin typeface="Century Gothic" panose="020B0502020202020204" pitchFamily="34" charset="0"/>
                <a:sym typeface="Wingdings" panose="05000000000000000000" pitchFamily="2" charset="2"/>
              </a:rPr>
              <a:t>el nombre de la regla </a:t>
            </a:r>
            <a:endParaRPr lang="es-MX" sz="1600" dirty="0" smtClean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r>
              <a:rPr lang="es-MX" sz="1600" b="1" dirty="0" smtClean="0">
                <a:solidFill>
                  <a:srgbClr val="FF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@</a:t>
            </a:r>
            <a:r>
              <a:rPr lang="es-MX" sz="1600" b="1" dirty="0" err="1">
                <a:solidFill>
                  <a:srgbClr val="FF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keyframes</a:t>
            </a:r>
            <a:endParaRPr lang="es-MX" sz="1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para animaciones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93" y="2827406"/>
            <a:ext cx="4195313" cy="30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Definiendo la secuencia de animación con fotogramas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definir la apariencia se usará la regla </a:t>
            </a:r>
            <a:r>
              <a:rPr lang="es-MX" dirty="0" smtClean="0">
                <a:solidFill>
                  <a:srgbClr val="FF0000"/>
                </a:solidFill>
              </a:rPr>
              <a:t>@</a:t>
            </a:r>
            <a:r>
              <a:rPr lang="es-MX" dirty="0" err="1" smtClean="0">
                <a:solidFill>
                  <a:srgbClr val="FF0000"/>
                </a:solidFill>
              </a:rPr>
              <a:t>keyframes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 smtClean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Se pueden usar porcentajes donde 0% es el principio de nuestra animación y 100% el final de nuestra animación.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Por otro lado, se pueden definir alias para estos porcentajes:  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y to.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1653"/>
      </p:ext>
    </p:extLst>
  </p:cSld>
  <p:clrMapOvr>
    <a:masterClrMapping/>
  </p:clrMapOvr>
</p:sld>
</file>

<file path=ppt/theme/theme1.xml><?xml version="1.0" encoding="utf-8"?>
<a:theme xmlns:a="http://schemas.openxmlformats.org/drawingml/2006/main" name="PROTECO_i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PROTECO_inters</Template>
  <TotalTime>68</TotalTime>
  <Words>101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PROTECO_inters</vt:lpstr>
      <vt:lpstr>Animaciones</vt:lpstr>
      <vt:lpstr>Animaciones CSS3</vt:lpstr>
      <vt:lpstr>Configurando la animación</vt:lpstr>
      <vt:lpstr>Definiendo la secuencia de animación con fotogramas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Animaciones</dc:title>
  <dc:creator>bemesa21@gmail.com</dc:creator>
  <cp:lastModifiedBy>bemesa21@gmail.com</cp:lastModifiedBy>
  <cp:revision>4</cp:revision>
  <dcterms:created xsi:type="dcterms:W3CDTF">2017-06-20T22:24:16Z</dcterms:created>
  <dcterms:modified xsi:type="dcterms:W3CDTF">2017-06-20T23:32:19Z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