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8" r:id="rId10"/>
    <p:sldId id="261" r:id="rId11"/>
    <p:sldId id="269" r:id="rId12"/>
    <p:sldId id="270" r:id="rId13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1802"/>
    <a:srgbClr val="2935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692"/>
  </p:normalViewPr>
  <p:slideViewPr>
    <p:cSldViewPr snapToGrid="0" snapToObjects="1">
      <p:cViewPr>
        <p:scale>
          <a:sx n="64" d="100"/>
          <a:sy n="64" d="100"/>
        </p:scale>
        <p:origin x="54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E0082-1342-6C48-BBDA-FFDA2F9DBB17}" type="datetimeFigureOut">
              <a:rPr lang="es-ES_tradnl" smtClean="0"/>
              <a:t>25/06/2017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8FA3-FAD6-8D47-A24D-67E31F302B1F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66780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E0082-1342-6C48-BBDA-FFDA2F9DBB17}" type="datetimeFigureOut">
              <a:rPr lang="es-ES_tradnl" smtClean="0"/>
              <a:t>25/06/2017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8FA3-FAD6-8D47-A24D-67E31F302B1F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46740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E0082-1342-6C48-BBDA-FFDA2F9DBB17}" type="datetimeFigureOut">
              <a:rPr lang="es-ES_tradnl" smtClean="0"/>
              <a:t>25/06/2017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8FA3-FAD6-8D47-A24D-67E31F302B1F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4639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E0082-1342-6C48-BBDA-FFDA2F9DBB17}" type="datetimeFigureOut">
              <a:rPr lang="es-ES_tradnl" smtClean="0"/>
              <a:t>25/06/2017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8FA3-FAD6-8D47-A24D-67E31F302B1F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82823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E0082-1342-6C48-BBDA-FFDA2F9DBB17}" type="datetimeFigureOut">
              <a:rPr lang="es-ES_tradnl" smtClean="0"/>
              <a:t>25/06/2017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8FA3-FAD6-8D47-A24D-67E31F302B1F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25749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E0082-1342-6C48-BBDA-FFDA2F9DBB17}" type="datetimeFigureOut">
              <a:rPr lang="es-ES_tradnl" smtClean="0"/>
              <a:t>25/06/2017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8FA3-FAD6-8D47-A24D-67E31F302B1F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38548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E0082-1342-6C48-BBDA-FFDA2F9DBB17}" type="datetimeFigureOut">
              <a:rPr lang="es-ES_tradnl" smtClean="0"/>
              <a:t>25/06/2017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8FA3-FAD6-8D47-A24D-67E31F302B1F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35642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E0082-1342-6C48-BBDA-FFDA2F9DBB17}" type="datetimeFigureOut">
              <a:rPr lang="es-ES_tradnl" smtClean="0"/>
              <a:t>25/06/2017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8FA3-FAD6-8D47-A24D-67E31F302B1F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4368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E0082-1342-6C48-BBDA-FFDA2F9DBB17}" type="datetimeFigureOut">
              <a:rPr lang="es-ES_tradnl" smtClean="0"/>
              <a:t>25/06/2017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8FA3-FAD6-8D47-A24D-67E31F302B1F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98927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E0082-1342-6C48-BBDA-FFDA2F9DBB17}" type="datetimeFigureOut">
              <a:rPr lang="es-ES_tradnl" smtClean="0"/>
              <a:t>25/06/2017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8FA3-FAD6-8D47-A24D-67E31F302B1F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4713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E0082-1342-6C48-BBDA-FFDA2F9DBB17}" type="datetimeFigureOut">
              <a:rPr lang="es-ES_tradnl" smtClean="0"/>
              <a:t>25/06/2017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8FA3-FAD6-8D47-A24D-67E31F302B1F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50961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35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E0082-1342-6C48-BBDA-FFDA2F9DBB17}" type="datetimeFigureOut">
              <a:rPr lang="es-ES_tradnl" smtClean="0"/>
              <a:t>25/06/2017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A8FA3-FAD6-8D47-A24D-67E31F302B1F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31140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041560"/>
            <a:ext cx="9144000" cy="2387600"/>
          </a:xfrm>
        </p:spPr>
        <p:txBody>
          <a:bodyPr/>
          <a:lstStyle/>
          <a:p>
            <a:r>
              <a:rPr lang="es-ES_tradnl" dirty="0">
                <a:solidFill>
                  <a:schemeClr val="bg1"/>
                </a:solidFill>
              </a:rPr>
              <a:t>Controlador de versiones </a:t>
            </a:r>
            <a:br>
              <a:rPr lang="es-ES_tradnl" dirty="0">
                <a:solidFill>
                  <a:schemeClr val="bg1"/>
                </a:solidFill>
              </a:rPr>
            </a:br>
            <a:r>
              <a:rPr lang="es-ES_tradnl" sz="8000" b="1" dirty="0" err="1">
                <a:solidFill>
                  <a:schemeClr val="bg1"/>
                </a:solidFill>
              </a:rPr>
              <a:t>git</a:t>
            </a:r>
            <a:endParaRPr lang="es-ES_tradnl" sz="8000" b="1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_tradnl" dirty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01229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91B29346-ED31-42A0-A2E3-06DE1640FD56}"/>
              </a:ext>
            </a:extLst>
          </p:cNvPr>
          <p:cNvSpPr/>
          <p:nvPr/>
        </p:nvSpPr>
        <p:spPr>
          <a:xfrm>
            <a:off x="1003853" y="342900"/>
            <a:ext cx="9501808" cy="6172200"/>
          </a:xfrm>
          <a:prstGeom prst="ellipse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90588" y="1810809"/>
            <a:ext cx="5157787" cy="3684588"/>
          </a:xfrm>
        </p:spPr>
        <p:txBody>
          <a:bodyPr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s-ES_tradnl" sz="3200" dirty="0">
                <a:solidFill>
                  <a:schemeClr val="bg1"/>
                </a:solidFill>
              </a:rPr>
            </a:br>
            <a:endParaRPr lang="es-ES_tradnl" sz="3200" dirty="0">
              <a:solidFill>
                <a:schemeClr val="bg1"/>
              </a:solidFill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223000" y="1810809"/>
            <a:ext cx="5183188" cy="3684588"/>
          </a:xfrm>
        </p:spPr>
        <p:txBody>
          <a:bodyPr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sz="3200" dirty="0">
              <a:solidFill>
                <a:schemeClr val="bg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sz="3200" dirty="0">
              <a:solidFill>
                <a:schemeClr val="bg1"/>
              </a:solidFill>
            </a:endParaRPr>
          </a:p>
        </p:txBody>
      </p:sp>
      <p:pic>
        <p:nvPicPr>
          <p:cNvPr id="1026" name="Picture 2" descr="git workflow">
            <a:extLst>
              <a:ext uri="{FF2B5EF4-FFF2-40B4-BE49-F238E27FC236}">
                <a16:creationId xmlns:a16="http://schemas.microsoft.com/office/drawing/2014/main" id="{00752511-3909-4964-9F59-62FC96267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5" y="1543050"/>
            <a:ext cx="6534150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737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A733F4E2-6744-4CA5-8901-DB2481B1B779}"/>
              </a:ext>
            </a:extLst>
          </p:cNvPr>
          <p:cNvSpPr/>
          <p:nvPr/>
        </p:nvSpPr>
        <p:spPr>
          <a:xfrm>
            <a:off x="838199" y="1277925"/>
            <a:ext cx="10422836" cy="5237921"/>
          </a:xfrm>
          <a:prstGeom prst="round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199" y="457200"/>
            <a:ext cx="11091673" cy="6058646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4400" b="1" dirty="0" err="1">
                <a:solidFill>
                  <a:schemeClr val="bg1"/>
                </a:solidFill>
              </a:rPr>
              <a:t>git</a:t>
            </a:r>
            <a:r>
              <a:rPr lang="es-ES_tradnl" sz="4400" b="1" dirty="0">
                <a:solidFill>
                  <a:schemeClr val="bg1"/>
                </a:solidFill>
              </a:rPr>
              <a:t> en la nube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sz="6000" b="1" dirty="0">
              <a:solidFill>
                <a:schemeClr val="bg1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sz="6000" b="1" dirty="0">
              <a:solidFill>
                <a:schemeClr val="bg1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sz="4400" b="1" dirty="0">
                <a:solidFill>
                  <a:schemeClr val="bg1"/>
                </a:solidFill>
              </a:rPr>
              <a:t>	    </a:t>
            </a:r>
          </a:p>
        </p:txBody>
      </p:sp>
      <p:pic>
        <p:nvPicPr>
          <p:cNvPr id="2050" name="Picture 2" descr="Resultado de imagen para github imagen">
            <a:extLst>
              <a:ext uri="{FF2B5EF4-FFF2-40B4-BE49-F238E27FC236}">
                <a16:creationId xmlns:a16="http://schemas.microsoft.com/office/drawing/2014/main" id="{C3D18A24-1D8E-457D-B351-F90891802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406" y="1836627"/>
            <a:ext cx="2382079" cy="2382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para bitbucket">
            <a:extLst>
              <a:ext uri="{FF2B5EF4-FFF2-40B4-BE49-F238E27FC236}">
                <a16:creationId xmlns:a16="http://schemas.microsoft.com/office/drawing/2014/main" id="{A866E6E5-E51C-45AC-BE73-46EEE3D51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609" y="4218706"/>
            <a:ext cx="4260574" cy="216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n relacionada">
            <a:extLst>
              <a:ext uri="{FF2B5EF4-FFF2-40B4-BE49-F238E27FC236}">
                <a16:creationId xmlns:a16="http://schemas.microsoft.com/office/drawing/2014/main" id="{743053F2-B95A-4684-A1EA-F541B9C2D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739" y="1767468"/>
            <a:ext cx="3268317" cy="245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758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6368D9B9-2E03-411F-9A8F-9884D58ADFD1}"/>
              </a:ext>
            </a:extLst>
          </p:cNvPr>
          <p:cNvSpPr/>
          <p:nvPr/>
        </p:nvSpPr>
        <p:spPr>
          <a:xfrm>
            <a:off x="1182755" y="1690688"/>
            <a:ext cx="9253331" cy="4448507"/>
          </a:xfrm>
          <a:prstGeom prst="round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DFE37E-45AF-4ACC-8277-105E9B24D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err="1">
                <a:solidFill>
                  <a:schemeClr val="bg1"/>
                </a:solidFill>
              </a:rPr>
              <a:t>git</a:t>
            </a:r>
            <a:r>
              <a:rPr lang="es-MX" dirty="0">
                <a:solidFill>
                  <a:schemeClr val="bg1"/>
                </a:solidFill>
              </a:rPr>
              <a:t> no es </a:t>
            </a:r>
            <a:r>
              <a:rPr lang="es-MX" b="1" dirty="0">
                <a:solidFill>
                  <a:schemeClr val="bg1"/>
                </a:solidFill>
              </a:rPr>
              <a:t>GitHub</a:t>
            </a:r>
          </a:p>
        </p:txBody>
      </p:sp>
      <p:pic>
        <p:nvPicPr>
          <p:cNvPr id="3074" name="Picture 2" descr="Resultado de imagen para git en la nube">
            <a:extLst>
              <a:ext uri="{FF2B5EF4-FFF2-40B4-BE49-F238E27FC236}">
                <a16:creationId xmlns:a16="http://schemas.microsoft.com/office/drawing/2014/main" id="{EA231B5A-D94E-4112-819C-8244326C33B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817" y="2297258"/>
            <a:ext cx="6349206" cy="299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560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57517" y="628837"/>
            <a:ext cx="10515600" cy="5220634"/>
          </a:xfrm>
        </p:spPr>
        <p:txBody>
          <a:bodyPr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3600" dirty="0">
                <a:solidFill>
                  <a:schemeClr val="bg1"/>
                </a:solidFill>
              </a:rPr>
              <a:t>Un sistema de control de versiones nos registra los cambios realizados en un archivo o un conjunto de de archivos </a:t>
            </a:r>
          </a:p>
        </p:txBody>
      </p:sp>
      <p:sp>
        <p:nvSpPr>
          <p:cNvPr id="7" name="Elipse 6"/>
          <p:cNvSpPr/>
          <p:nvPr/>
        </p:nvSpPr>
        <p:spPr>
          <a:xfrm>
            <a:off x="1653516" y="2758989"/>
            <a:ext cx="3742267" cy="37422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701" y="3818467"/>
            <a:ext cx="2297899" cy="1879600"/>
          </a:xfrm>
          <a:prstGeom prst="rect">
            <a:avLst/>
          </a:prstGeom>
        </p:spPr>
      </p:pic>
      <p:sp>
        <p:nvSpPr>
          <p:cNvPr id="8" name="Elipse 7"/>
          <p:cNvSpPr/>
          <p:nvPr/>
        </p:nvSpPr>
        <p:spPr>
          <a:xfrm>
            <a:off x="6463316" y="2758988"/>
            <a:ext cx="3742267" cy="37422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846" y="3612518"/>
            <a:ext cx="1017603" cy="101760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849" y="4565550"/>
            <a:ext cx="1017603" cy="101760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849" y="3612518"/>
            <a:ext cx="1017603" cy="1017603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846" y="4565550"/>
            <a:ext cx="1017603" cy="101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782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39346" y="861798"/>
            <a:ext cx="10515600" cy="4351338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4400" dirty="0">
                <a:solidFill>
                  <a:schemeClr val="bg1"/>
                </a:solidFill>
              </a:rPr>
              <a:t>Imaginemos que tenemos un proyecto 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23" y="2777069"/>
            <a:ext cx="2812592" cy="230060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15" y="3759202"/>
            <a:ext cx="586187" cy="58618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125" y="3759201"/>
            <a:ext cx="586187" cy="58618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736" y="3759201"/>
            <a:ext cx="586187" cy="586187"/>
          </a:xfrm>
          <a:prstGeom prst="rect">
            <a:avLst/>
          </a:prstGeom>
        </p:spPr>
      </p:pic>
      <p:sp>
        <p:nvSpPr>
          <p:cNvPr id="10" name="Flecha derecha 9"/>
          <p:cNvSpPr/>
          <p:nvPr/>
        </p:nvSpPr>
        <p:spPr>
          <a:xfrm>
            <a:off x="3782596" y="3987801"/>
            <a:ext cx="846667" cy="3999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855" y="2819401"/>
            <a:ext cx="2812592" cy="2300601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447" y="3801534"/>
            <a:ext cx="586187" cy="586187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057" y="3801533"/>
            <a:ext cx="586187" cy="58618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668" y="3801533"/>
            <a:ext cx="586187" cy="586187"/>
          </a:xfrm>
          <a:prstGeom prst="rect">
            <a:avLst/>
          </a:prstGeom>
        </p:spPr>
      </p:pic>
      <p:sp>
        <p:nvSpPr>
          <p:cNvPr id="15" name="Flecha derecha 14"/>
          <p:cNvSpPr/>
          <p:nvPr/>
        </p:nvSpPr>
        <p:spPr>
          <a:xfrm>
            <a:off x="7946287" y="3987801"/>
            <a:ext cx="846667" cy="3999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546" y="2819401"/>
            <a:ext cx="2812592" cy="2300601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138" y="3801534"/>
            <a:ext cx="586187" cy="586187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8748" y="3801533"/>
            <a:ext cx="586187" cy="586187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9359" y="3801533"/>
            <a:ext cx="586187" cy="586187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1109515" y="5256111"/>
            <a:ext cx="1921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>
                <a:solidFill>
                  <a:schemeClr val="bg1"/>
                </a:solidFill>
              </a:rPr>
              <a:t>Proyecto Computación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4961855" y="5256111"/>
            <a:ext cx="1921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>
                <a:solidFill>
                  <a:schemeClr val="bg1"/>
                </a:solidFill>
              </a:rPr>
              <a:t>Proyecto Computación</a:t>
            </a:r>
          </a:p>
          <a:p>
            <a:r>
              <a:rPr lang="es-ES_tradnl" sz="2400" dirty="0">
                <a:solidFill>
                  <a:schemeClr val="bg1"/>
                </a:solidFill>
              </a:rPr>
              <a:t>Bueno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9125546" y="5256111"/>
            <a:ext cx="1921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>
                <a:solidFill>
                  <a:schemeClr val="bg1"/>
                </a:solidFill>
              </a:rPr>
              <a:t>Proyecto Computación</a:t>
            </a:r>
          </a:p>
          <a:p>
            <a:r>
              <a:rPr lang="es-ES_tradnl" sz="2400" dirty="0" err="1">
                <a:solidFill>
                  <a:schemeClr val="bg1"/>
                </a:solidFill>
              </a:rPr>
              <a:t>Bueno_ÉsteSí</a:t>
            </a:r>
            <a:endParaRPr lang="es-ES_tradnl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591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02732" y="758825"/>
            <a:ext cx="10676467" cy="5574242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6000" b="1" dirty="0" err="1">
                <a:solidFill>
                  <a:schemeClr val="bg1"/>
                </a:solidFill>
              </a:rPr>
              <a:t>git</a:t>
            </a:r>
            <a:endParaRPr lang="es-ES_tradnl" sz="6000" b="1" dirty="0">
              <a:solidFill>
                <a:schemeClr val="bg1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sz="6000" b="1" dirty="0">
              <a:solidFill>
                <a:schemeClr val="bg1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4000" b="1" dirty="0" err="1">
                <a:solidFill>
                  <a:schemeClr val="bg1"/>
                </a:solidFill>
              </a:rPr>
              <a:t>git</a:t>
            </a:r>
            <a:r>
              <a:rPr lang="es-ES_tradnl" sz="4000" b="1" dirty="0">
                <a:solidFill>
                  <a:schemeClr val="bg1"/>
                </a:solidFill>
              </a:rPr>
              <a:t> se encarga de monitorear todo nuestro proyecto (al agregar, cambiar o eliminar algo)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sz="4000" b="1" dirty="0">
              <a:solidFill>
                <a:schemeClr val="bg1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sz="4000" b="1" dirty="0">
              <a:solidFill>
                <a:schemeClr val="bg1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sz="4400" b="1" dirty="0">
              <a:solidFill>
                <a:schemeClr val="bg1"/>
              </a:solidFill>
            </a:endParaRPr>
          </a:p>
        </p:txBody>
      </p:sp>
      <p:sp>
        <p:nvSpPr>
          <p:cNvPr id="4" name="Elipse 3"/>
          <p:cNvSpPr/>
          <p:nvPr/>
        </p:nvSpPr>
        <p:spPr>
          <a:xfrm>
            <a:off x="2167467" y="4318000"/>
            <a:ext cx="1693333" cy="16933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/>
              <a:t>Versión </a:t>
            </a:r>
            <a:r>
              <a:rPr lang="es-ES_tradnl" dirty="0"/>
              <a:t>1</a:t>
            </a:r>
          </a:p>
        </p:txBody>
      </p:sp>
      <p:sp>
        <p:nvSpPr>
          <p:cNvPr id="5" name="Elipse 4"/>
          <p:cNvSpPr/>
          <p:nvPr/>
        </p:nvSpPr>
        <p:spPr>
          <a:xfrm>
            <a:off x="5113869" y="4318000"/>
            <a:ext cx="1693333" cy="16933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Versión 2</a:t>
            </a:r>
          </a:p>
        </p:txBody>
      </p:sp>
      <p:sp>
        <p:nvSpPr>
          <p:cNvPr id="6" name="Elipse 5"/>
          <p:cNvSpPr/>
          <p:nvPr/>
        </p:nvSpPr>
        <p:spPr>
          <a:xfrm>
            <a:off x="8297334" y="4318000"/>
            <a:ext cx="1693333" cy="16933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Versión 3</a:t>
            </a:r>
          </a:p>
        </p:txBody>
      </p:sp>
      <p:sp>
        <p:nvSpPr>
          <p:cNvPr id="7" name="Flecha derecha 6"/>
          <p:cNvSpPr/>
          <p:nvPr/>
        </p:nvSpPr>
        <p:spPr>
          <a:xfrm>
            <a:off x="4165600" y="4876800"/>
            <a:ext cx="643467" cy="37253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Flecha derecha 8"/>
          <p:cNvSpPr/>
          <p:nvPr/>
        </p:nvSpPr>
        <p:spPr>
          <a:xfrm>
            <a:off x="7230534" y="4978400"/>
            <a:ext cx="643467" cy="37253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68768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660399"/>
            <a:ext cx="10515600" cy="5516563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sz="4000" dirty="0">
                <a:solidFill>
                  <a:schemeClr val="bg1"/>
                </a:solidFill>
              </a:rPr>
              <a:t>Y nos permite “viajar en el tiempo” entre las versiones: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_tradnl" sz="40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_tradnl" sz="40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_tradnl" sz="40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_tradnl" sz="40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_tradnl" sz="40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sz="4000" dirty="0">
                <a:solidFill>
                  <a:schemeClr val="bg1"/>
                </a:solidFill>
              </a:rPr>
              <a:t>Así como tener una mejor organización.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</p:txBody>
      </p:sp>
      <p:sp>
        <p:nvSpPr>
          <p:cNvPr id="10" name="Elipse 9"/>
          <p:cNvSpPr/>
          <p:nvPr/>
        </p:nvSpPr>
        <p:spPr>
          <a:xfrm>
            <a:off x="2235200" y="2421467"/>
            <a:ext cx="1693333" cy="16933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/>
              <a:t>Versión </a:t>
            </a:r>
            <a:r>
              <a:rPr lang="es-ES_tradnl" dirty="0"/>
              <a:t>1</a:t>
            </a:r>
          </a:p>
        </p:txBody>
      </p:sp>
      <p:sp>
        <p:nvSpPr>
          <p:cNvPr id="11" name="Elipse 10"/>
          <p:cNvSpPr/>
          <p:nvPr/>
        </p:nvSpPr>
        <p:spPr>
          <a:xfrm>
            <a:off x="5181602" y="2421467"/>
            <a:ext cx="1693333" cy="16933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Versión 2</a:t>
            </a:r>
          </a:p>
        </p:txBody>
      </p:sp>
      <p:sp>
        <p:nvSpPr>
          <p:cNvPr id="12" name="Elipse 11"/>
          <p:cNvSpPr/>
          <p:nvPr/>
        </p:nvSpPr>
        <p:spPr>
          <a:xfrm>
            <a:off x="8365067" y="2421467"/>
            <a:ext cx="1693333" cy="16933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Versión 3</a:t>
            </a:r>
          </a:p>
        </p:txBody>
      </p:sp>
      <p:sp>
        <p:nvSpPr>
          <p:cNvPr id="13" name="Flecha derecha 12"/>
          <p:cNvSpPr/>
          <p:nvPr/>
        </p:nvSpPr>
        <p:spPr>
          <a:xfrm>
            <a:off x="4233333" y="2624667"/>
            <a:ext cx="643467" cy="37253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" name="Flecha derecha 13"/>
          <p:cNvSpPr/>
          <p:nvPr/>
        </p:nvSpPr>
        <p:spPr>
          <a:xfrm>
            <a:off x="7298267" y="2726267"/>
            <a:ext cx="643467" cy="37253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" name="Flecha derecha 14"/>
          <p:cNvSpPr/>
          <p:nvPr/>
        </p:nvSpPr>
        <p:spPr>
          <a:xfrm rot="10800000">
            <a:off x="4233333" y="3471334"/>
            <a:ext cx="643467" cy="37253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Flecha derecha 15"/>
          <p:cNvSpPr/>
          <p:nvPr/>
        </p:nvSpPr>
        <p:spPr>
          <a:xfrm rot="10800000">
            <a:off x="7298267" y="3572934"/>
            <a:ext cx="643467" cy="37253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5831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>
                <a:solidFill>
                  <a:schemeClr val="bg1"/>
                </a:solidFill>
              </a:rPr>
              <a:t>Entonces el flujo de trabajo es:</a:t>
            </a:r>
          </a:p>
        </p:txBody>
      </p:sp>
      <p:sp>
        <p:nvSpPr>
          <p:cNvPr id="4" name="Elipse 3"/>
          <p:cNvSpPr/>
          <p:nvPr/>
        </p:nvSpPr>
        <p:spPr>
          <a:xfrm>
            <a:off x="1303866" y="2929467"/>
            <a:ext cx="2116667" cy="211666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/>
              <a:t>Crear, modifica y editar un proyecto en nuestra carpeta de trabajo</a:t>
            </a:r>
          </a:p>
        </p:txBody>
      </p:sp>
      <p:sp>
        <p:nvSpPr>
          <p:cNvPr id="5" name="Elipse 4"/>
          <p:cNvSpPr/>
          <p:nvPr/>
        </p:nvSpPr>
        <p:spPr>
          <a:xfrm>
            <a:off x="5037666" y="2929467"/>
            <a:ext cx="2116667" cy="211666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/>
              <a:t>Escoger los archivo listos y pasarlos al área de ensayo</a:t>
            </a:r>
          </a:p>
        </p:txBody>
      </p:sp>
      <p:sp>
        <p:nvSpPr>
          <p:cNvPr id="6" name="Elipse 5"/>
          <p:cNvSpPr/>
          <p:nvPr/>
        </p:nvSpPr>
        <p:spPr>
          <a:xfrm>
            <a:off x="8771466" y="2929467"/>
            <a:ext cx="2116667" cy="211666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/>
              <a:t>Registrar cambios en el repositorio</a:t>
            </a:r>
          </a:p>
        </p:txBody>
      </p:sp>
      <p:sp>
        <p:nvSpPr>
          <p:cNvPr id="7" name="Flecha derecha 6"/>
          <p:cNvSpPr/>
          <p:nvPr/>
        </p:nvSpPr>
        <p:spPr>
          <a:xfrm>
            <a:off x="3810000" y="3843867"/>
            <a:ext cx="778933" cy="42333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Flecha derecha 7"/>
          <p:cNvSpPr/>
          <p:nvPr/>
        </p:nvSpPr>
        <p:spPr>
          <a:xfrm>
            <a:off x="7653866" y="3843866"/>
            <a:ext cx="778933" cy="42333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13511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5567363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4400" dirty="0">
                <a:solidFill>
                  <a:schemeClr val="bg1"/>
                </a:solidFill>
              </a:rPr>
              <a:t>Instalación de </a:t>
            </a:r>
            <a:r>
              <a:rPr lang="es-ES_tradnl" sz="6000" b="1" dirty="0" err="1">
                <a:solidFill>
                  <a:schemeClr val="bg1"/>
                </a:solidFill>
              </a:rPr>
              <a:t>git</a:t>
            </a:r>
            <a:endParaRPr lang="es-ES_tradnl" sz="6000" b="1" dirty="0">
              <a:solidFill>
                <a:schemeClr val="bg1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sz="6000" b="1" dirty="0">
              <a:solidFill>
                <a:schemeClr val="bg1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sz="4400" b="1" dirty="0">
                <a:solidFill>
                  <a:schemeClr val="bg1"/>
                </a:solidFill>
              </a:rPr>
              <a:t>	   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sz="4400" b="1" dirty="0">
                <a:solidFill>
                  <a:schemeClr val="bg1"/>
                </a:solidFill>
              </a:rPr>
              <a:t>	     https://</a:t>
            </a:r>
            <a:r>
              <a:rPr lang="es-ES_tradnl" sz="4400" b="1" dirty="0" err="1">
                <a:solidFill>
                  <a:schemeClr val="bg1"/>
                </a:solidFill>
              </a:rPr>
              <a:t>git-scm.com</a:t>
            </a:r>
            <a:r>
              <a:rPr lang="es-ES_tradnl" sz="4400" b="1" dirty="0">
                <a:solidFill>
                  <a:schemeClr val="bg1"/>
                </a:solidFill>
              </a:rPr>
              <a:t>/</a:t>
            </a:r>
            <a:r>
              <a:rPr lang="es-ES_tradnl" sz="4400" b="1" dirty="0" err="1">
                <a:solidFill>
                  <a:schemeClr val="bg1"/>
                </a:solidFill>
              </a:rPr>
              <a:t>downloads</a:t>
            </a:r>
            <a:endParaRPr lang="es-ES_tradnl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600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558800"/>
            <a:ext cx="10515600" cy="5618163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4000" b="1" dirty="0">
                <a:solidFill>
                  <a:schemeClr val="bg1"/>
                </a:solidFill>
              </a:rPr>
              <a:t>Primero pasos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sz="4000" dirty="0">
              <a:solidFill>
                <a:schemeClr val="bg1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4000" dirty="0">
                <a:solidFill>
                  <a:schemeClr val="bg1"/>
                </a:solidFill>
              </a:rPr>
              <a:t>Lo primero que debemos hacer 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sz="4000" dirty="0">
              <a:solidFill>
                <a:schemeClr val="bg1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4000" dirty="0">
                <a:solidFill>
                  <a:schemeClr val="bg1"/>
                </a:solidFill>
              </a:rPr>
              <a:t>	     </a:t>
            </a:r>
            <a:r>
              <a:rPr lang="es-ES_tradnl" sz="4000" dirty="0" err="1">
                <a:solidFill>
                  <a:schemeClr val="bg1"/>
                </a:solidFill>
              </a:rPr>
              <a:t>git</a:t>
            </a:r>
            <a:r>
              <a:rPr lang="es-ES_tradnl" sz="4000" dirty="0">
                <a:solidFill>
                  <a:schemeClr val="bg1"/>
                </a:solidFill>
              </a:rPr>
              <a:t> </a:t>
            </a:r>
            <a:r>
              <a:rPr lang="es-ES_tradnl" sz="4000" dirty="0" err="1">
                <a:solidFill>
                  <a:schemeClr val="bg1"/>
                </a:solidFill>
              </a:rPr>
              <a:t>config</a:t>
            </a:r>
            <a:r>
              <a:rPr lang="es-ES_tradnl" sz="4000" dirty="0">
                <a:solidFill>
                  <a:schemeClr val="bg1"/>
                </a:solidFill>
              </a:rPr>
              <a:t>  --global </a:t>
            </a:r>
            <a:r>
              <a:rPr lang="es-ES_tradnl" sz="4000" dirty="0" err="1">
                <a:solidFill>
                  <a:schemeClr val="bg1"/>
                </a:solidFill>
              </a:rPr>
              <a:t>user.name</a:t>
            </a:r>
            <a:r>
              <a:rPr lang="es-ES_tradnl" sz="4000" dirty="0">
                <a:solidFill>
                  <a:schemeClr val="bg1"/>
                </a:solidFill>
              </a:rPr>
              <a:t> “nombre”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sz="4000" dirty="0">
                <a:solidFill>
                  <a:schemeClr val="bg1"/>
                </a:solidFill>
              </a:rPr>
              <a:t>	     </a:t>
            </a:r>
            <a:r>
              <a:rPr lang="es-ES_tradnl" sz="4000" dirty="0" err="1">
                <a:solidFill>
                  <a:schemeClr val="bg1"/>
                </a:solidFill>
              </a:rPr>
              <a:t>git</a:t>
            </a:r>
            <a:r>
              <a:rPr lang="es-ES_tradnl" sz="4000" dirty="0">
                <a:solidFill>
                  <a:schemeClr val="bg1"/>
                </a:solidFill>
              </a:rPr>
              <a:t> </a:t>
            </a:r>
            <a:r>
              <a:rPr lang="es-ES_tradnl" sz="4000" dirty="0" err="1">
                <a:solidFill>
                  <a:schemeClr val="bg1"/>
                </a:solidFill>
              </a:rPr>
              <a:t>config</a:t>
            </a:r>
            <a:r>
              <a:rPr lang="es-ES_tradnl" sz="4000" dirty="0">
                <a:solidFill>
                  <a:schemeClr val="bg1"/>
                </a:solidFill>
              </a:rPr>
              <a:t>  --global </a:t>
            </a:r>
            <a:r>
              <a:rPr lang="es-ES_tradnl" sz="4000" dirty="0" err="1">
                <a:solidFill>
                  <a:schemeClr val="bg1"/>
                </a:solidFill>
              </a:rPr>
              <a:t>user.email</a:t>
            </a:r>
            <a:r>
              <a:rPr lang="es-ES_tradnl" sz="4000" dirty="0">
                <a:solidFill>
                  <a:schemeClr val="bg1"/>
                </a:solidFill>
              </a:rPr>
              <a:t> “email”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_tradnl" sz="40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sz="4000" dirty="0">
                <a:solidFill>
                  <a:schemeClr val="bg1"/>
                </a:solidFill>
              </a:rPr>
              <a:t>	     </a:t>
            </a:r>
            <a:r>
              <a:rPr lang="es-ES_tradnl" sz="4000" dirty="0" err="1">
                <a:solidFill>
                  <a:schemeClr val="bg1"/>
                </a:solidFill>
              </a:rPr>
              <a:t>git</a:t>
            </a:r>
            <a:r>
              <a:rPr lang="es-ES_tradnl" sz="4000" dirty="0">
                <a:solidFill>
                  <a:schemeClr val="bg1"/>
                </a:solidFill>
              </a:rPr>
              <a:t> </a:t>
            </a:r>
            <a:r>
              <a:rPr lang="es-ES_tradnl" sz="4000" dirty="0" err="1">
                <a:solidFill>
                  <a:schemeClr val="bg1"/>
                </a:solidFill>
              </a:rPr>
              <a:t>config</a:t>
            </a:r>
            <a:r>
              <a:rPr lang="es-ES_tradnl" sz="4000" dirty="0">
                <a:solidFill>
                  <a:schemeClr val="bg1"/>
                </a:solidFill>
              </a:rPr>
              <a:t> --global --</a:t>
            </a:r>
            <a:r>
              <a:rPr lang="es-ES_tradnl" sz="4000" dirty="0" err="1">
                <a:solidFill>
                  <a:schemeClr val="bg1"/>
                </a:solidFill>
              </a:rPr>
              <a:t>list</a:t>
            </a:r>
            <a:endParaRPr lang="es-ES_tradnl" sz="4000" dirty="0">
              <a:solidFill>
                <a:schemeClr val="bg1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422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5567363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6000" b="1" dirty="0" err="1">
                <a:solidFill>
                  <a:schemeClr val="bg1"/>
                </a:solidFill>
              </a:rPr>
              <a:t>git</a:t>
            </a:r>
            <a:endParaRPr lang="es-ES_tradnl" sz="6000" b="1" dirty="0">
              <a:solidFill>
                <a:schemeClr val="bg1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sz="6000" b="1" dirty="0">
              <a:solidFill>
                <a:schemeClr val="bg1"/>
              </a:solidFill>
            </a:endParaRPr>
          </a:p>
          <a:p>
            <a:pPr marL="742950" indent="-7429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ES_tradnl" sz="4400" b="1" dirty="0" err="1">
                <a:solidFill>
                  <a:schemeClr val="bg1"/>
                </a:solidFill>
              </a:rPr>
              <a:t>git</a:t>
            </a:r>
            <a:r>
              <a:rPr lang="es-ES_tradnl" sz="4400" b="1" dirty="0">
                <a:solidFill>
                  <a:schemeClr val="bg1"/>
                </a:solidFill>
              </a:rPr>
              <a:t> </a:t>
            </a:r>
            <a:r>
              <a:rPr lang="es-ES_tradnl" sz="4400" b="1" dirty="0" err="1">
                <a:solidFill>
                  <a:schemeClr val="bg1"/>
                </a:solidFill>
              </a:rPr>
              <a:t>init</a:t>
            </a:r>
            <a:endParaRPr lang="es-ES_tradnl" sz="4400" b="1" dirty="0">
              <a:solidFill>
                <a:schemeClr val="bg1"/>
              </a:solidFill>
            </a:endParaRPr>
          </a:p>
          <a:p>
            <a:pPr marL="742950" indent="-7429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ES_tradnl" sz="4400" b="1" dirty="0" err="1">
                <a:solidFill>
                  <a:schemeClr val="bg1"/>
                </a:solidFill>
              </a:rPr>
              <a:t>git</a:t>
            </a:r>
            <a:r>
              <a:rPr lang="es-ES_tradnl" sz="4400" b="1" dirty="0">
                <a:solidFill>
                  <a:schemeClr val="bg1"/>
                </a:solidFill>
              </a:rPr>
              <a:t> </a:t>
            </a:r>
            <a:r>
              <a:rPr lang="es-ES_tradnl" sz="4400" b="1" dirty="0" err="1">
                <a:solidFill>
                  <a:schemeClr val="bg1"/>
                </a:solidFill>
              </a:rPr>
              <a:t>add</a:t>
            </a:r>
            <a:r>
              <a:rPr lang="es-ES_tradnl" sz="4400" b="1" dirty="0">
                <a:solidFill>
                  <a:schemeClr val="bg1"/>
                </a:solidFill>
              </a:rPr>
              <a:t> index.html</a:t>
            </a:r>
          </a:p>
          <a:p>
            <a:pPr marL="742950" indent="-7429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ES_tradnl" sz="4400" b="1" dirty="0" err="1">
                <a:solidFill>
                  <a:schemeClr val="bg1"/>
                </a:solidFill>
              </a:rPr>
              <a:t>git</a:t>
            </a:r>
            <a:r>
              <a:rPr lang="es-ES_tradnl" sz="4400" b="1" dirty="0">
                <a:solidFill>
                  <a:schemeClr val="bg1"/>
                </a:solidFill>
              </a:rPr>
              <a:t> </a:t>
            </a:r>
            <a:r>
              <a:rPr lang="es-ES_tradnl" sz="4400" b="1" dirty="0" err="1">
                <a:solidFill>
                  <a:schemeClr val="bg1"/>
                </a:solidFill>
              </a:rPr>
              <a:t>commit</a:t>
            </a:r>
            <a:r>
              <a:rPr lang="es-ES_tradnl" sz="4400" b="1" dirty="0">
                <a:solidFill>
                  <a:schemeClr val="bg1"/>
                </a:solidFill>
              </a:rPr>
              <a:t> –m “Mi primer </a:t>
            </a:r>
            <a:r>
              <a:rPr lang="es-ES_tradnl" sz="4400" b="1" dirty="0" err="1">
                <a:solidFill>
                  <a:schemeClr val="bg1"/>
                </a:solidFill>
              </a:rPr>
              <a:t>commit</a:t>
            </a:r>
            <a:r>
              <a:rPr lang="es-ES_tradnl" sz="4400" b="1" dirty="0">
                <a:solidFill>
                  <a:schemeClr val="bg1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16515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158</Words>
  <Application>Microsoft Office PowerPoint</Application>
  <PresentationFormat>Panorámica</PresentationFormat>
  <Paragraphs>52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Controlador de versiones  git</vt:lpstr>
      <vt:lpstr>Presentación de PowerPoint</vt:lpstr>
      <vt:lpstr>Presentación de PowerPoint</vt:lpstr>
      <vt:lpstr>Presentación de PowerPoint</vt:lpstr>
      <vt:lpstr>Presentación de PowerPoint</vt:lpstr>
      <vt:lpstr>Entonces el flujo de trabajo es: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git no es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Luis Lara</cp:lastModifiedBy>
  <cp:revision>12</cp:revision>
  <dcterms:created xsi:type="dcterms:W3CDTF">2016-10-03T02:28:08Z</dcterms:created>
  <dcterms:modified xsi:type="dcterms:W3CDTF">2017-06-26T01:43:54Z</dcterms:modified>
</cp:coreProperties>
</file>